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1" r:id="rId3"/>
    <p:sldId id="262" r:id="rId4"/>
    <p:sldId id="260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B"/>
    <a:srgbClr val="E2ECEE"/>
    <a:srgbClr val="CC1281"/>
    <a:srgbClr val="863CE0"/>
    <a:srgbClr val="00BBF9"/>
    <a:srgbClr val="00C8AB"/>
    <a:srgbClr val="EC249B"/>
    <a:srgbClr val="F2F7F8"/>
    <a:srgbClr val="ECF3F4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6FFCD-2D19-4234-A727-1297739043F3}" type="datetimeFigureOut">
              <a:rPr lang="es-CO" smtClean="0"/>
              <a:t>24/12/2024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BFC10-C8A6-4E7D-994C-DE5B20E5EC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720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DBFC10-C8A6-4E7D-994C-DE5B20E5EC1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6509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44BD6-AA0D-9E3E-8D46-9E57927DD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5400B41-77E2-532C-748E-43C3CF3B4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AF14F6C-4A55-68B4-1E8F-AD9AAF604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5C79AF-4FEB-4E78-073C-13F2BFE20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DBFC10-C8A6-4E7D-994C-DE5B20E5EC1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603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F8165-5A18-3E62-D25A-CE2DFC6D5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7C6316-71A9-4586-3DF4-34ACD1B22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1B3215-EE8B-45ED-96AD-B5C83D25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98A8-AB63-48B7-B680-E66C1646D0D4}" type="datetimeFigureOut">
              <a:rPr lang="es-CO" smtClean="0"/>
              <a:t>24/12/2024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A87223-2E7D-D8FA-28C8-462F439D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2AA9A9-73F7-5A49-0193-229D09D7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E8F-AB68-42F0-BB6A-E3C1272002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753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9EB01-07B3-BC24-EEFE-A5BFA932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AAD1F2-E779-BED1-E901-C3323A9C4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48A047-FBCA-22E9-C4E4-3BFDC990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98A8-AB63-48B7-B680-E66C1646D0D4}" type="datetimeFigureOut">
              <a:rPr lang="es-CO" smtClean="0"/>
              <a:t>24/12/2024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34CC5-3266-B95B-E99C-8EE836E3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164757-466D-1D63-D7B0-5F051D3D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E8F-AB68-42F0-BB6A-E3C1272002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12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52039F-5B64-24EF-1D25-14C55BC3B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20B503-43AF-DCDC-EFFD-CD40DFAA3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E82D71-8D08-68C9-909C-74262419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98A8-AB63-48B7-B680-E66C1646D0D4}" type="datetimeFigureOut">
              <a:rPr lang="es-CO" smtClean="0"/>
              <a:t>24/12/2024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0A1B72-908B-C7F0-E9DE-F82CE5E6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974274-5AAB-570D-E726-5C99A0A4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E8F-AB68-42F0-BB6A-E3C1272002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786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0CBC9-6079-79DC-0E71-E600573C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77DDAC-A034-78B0-EDD9-9A4AC83DC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7C9D56-78B3-51D9-DE70-91E9A73F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98A8-AB63-48B7-B680-E66C1646D0D4}" type="datetimeFigureOut">
              <a:rPr lang="es-CO" smtClean="0"/>
              <a:t>24/12/2024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353EE8-BA0A-C9E4-C010-E79DBC4E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EF691-7BF2-8B78-2BB1-6317FCA8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E8F-AB68-42F0-BB6A-E3C1272002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321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A5022-8FDB-D5D7-EDD9-4BC8AA91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8384FE-D18F-E89B-B9B6-0159A6E91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857A0C-A737-0907-489C-703AB8C8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98A8-AB63-48B7-B680-E66C1646D0D4}" type="datetimeFigureOut">
              <a:rPr lang="es-CO" smtClean="0"/>
              <a:t>24/12/2024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CC51BD-F9E9-21CA-2B4B-C537F9E3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533B78-ECEA-4EDC-74DB-2530E05E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E8F-AB68-42F0-BB6A-E3C1272002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797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241EA-957D-FA04-261E-D1326ACC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377BFF-455E-BEE2-278C-9B5415787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858483-E947-F52C-FA94-926C48D29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60D0EF-43D5-8FE9-CC93-611EFEC4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98A8-AB63-48B7-B680-E66C1646D0D4}" type="datetimeFigureOut">
              <a:rPr lang="es-CO" smtClean="0"/>
              <a:t>24/12/2024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EBBDC5-A07A-F17C-0A83-94B33578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C03467-6BA1-54B9-41A8-E1A84E04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E8F-AB68-42F0-BB6A-E3C1272002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016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575BB-D802-DD36-517B-A80B4764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42E41E-9820-187B-AA45-6D1F16340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A5B9A1-74B1-2E3E-2DBD-D0FC73667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DF1A85-EE17-D25A-27C4-E1DE46E87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0BC659-E2B7-16F9-2BAF-A43720E1E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670C13-1C8A-E738-48A4-6A8907EC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98A8-AB63-48B7-B680-E66C1646D0D4}" type="datetimeFigureOut">
              <a:rPr lang="es-CO" smtClean="0"/>
              <a:t>24/12/2024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6513E0-4046-E0A4-48A7-98EC546F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E6F54F-9EA9-5FF9-85C8-5E455188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E8F-AB68-42F0-BB6A-E3C1272002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503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4F396-1FBE-E425-2AB7-D4736871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74E7F0-7408-45C8-7A6C-7751459C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98A8-AB63-48B7-B680-E66C1646D0D4}" type="datetimeFigureOut">
              <a:rPr lang="es-CO" smtClean="0"/>
              <a:t>24/12/2024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CC1EFA-998D-B87B-417F-42BDB283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9883F8-CD08-47ED-B225-AACA04BC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E8F-AB68-42F0-BB6A-E3C1272002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587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160F3D-FBD4-4D44-93F7-10F6431D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98A8-AB63-48B7-B680-E66C1646D0D4}" type="datetimeFigureOut">
              <a:rPr lang="es-CO" smtClean="0"/>
              <a:t>24/12/2024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BB83F5-A3D8-19A0-2A43-C3C88592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BFF3E5-10F5-B22C-1D39-B18F017A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E8F-AB68-42F0-BB6A-E3C1272002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195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6B405-EF62-7868-936A-D6417038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E6A468-1808-57A1-9A15-995CFAB9E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42881D-0F54-BEBC-B8CF-4D2EA4064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AF5E92-F037-CE45-70DF-99E37C72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98A8-AB63-48B7-B680-E66C1646D0D4}" type="datetimeFigureOut">
              <a:rPr lang="es-CO" smtClean="0"/>
              <a:t>24/12/2024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87A87F-FDB1-8349-5636-A06E0EA3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704156-1EF5-A0F8-DBEC-CA9FE16E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E8F-AB68-42F0-BB6A-E3C1272002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591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CCD8C-FB45-2DFD-0CDB-74C59310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B075DF-4CEE-2707-3F40-977C4E459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F4C68D-D731-8BB2-E84C-1DAC3C98E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3121F2-B45B-E5B6-5541-41FFD9F2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98A8-AB63-48B7-B680-E66C1646D0D4}" type="datetimeFigureOut">
              <a:rPr lang="es-CO" smtClean="0"/>
              <a:t>24/12/2024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7061E7-139E-6C41-7A5B-A99A238F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E97456-A02F-85D9-105C-261698E0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E8F-AB68-42F0-BB6A-E3C1272002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071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2C9220-DFDB-AADD-FC9A-9E541638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E72E83-16C9-67F7-E9B9-16B46D4DA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43A258-10F7-64CE-01BC-52A62EACD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4898A8-AB63-48B7-B680-E66C1646D0D4}" type="datetimeFigureOut">
              <a:rPr lang="es-CO" smtClean="0"/>
              <a:t>24/12/2024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876CC2-98D9-AC99-EE20-2FCF61C0B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F50907-46F0-FAF7-BAB2-FFE90783D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95FE8F-AB68-42F0-BB6A-E3C1272002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484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EF817-3149-1F58-2F89-D94B7551B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B3D8FBD-B86C-3565-891B-3E4289A0782C}"/>
              </a:ext>
            </a:extLst>
          </p:cNvPr>
          <p:cNvSpPr/>
          <p:nvPr/>
        </p:nvSpPr>
        <p:spPr>
          <a:xfrm>
            <a:off x="787400" y="4870717"/>
            <a:ext cx="10617200" cy="1440000"/>
          </a:xfrm>
          <a:prstGeom prst="rect">
            <a:avLst/>
          </a:prstGeom>
          <a:solidFill>
            <a:srgbClr val="F6F9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A69A1E3-F1A9-C9C7-6F24-99B009EE4ECE}"/>
              </a:ext>
            </a:extLst>
          </p:cNvPr>
          <p:cNvSpPr/>
          <p:nvPr/>
        </p:nvSpPr>
        <p:spPr>
          <a:xfrm>
            <a:off x="787400" y="556753"/>
            <a:ext cx="10617200" cy="1440000"/>
          </a:xfrm>
          <a:prstGeom prst="rect">
            <a:avLst/>
          </a:prstGeom>
          <a:solidFill>
            <a:srgbClr val="E2ECE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3832FB8D-1D0B-DE62-3744-D8DBDCA69B04}"/>
              </a:ext>
            </a:extLst>
          </p:cNvPr>
          <p:cNvSpPr/>
          <p:nvPr/>
        </p:nvSpPr>
        <p:spPr>
          <a:xfrm>
            <a:off x="787400" y="3430717"/>
            <a:ext cx="10617200" cy="1440000"/>
          </a:xfrm>
          <a:custGeom>
            <a:avLst/>
            <a:gdLst>
              <a:gd name="connsiteX0" fmla="*/ 0 w 10617200"/>
              <a:gd name="connsiteY0" fmla="*/ 0 h 1440000"/>
              <a:gd name="connsiteX1" fmla="*/ 10617200 w 10617200"/>
              <a:gd name="connsiteY1" fmla="*/ 0 h 1440000"/>
              <a:gd name="connsiteX2" fmla="*/ 10617200 w 10617200"/>
              <a:gd name="connsiteY2" fmla="*/ 1440000 h 1440000"/>
              <a:gd name="connsiteX3" fmla="*/ 0 w 10617200"/>
              <a:gd name="connsiteY3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17200" h="1440000">
                <a:moveTo>
                  <a:pt x="0" y="0"/>
                </a:moveTo>
                <a:lnTo>
                  <a:pt x="10617200" y="0"/>
                </a:lnTo>
                <a:lnTo>
                  <a:pt x="10617200" y="1440000"/>
                </a:lnTo>
                <a:lnTo>
                  <a:pt x="0" y="1440000"/>
                </a:lnTo>
                <a:close/>
              </a:path>
            </a:pathLst>
          </a:custGeom>
          <a:solidFill>
            <a:srgbClr val="E2ECE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409FAA5A-0188-4296-12BE-AB3A228716A2}"/>
              </a:ext>
            </a:extLst>
          </p:cNvPr>
          <p:cNvSpPr/>
          <p:nvPr/>
        </p:nvSpPr>
        <p:spPr>
          <a:xfrm>
            <a:off x="787400" y="1990717"/>
            <a:ext cx="10617200" cy="1440000"/>
          </a:xfrm>
          <a:custGeom>
            <a:avLst/>
            <a:gdLst>
              <a:gd name="connsiteX0" fmla="*/ 0 w 10617200"/>
              <a:gd name="connsiteY0" fmla="*/ 0 h 1440000"/>
              <a:gd name="connsiteX1" fmla="*/ 10617200 w 10617200"/>
              <a:gd name="connsiteY1" fmla="*/ 0 h 1440000"/>
              <a:gd name="connsiteX2" fmla="*/ 10617200 w 10617200"/>
              <a:gd name="connsiteY2" fmla="*/ 1440000 h 1440000"/>
              <a:gd name="connsiteX3" fmla="*/ 0 w 10617200"/>
              <a:gd name="connsiteY3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17200" h="1440000">
                <a:moveTo>
                  <a:pt x="0" y="0"/>
                </a:moveTo>
                <a:lnTo>
                  <a:pt x="10617200" y="0"/>
                </a:lnTo>
                <a:lnTo>
                  <a:pt x="10617200" y="1440000"/>
                </a:lnTo>
                <a:lnTo>
                  <a:pt x="0" y="1440000"/>
                </a:lnTo>
                <a:close/>
              </a:path>
            </a:pathLst>
          </a:custGeom>
          <a:solidFill>
            <a:srgbClr val="F6F9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C88581D3-0C57-382A-EE13-542D4C871142}"/>
              </a:ext>
            </a:extLst>
          </p:cNvPr>
          <p:cNvSpPr/>
          <p:nvPr/>
        </p:nvSpPr>
        <p:spPr>
          <a:xfrm>
            <a:off x="1516205" y="1036717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EC249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8F1E2847-522C-480B-7F14-D44BEA4F9A61}"/>
              </a:ext>
            </a:extLst>
          </p:cNvPr>
          <p:cNvSpPr/>
          <p:nvPr/>
        </p:nvSpPr>
        <p:spPr>
          <a:xfrm>
            <a:off x="4934746" y="1036717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EC249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2403964D-53C5-B1DD-C06D-AE1558892620}"/>
              </a:ext>
            </a:extLst>
          </p:cNvPr>
          <p:cNvSpPr/>
          <p:nvPr/>
        </p:nvSpPr>
        <p:spPr>
          <a:xfrm>
            <a:off x="8353287" y="2491657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00C8A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E64DAE6D-46B0-3C60-70E1-C0FF7B664758}"/>
              </a:ext>
            </a:extLst>
          </p:cNvPr>
          <p:cNvSpPr/>
          <p:nvPr/>
        </p:nvSpPr>
        <p:spPr>
          <a:xfrm>
            <a:off x="4934746" y="2491657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00C8A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0E706807-5054-A19D-6813-1609CA6A7A46}"/>
              </a:ext>
            </a:extLst>
          </p:cNvPr>
          <p:cNvSpPr/>
          <p:nvPr/>
        </p:nvSpPr>
        <p:spPr>
          <a:xfrm>
            <a:off x="1516205" y="2491657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00C8A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59823A28-5F59-387C-AA3B-F69AE358A7D3}"/>
              </a:ext>
            </a:extLst>
          </p:cNvPr>
          <p:cNvSpPr/>
          <p:nvPr/>
        </p:nvSpPr>
        <p:spPr>
          <a:xfrm>
            <a:off x="8353287" y="3916717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00BBF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27A17188-6562-2432-45A9-F6E5CBC22BB5}"/>
              </a:ext>
            </a:extLst>
          </p:cNvPr>
          <p:cNvSpPr/>
          <p:nvPr/>
        </p:nvSpPr>
        <p:spPr>
          <a:xfrm>
            <a:off x="4934746" y="3916717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00BBF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3D1BA1C0-E555-5ED2-A360-6744777968C2}"/>
              </a:ext>
            </a:extLst>
          </p:cNvPr>
          <p:cNvSpPr/>
          <p:nvPr/>
        </p:nvSpPr>
        <p:spPr>
          <a:xfrm>
            <a:off x="1516205" y="3916717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00BBF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2BF10434-A543-9500-A888-1D66A61E82CF}"/>
              </a:ext>
            </a:extLst>
          </p:cNvPr>
          <p:cNvSpPr/>
          <p:nvPr/>
        </p:nvSpPr>
        <p:spPr>
          <a:xfrm>
            <a:off x="4934746" y="5382879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863C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D6213709-AF55-244C-5FFB-89981214E7F2}"/>
              </a:ext>
            </a:extLst>
          </p:cNvPr>
          <p:cNvSpPr/>
          <p:nvPr/>
        </p:nvSpPr>
        <p:spPr>
          <a:xfrm>
            <a:off x="8353287" y="5385596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863C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/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B02D66D6-9374-6C32-2933-1BA680D9C184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4442499" y="1270717"/>
            <a:ext cx="49224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: angular 104">
            <a:extLst>
              <a:ext uri="{FF2B5EF4-FFF2-40B4-BE49-F238E27FC236}">
                <a16:creationId xmlns:a16="http://schemas.microsoft.com/office/drawing/2014/main" id="{2554CAFE-8512-3EAC-B35A-B25484D117A9}"/>
              </a:ext>
            </a:extLst>
          </p:cNvPr>
          <p:cNvCxnSpPr>
            <a:cxnSpLocks/>
            <a:stCxn id="54" idx="2"/>
            <a:endCxn id="59" idx="0"/>
          </p:cNvCxnSpPr>
          <p:nvPr/>
        </p:nvCxnSpPr>
        <p:spPr>
          <a:xfrm rot="5400000">
            <a:off x="4210093" y="1728917"/>
            <a:ext cx="957060" cy="3418541"/>
          </a:xfrm>
          <a:prstGeom prst="bentConnector3">
            <a:avLst>
              <a:gd name="adj1" fmla="val 2611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859E023F-87ED-D2E1-3DFE-E068D33A81A6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7861040" y="5616879"/>
            <a:ext cx="492247" cy="27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: angular 138">
            <a:extLst>
              <a:ext uri="{FF2B5EF4-FFF2-40B4-BE49-F238E27FC236}">
                <a16:creationId xmlns:a16="http://schemas.microsoft.com/office/drawing/2014/main" id="{80F201C7-F2D8-F196-6B14-D58CCE2D095F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 rot="5400000">
            <a:off x="4195153" y="288917"/>
            <a:ext cx="986940" cy="3418541"/>
          </a:xfrm>
          <a:prstGeom prst="bentConnector3">
            <a:avLst>
              <a:gd name="adj1" fmla="val 3455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de flecha 193">
            <a:extLst>
              <a:ext uri="{FF2B5EF4-FFF2-40B4-BE49-F238E27FC236}">
                <a16:creationId xmlns:a16="http://schemas.microsoft.com/office/drawing/2014/main" id="{71C303CC-377F-E7D7-862E-2A29DDD66C20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>
            <a:off x="9816434" y="2959657"/>
            <a:ext cx="0" cy="9570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de flecha 195">
            <a:extLst>
              <a:ext uri="{FF2B5EF4-FFF2-40B4-BE49-F238E27FC236}">
                <a16:creationId xmlns:a16="http://schemas.microsoft.com/office/drawing/2014/main" id="{E74ECEC9-D96F-4A37-64EB-92F3AA75F9C4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 flipH="1">
            <a:off x="7861040" y="4150717"/>
            <a:ext cx="49224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recto de flecha 197">
            <a:extLst>
              <a:ext uri="{FF2B5EF4-FFF2-40B4-BE49-F238E27FC236}">
                <a16:creationId xmlns:a16="http://schemas.microsoft.com/office/drawing/2014/main" id="{2720B616-F1D9-5BB5-48A0-3471172F59B0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6397893" y="4384717"/>
            <a:ext cx="0" cy="99816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: angular 213">
            <a:extLst>
              <a:ext uri="{FF2B5EF4-FFF2-40B4-BE49-F238E27FC236}">
                <a16:creationId xmlns:a16="http://schemas.microsoft.com/office/drawing/2014/main" id="{0B15CAAA-3851-C128-5813-4B3D93B59A6F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4442499" y="3611024"/>
            <a:ext cx="3574005" cy="539693"/>
          </a:xfrm>
          <a:prstGeom prst="bentConnector3">
            <a:avLst>
              <a:gd name="adj1" fmla="val 6826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ector: angular 217">
            <a:extLst>
              <a:ext uri="{FF2B5EF4-FFF2-40B4-BE49-F238E27FC236}">
                <a16:creationId xmlns:a16="http://schemas.microsoft.com/office/drawing/2014/main" id="{3C6EDB0E-4DBD-1965-EA92-BDCB6437A84E}"/>
              </a:ext>
            </a:extLst>
          </p:cNvPr>
          <p:cNvCxnSpPr>
            <a:cxnSpLocks/>
            <a:endCxn id="53" idx="1"/>
          </p:cNvCxnSpPr>
          <p:nvPr/>
        </p:nvCxnSpPr>
        <p:spPr>
          <a:xfrm rot="5400000" flipH="1" flipV="1">
            <a:off x="7743985" y="3001722"/>
            <a:ext cx="885367" cy="33323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Conector recto de flecha 286">
            <a:extLst>
              <a:ext uri="{FF2B5EF4-FFF2-40B4-BE49-F238E27FC236}">
                <a16:creationId xmlns:a16="http://schemas.microsoft.com/office/drawing/2014/main" id="{8448DA0E-72E4-8A7F-0FE0-D886E1914D60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6397893" y="1504717"/>
            <a:ext cx="0" cy="9869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986AE58-420F-C4E5-629D-149BC64267A7}"/>
              </a:ext>
            </a:extLst>
          </p:cNvPr>
          <p:cNvSpPr/>
          <p:nvPr/>
        </p:nvSpPr>
        <p:spPr>
          <a:xfrm>
            <a:off x="782933" y="556753"/>
            <a:ext cx="586991" cy="1440000"/>
          </a:xfrm>
          <a:prstGeom prst="rect">
            <a:avLst/>
          </a:prstGeom>
          <a:solidFill>
            <a:srgbClr val="EC249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572BA79-247C-9E83-AA52-7196A54AF776}"/>
              </a:ext>
            </a:extLst>
          </p:cNvPr>
          <p:cNvSpPr/>
          <p:nvPr/>
        </p:nvSpPr>
        <p:spPr>
          <a:xfrm>
            <a:off x="782933" y="1987658"/>
            <a:ext cx="586991" cy="1440000"/>
          </a:xfrm>
          <a:prstGeom prst="rect">
            <a:avLst/>
          </a:prstGeom>
          <a:solidFill>
            <a:srgbClr val="00C8A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F100917-9C5A-31CF-A976-089FC603B3F5}"/>
              </a:ext>
            </a:extLst>
          </p:cNvPr>
          <p:cNvSpPr/>
          <p:nvPr/>
        </p:nvSpPr>
        <p:spPr>
          <a:xfrm>
            <a:off x="782933" y="3423442"/>
            <a:ext cx="586991" cy="1440000"/>
          </a:xfrm>
          <a:prstGeom prst="rect">
            <a:avLst/>
          </a:prstGeom>
          <a:solidFill>
            <a:srgbClr val="00BBF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75ACFBD-A610-2468-EC7F-EB5030F5267E}"/>
              </a:ext>
            </a:extLst>
          </p:cNvPr>
          <p:cNvSpPr/>
          <p:nvPr/>
        </p:nvSpPr>
        <p:spPr>
          <a:xfrm>
            <a:off x="788337" y="4863442"/>
            <a:ext cx="586991" cy="1440000"/>
          </a:xfrm>
          <a:prstGeom prst="rect">
            <a:avLst/>
          </a:prstGeom>
          <a:solidFill>
            <a:srgbClr val="863C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2" name="CuadroTexto 221">
            <a:extLst>
              <a:ext uri="{FF2B5EF4-FFF2-40B4-BE49-F238E27FC236}">
                <a16:creationId xmlns:a16="http://schemas.microsoft.com/office/drawing/2014/main" id="{50201AD0-555D-6B3A-047A-6399A332F6AB}"/>
              </a:ext>
            </a:extLst>
          </p:cNvPr>
          <p:cNvSpPr txBox="1"/>
          <p:nvPr/>
        </p:nvSpPr>
        <p:spPr>
          <a:xfrm>
            <a:off x="778246" y="819797"/>
            <a:ext cx="615553" cy="888513"/>
          </a:xfrm>
          <a:prstGeom prst="rect">
            <a:avLst/>
          </a:prstGeom>
          <a:noFill/>
          <a:effectLst/>
        </p:spPr>
        <p:txBody>
          <a:bodyPr vert="vert270" wrap="non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Procesos </a:t>
            </a:r>
          </a:p>
          <a:p>
            <a:pPr algn="ctr"/>
            <a:r>
              <a:rPr lang="es-CO" sz="1400" b="1" dirty="0">
                <a:solidFill>
                  <a:schemeClr val="bg1"/>
                </a:solidFill>
              </a:rPr>
              <a:t>previos</a:t>
            </a:r>
          </a:p>
        </p:txBody>
      </p:sp>
      <p:sp>
        <p:nvSpPr>
          <p:cNvPr id="233" name="CuadroTexto 232">
            <a:extLst>
              <a:ext uri="{FF2B5EF4-FFF2-40B4-BE49-F238E27FC236}">
                <a16:creationId xmlns:a16="http://schemas.microsoft.com/office/drawing/2014/main" id="{320ADB74-F6D0-49FE-E350-7676242C50A2}"/>
              </a:ext>
            </a:extLst>
          </p:cNvPr>
          <p:cNvSpPr txBox="1"/>
          <p:nvPr/>
        </p:nvSpPr>
        <p:spPr>
          <a:xfrm>
            <a:off x="1505136" y="1011910"/>
            <a:ext cx="29227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Diseño y preparación del producto</a:t>
            </a:r>
          </a:p>
        </p:txBody>
      </p:sp>
      <p:sp>
        <p:nvSpPr>
          <p:cNvPr id="293" name="CuadroTexto 292">
            <a:extLst>
              <a:ext uri="{FF2B5EF4-FFF2-40B4-BE49-F238E27FC236}">
                <a16:creationId xmlns:a16="http://schemas.microsoft.com/office/drawing/2014/main" id="{2380801D-2CFA-5280-DF8E-1DA64DA3D62F}"/>
              </a:ext>
            </a:extLst>
          </p:cNvPr>
          <p:cNvSpPr txBox="1"/>
          <p:nvPr/>
        </p:nvSpPr>
        <p:spPr>
          <a:xfrm>
            <a:off x="4977550" y="1117785"/>
            <a:ext cx="29227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Fabricación del PCB</a:t>
            </a:r>
          </a:p>
        </p:txBody>
      </p:sp>
      <p:sp>
        <p:nvSpPr>
          <p:cNvPr id="294" name="CuadroTexto 293">
            <a:extLst>
              <a:ext uri="{FF2B5EF4-FFF2-40B4-BE49-F238E27FC236}">
                <a16:creationId xmlns:a16="http://schemas.microsoft.com/office/drawing/2014/main" id="{B9E55CD4-B833-60C5-C14B-80072D4EF624}"/>
              </a:ext>
            </a:extLst>
          </p:cNvPr>
          <p:cNvSpPr txBox="1"/>
          <p:nvPr/>
        </p:nvSpPr>
        <p:spPr>
          <a:xfrm>
            <a:off x="1787544" y="2453516"/>
            <a:ext cx="242250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Montaje THT</a:t>
            </a:r>
          </a:p>
          <a:p>
            <a:pPr algn="ctr"/>
            <a:r>
              <a:rPr lang="es-CO" sz="1400" b="1" dirty="0">
                <a:solidFill>
                  <a:schemeClr val="bg1"/>
                </a:solidFill>
              </a:rPr>
              <a:t>(Through Hole technologi)</a:t>
            </a:r>
          </a:p>
        </p:txBody>
      </p:sp>
      <p:sp>
        <p:nvSpPr>
          <p:cNvPr id="295" name="CuadroTexto 294">
            <a:extLst>
              <a:ext uri="{FF2B5EF4-FFF2-40B4-BE49-F238E27FC236}">
                <a16:creationId xmlns:a16="http://schemas.microsoft.com/office/drawing/2014/main" id="{750F4247-6E02-E07E-D14E-BD210F301ED0}"/>
              </a:ext>
            </a:extLst>
          </p:cNvPr>
          <p:cNvSpPr txBox="1"/>
          <p:nvPr/>
        </p:nvSpPr>
        <p:spPr>
          <a:xfrm>
            <a:off x="5152324" y="2458264"/>
            <a:ext cx="251212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Montaje SMT</a:t>
            </a:r>
          </a:p>
          <a:p>
            <a:pPr algn="ctr"/>
            <a:r>
              <a:rPr lang="es-CO" sz="1400" b="1" dirty="0">
                <a:solidFill>
                  <a:schemeClr val="bg1"/>
                </a:solidFill>
              </a:rPr>
              <a:t>(Surface Mount Technology)</a:t>
            </a:r>
          </a:p>
        </p:txBody>
      </p:sp>
      <p:sp>
        <p:nvSpPr>
          <p:cNvPr id="296" name="CuadroTexto 295">
            <a:extLst>
              <a:ext uri="{FF2B5EF4-FFF2-40B4-BE49-F238E27FC236}">
                <a16:creationId xmlns:a16="http://schemas.microsoft.com/office/drawing/2014/main" id="{1585EBBC-D39C-FC79-42D4-C18FC35F50A3}"/>
              </a:ext>
            </a:extLst>
          </p:cNvPr>
          <p:cNvSpPr txBox="1"/>
          <p:nvPr/>
        </p:nvSpPr>
        <p:spPr>
          <a:xfrm>
            <a:off x="8450894" y="2578910"/>
            <a:ext cx="27310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Ensamblaje final del producto</a:t>
            </a:r>
          </a:p>
        </p:txBody>
      </p:sp>
      <p:sp>
        <p:nvSpPr>
          <p:cNvPr id="225" name="CuadroTexto 224">
            <a:extLst>
              <a:ext uri="{FF2B5EF4-FFF2-40B4-BE49-F238E27FC236}">
                <a16:creationId xmlns:a16="http://schemas.microsoft.com/office/drawing/2014/main" id="{E222469E-469E-FD85-2A45-D368E55399F7}"/>
              </a:ext>
            </a:extLst>
          </p:cNvPr>
          <p:cNvSpPr txBox="1"/>
          <p:nvPr/>
        </p:nvSpPr>
        <p:spPr>
          <a:xfrm>
            <a:off x="797296" y="2194527"/>
            <a:ext cx="615553" cy="1093696"/>
          </a:xfrm>
          <a:prstGeom prst="rect">
            <a:avLst/>
          </a:prstGeom>
          <a:noFill/>
          <a:effectLst/>
        </p:spPr>
        <p:txBody>
          <a:bodyPr vert="vert270" wrap="non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Procesos de</a:t>
            </a:r>
          </a:p>
          <a:p>
            <a:pPr algn="ctr"/>
            <a:r>
              <a:rPr lang="es-CO" sz="1400" b="1" dirty="0">
                <a:solidFill>
                  <a:schemeClr val="bg1"/>
                </a:solidFill>
              </a:rPr>
              <a:t> ensamblaje</a:t>
            </a:r>
          </a:p>
        </p:txBody>
      </p:sp>
      <p:sp>
        <p:nvSpPr>
          <p:cNvPr id="307" name="CuadroTexto 306">
            <a:extLst>
              <a:ext uri="{FF2B5EF4-FFF2-40B4-BE49-F238E27FC236}">
                <a16:creationId xmlns:a16="http://schemas.microsoft.com/office/drawing/2014/main" id="{31068036-F94B-39D2-E0E3-047726AE830D}"/>
              </a:ext>
            </a:extLst>
          </p:cNvPr>
          <p:cNvSpPr txBox="1"/>
          <p:nvPr/>
        </p:nvSpPr>
        <p:spPr>
          <a:xfrm>
            <a:off x="1505136" y="3885770"/>
            <a:ext cx="29227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Inspección de pruebas intermedias</a:t>
            </a:r>
          </a:p>
        </p:txBody>
      </p:sp>
      <p:sp>
        <p:nvSpPr>
          <p:cNvPr id="321" name="CuadroTexto 320">
            <a:extLst>
              <a:ext uri="{FF2B5EF4-FFF2-40B4-BE49-F238E27FC236}">
                <a16:creationId xmlns:a16="http://schemas.microsoft.com/office/drawing/2014/main" id="{9DD92D2A-4166-A1F7-8B25-EE68F0B69DF3}"/>
              </a:ext>
            </a:extLst>
          </p:cNvPr>
          <p:cNvSpPr txBox="1"/>
          <p:nvPr/>
        </p:nvSpPr>
        <p:spPr>
          <a:xfrm>
            <a:off x="8450894" y="3976638"/>
            <a:ext cx="27310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Pruebas funcionales</a:t>
            </a:r>
          </a:p>
        </p:txBody>
      </p:sp>
      <p:sp>
        <p:nvSpPr>
          <p:cNvPr id="322" name="CuadroTexto 321">
            <a:extLst>
              <a:ext uri="{FF2B5EF4-FFF2-40B4-BE49-F238E27FC236}">
                <a16:creationId xmlns:a16="http://schemas.microsoft.com/office/drawing/2014/main" id="{F7B1E9EB-95E2-6A1D-B7E3-CC53B55E976B}"/>
              </a:ext>
            </a:extLst>
          </p:cNvPr>
          <p:cNvSpPr txBox="1"/>
          <p:nvPr/>
        </p:nvSpPr>
        <p:spPr>
          <a:xfrm>
            <a:off x="5240412" y="3976638"/>
            <a:ext cx="231055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Control de calidad (QA)</a:t>
            </a:r>
          </a:p>
        </p:txBody>
      </p:sp>
      <p:sp>
        <p:nvSpPr>
          <p:cNvPr id="323" name="CuadroTexto 322">
            <a:extLst>
              <a:ext uri="{FF2B5EF4-FFF2-40B4-BE49-F238E27FC236}">
                <a16:creationId xmlns:a16="http://schemas.microsoft.com/office/drawing/2014/main" id="{29393514-30A7-06BB-1FE4-011273409A04}"/>
              </a:ext>
            </a:extLst>
          </p:cNvPr>
          <p:cNvSpPr txBox="1"/>
          <p:nvPr/>
        </p:nvSpPr>
        <p:spPr>
          <a:xfrm>
            <a:off x="5240412" y="5476124"/>
            <a:ext cx="231055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Empaque y etiquetado</a:t>
            </a:r>
          </a:p>
        </p:txBody>
      </p:sp>
      <p:sp>
        <p:nvSpPr>
          <p:cNvPr id="324" name="CuadroTexto 323">
            <a:extLst>
              <a:ext uri="{FF2B5EF4-FFF2-40B4-BE49-F238E27FC236}">
                <a16:creationId xmlns:a16="http://schemas.microsoft.com/office/drawing/2014/main" id="{95E97FE9-58CE-7C81-8F0D-D3F8D67D5DDF}"/>
              </a:ext>
            </a:extLst>
          </p:cNvPr>
          <p:cNvSpPr txBox="1"/>
          <p:nvPr/>
        </p:nvSpPr>
        <p:spPr>
          <a:xfrm>
            <a:off x="8578360" y="5476124"/>
            <a:ext cx="231055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Distribución y logística</a:t>
            </a:r>
          </a:p>
        </p:txBody>
      </p:sp>
      <p:sp>
        <p:nvSpPr>
          <p:cNvPr id="226" name="CuadroTexto 225">
            <a:extLst>
              <a:ext uri="{FF2B5EF4-FFF2-40B4-BE49-F238E27FC236}">
                <a16:creationId xmlns:a16="http://schemas.microsoft.com/office/drawing/2014/main" id="{6EABCFCD-CFBD-8D47-468C-1C9D736D46B8}"/>
              </a:ext>
            </a:extLst>
          </p:cNvPr>
          <p:cNvSpPr txBox="1"/>
          <p:nvPr/>
        </p:nvSpPr>
        <p:spPr>
          <a:xfrm>
            <a:off x="778246" y="3518594"/>
            <a:ext cx="615553" cy="1324785"/>
          </a:xfrm>
          <a:prstGeom prst="rect">
            <a:avLst/>
          </a:prstGeom>
          <a:noFill/>
          <a:effectLst/>
        </p:spPr>
        <p:txBody>
          <a:bodyPr vert="vert270" wrap="non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Procesos de </a:t>
            </a:r>
          </a:p>
          <a:p>
            <a:pPr algn="ctr"/>
            <a:r>
              <a:rPr lang="es-CO" sz="1400" b="1" dirty="0">
                <a:solidFill>
                  <a:schemeClr val="bg1"/>
                </a:solidFill>
              </a:rPr>
              <a:t>control calidad</a:t>
            </a:r>
          </a:p>
        </p:txBody>
      </p:sp>
      <p:sp>
        <p:nvSpPr>
          <p:cNvPr id="228" name="CuadroTexto 227">
            <a:extLst>
              <a:ext uri="{FF2B5EF4-FFF2-40B4-BE49-F238E27FC236}">
                <a16:creationId xmlns:a16="http://schemas.microsoft.com/office/drawing/2014/main" id="{D1CD9071-F0C9-94C0-66DB-297505009D64}"/>
              </a:ext>
            </a:extLst>
          </p:cNvPr>
          <p:cNvSpPr txBox="1"/>
          <p:nvPr/>
        </p:nvSpPr>
        <p:spPr>
          <a:xfrm>
            <a:off x="778246" y="5011047"/>
            <a:ext cx="615553" cy="1115177"/>
          </a:xfrm>
          <a:prstGeom prst="rect">
            <a:avLst/>
          </a:prstGeom>
          <a:noFill/>
          <a:effectLst/>
        </p:spPr>
        <p:txBody>
          <a:bodyPr vert="vert270" wrap="none" rtlCol="0">
            <a:spAutoFit/>
          </a:bodyPr>
          <a:lstStyle>
            <a:defPPr>
              <a:defRPr lang="es-CO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s-CO" sz="1400" dirty="0"/>
              <a:t>Procesos de</a:t>
            </a:r>
          </a:p>
          <a:p>
            <a:r>
              <a:rPr lang="es-CO" sz="1400" dirty="0"/>
              <a:t> distribución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BB463C9-09C4-882F-5DF0-66E557E85165}"/>
              </a:ext>
            </a:extLst>
          </p:cNvPr>
          <p:cNvCxnSpPr>
            <a:cxnSpLocks/>
            <a:stCxn id="55" idx="2"/>
            <a:endCxn id="59" idx="0"/>
          </p:cNvCxnSpPr>
          <p:nvPr/>
        </p:nvCxnSpPr>
        <p:spPr>
          <a:xfrm>
            <a:off x="2979352" y="2959657"/>
            <a:ext cx="0" cy="9570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81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6417A-186F-3429-D8E3-533DC5C21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A89B313-4D85-B625-3BBF-3C4010A3F322}"/>
              </a:ext>
            </a:extLst>
          </p:cNvPr>
          <p:cNvSpPr/>
          <p:nvPr/>
        </p:nvSpPr>
        <p:spPr>
          <a:xfrm>
            <a:off x="787400" y="4870717"/>
            <a:ext cx="10617200" cy="1440000"/>
          </a:xfrm>
          <a:prstGeom prst="rect">
            <a:avLst/>
          </a:prstGeom>
          <a:solidFill>
            <a:srgbClr val="F6F9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BB767AE-E8FE-9F40-6FC7-BCA3CE0D3C0D}"/>
              </a:ext>
            </a:extLst>
          </p:cNvPr>
          <p:cNvSpPr/>
          <p:nvPr/>
        </p:nvSpPr>
        <p:spPr>
          <a:xfrm>
            <a:off x="787400" y="556753"/>
            <a:ext cx="10617200" cy="1440000"/>
          </a:xfrm>
          <a:prstGeom prst="rect">
            <a:avLst/>
          </a:prstGeom>
          <a:solidFill>
            <a:srgbClr val="E2ECE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2587FA0C-5259-6C39-74C8-92044A8F22F0}"/>
              </a:ext>
            </a:extLst>
          </p:cNvPr>
          <p:cNvSpPr/>
          <p:nvPr/>
        </p:nvSpPr>
        <p:spPr>
          <a:xfrm>
            <a:off x="787400" y="3430717"/>
            <a:ext cx="10617200" cy="1440000"/>
          </a:xfrm>
          <a:custGeom>
            <a:avLst/>
            <a:gdLst>
              <a:gd name="connsiteX0" fmla="*/ 0 w 10617200"/>
              <a:gd name="connsiteY0" fmla="*/ 0 h 1440000"/>
              <a:gd name="connsiteX1" fmla="*/ 10617200 w 10617200"/>
              <a:gd name="connsiteY1" fmla="*/ 0 h 1440000"/>
              <a:gd name="connsiteX2" fmla="*/ 10617200 w 10617200"/>
              <a:gd name="connsiteY2" fmla="*/ 1440000 h 1440000"/>
              <a:gd name="connsiteX3" fmla="*/ 0 w 10617200"/>
              <a:gd name="connsiteY3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17200" h="1440000">
                <a:moveTo>
                  <a:pt x="0" y="0"/>
                </a:moveTo>
                <a:lnTo>
                  <a:pt x="10617200" y="0"/>
                </a:lnTo>
                <a:lnTo>
                  <a:pt x="10617200" y="1440000"/>
                </a:lnTo>
                <a:lnTo>
                  <a:pt x="0" y="1440000"/>
                </a:lnTo>
                <a:close/>
              </a:path>
            </a:pathLst>
          </a:custGeom>
          <a:solidFill>
            <a:srgbClr val="E2ECE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D240B55E-D6FA-E096-3A4B-CD656271B548}"/>
              </a:ext>
            </a:extLst>
          </p:cNvPr>
          <p:cNvSpPr/>
          <p:nvPr/>
        </p:nvSpPr>
        <p:spPr>
          <a:xfrm>
            <a:off x="787400" y="1990717"/>
            <a:ext cx="10617200" cy="1440000"/>
          </a:xfrm>
          <a:custGeom>
            <a:avLst/>
            <a:gdLst>
              <a:gd name="connsiteX0" fmla="*/ 0 w 10617200"/>
              <a:gd name="connsiteY0" fmla="*/ 0 h 1440000"/>
              <a:gd name="connsiteX1" fmla="*/ 10617200 w 10617200"/>
              <a:gd name="connsiteY1" fmla="*/ 0 h 1440000"/>
              <a:gd name="connsiteX2" fmla="*/ 10617200 w 10617200"/>
              <a:gd name="connsiteY2" fmla="*/ 1440000 h 1440000"/>
              <a:gd name="connsiteX3" fmla="*/ 0 w 10617200"/>
              <a:gd name="connsiteY3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17200" h="1440000">
                <a:moveTo>
                  <a:pt x="0" y="0"/>
                </a:moveTo>
                <a:lnTo>
                  <a:pt x="10617200" y="0"/>
                </a:lnTo>
                <a:lnTo>
                  <a:pt x="10617200" y="1440000"/>
                </a:lnTo>
                <a:lnTo>
                  <a:pt x="0" y="1440000"/>
                </a:lnTo>
                <a:close/>
              </a:path>
            </a:pathLst>
          </a:custGeom>
          <a:solidFill>
            <a:srgbClr val="F6F9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68851B0A-838E-BA45-1C30-1B61FE45715C}"/>
              </a:ext>
            </a:extLst>
          </p:cNvPr>
          <p:cNvSpPr/>
          <p:nvPr/>
        </p:nvSpPr>
        <p:spPr>
          <a:xfrm>
            <a:off x="1516205" y="1036717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EC249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714D5DAC-EF28-BF7F-409D-BC18D50B4892}"/>
              </a:ext>
            </a:extLst>
          </p:cNvPr>
          <p:cNvSpPr/>
          <p:nvPr/>
        </p:nvSpPr>
        <p:spPr>
          <a:xfrm>
            <a:off x="4934746" y="1036717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EC249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D03F0C84-E111-E0AD-AF12-CA01F983D690}"/>
              </a:ext>
            </a:extLst>
          </p:cNvPr>
          <p:cNvSpPr/>
          <p:nvPr/>
        </p:nvSpPr>
        <p:spPr>
          <a:xfrm>
            <a:off x="8353287" y="2491657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00C8A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4F6CAF7E-7E77-C39D-A294-21D77711D2B7}"/>
              </a:ext>
            </a:extLst>
          </p:cNvPr>
          <p:cNvSpPr/>
          <p:nvPr/>
        </p:nvSpPr>
        <p:spPr>
          <a:xfrm>
            <a:off x="4934746" y="2491657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00C8A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A859E6D5-746D-C96A-E1D7-CD1EBA043762}"/>
              </a:ext>
            </a:extLst>
          </p:cNvPr>
          <p:cNvSpPr/>
          <p:nvPr/>
        </p:nvSpPr>
        <p:spPr>
          <a:xfrm>
            <a:off x="1516205" y="2491657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00C8A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667C73F5-C439-D17B-3657-BAD0A9FB6CD2}"/>
              </a:ext>
            </a:extLst>
          </p:cNvPr>
          <p:cNvSpPr/>
          <p:nvPr/>
        </p:nvSpPr>
        <p:spPr>
          <a:xfrm>
            <a:off x="8353287" y="3916717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00BBF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2B6F15E5-8BC3-ECC1-ED08-6121D0E73B89}"/>
              </a:ext>
            </a:extLst>
          </p:cNvPr>
          <p:cNvSpPr/>
          <p:nvPr/>
        </p:nvSpPr>
        <p:spPr>
          <a:xfrm>
            <a:off x="4934746" y="3916717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00BBF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222B754C-90E7-6A8B-25C2-FD55C59034B2}"/>
              </a:ext>
            </a:extLst>
          </p:cNvPr>
          <p:cNvSpPr/>
          <p:nvPr/>
        </p:nvSpPr>
        <p:spPr>
          <a:xfrm>
            <a:off x="1516205" y="3916717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00BBF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EEF56F31-DA61-82EA-3E5B-B2515C8CCD67}"/>
              </a:ext>
            </a:extLst>
          </p:cNvPr>
          <p:cNvSpPr/>
          <p:nvPr/>
        </p:nvSpPr>
        <p:spPr>
          <a:xfrm>
            <a:off x="4934746" y="5382879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863C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79128FE7-F498-BEEB-A81C-CD900EACDCF9}"/>
              </a:ext>
            </a:extLst>
          </p:cNvPr>
          <p:cNvSpPr/>
          <p:nvPr/>
        </p:nvSpPr>
        <p:spPr>
          <a:xfrm>
            <a:off x="8353287" y="5385596"/>
            <a:ext cx="2926294" cy="468000"/>
          </a:xfrm>
          <a:prstGeom prst="roundRect">
            <a:avLst>
              <a:gd name="adj" fmla="val 50000"/>
            </a:avLst>
          </a:prstGeom>
          <a:solidFill>
            <a:srgbClr val="863C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/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31BD25EB-64D1-B55A-8D58-1489778DC41E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4442499" y="1270717"/>
            <a:ext cx="49224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: angular 104">
            <a:extLst>
              <a:ext uri="{FF2B5EF4-FFF2-40B4-BE49-F238E27FC236}">
                <a16:creationId xmlns:a16="http://schemas.microsoft.com/office/drawing/2014/main" id="{1E4062AC-2634-99CB-1D84-0074E96FCF67}"/>
              </a:ext>
            </a:extLst>
          </p:cNvPr>
          <p:cNvCxnSpPr>
            <a:cxnSpLocks/>
            <a:stCxn id="54" idx="2"/>
            <a:endCxn id="59" idx="0"/>
          </p:cNvCxnSpPr>
          <p:nvPr/>
        </p:nvCxnSpPr>
        <p:spPr>
          <a:xfrm rot="5400000">
            <a:off x="4210093" y="1728917"/>
            <a:ext cx="957060" cy="3418541"/>
          </a:xfrm>
          <a:prstGeom prst="bentConnector3">
            <a:avLst>
              <a:gd name="adj1" fmla="val 2611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00833EDC-DF99-9477-B1CC-25925AF9411D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7861040" y="5616879"/>
            <a:ext cx="492247" cy="27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: angular 138">
            <a:extLst>
              <a:ext uri="{FF2B5EF4-FFF2-40B4-BE49-F238E27FC236}">
                <a16:creationId xmlns:a16="http://schemas.microsoft.com/office/drawing/2014/main" id="{A0F0897D-558F-AB2D-8E60-049A813DAE88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 rot="5400000">
            <a:off x="4195153" y="288917"/>
            <a:ext cx="986940" cy="3418541"/>
          </a:xfrm>
          <a:prstGeom prst="bentConnector3">
            <a:avLst>
              <a:gd name="adj1" fmla="val 3455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de flecha 193">
            <a:extLst>
              <a:ext uri="{FF2B5EF4-FFF2-40B4-BE49-F238E27FC236}">
                <a16:creationId xmlns:a16="http://schemas.microsoft.com/office/drawing/2014/main" id="{1D6292FC-5283-CB5C-07C9-91E6355D5C45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>
            <a:off x="9816434" y="2959657"/>
            <a:ext cx="0" cy="9570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de flecha 195">
            <a:extLst>
              <a:ext uri="{FF2B5EF4-FFF2-40B4-BE49-F238E27FC236}">
                <a16:creationId xmlns:a16="http://schemas.microsoft.com/office/drawing/2014/main" id="{37DC3AFA-6E93-4053-C452-0AA54870E491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 flipH="1">
            <a:off x="7861040" y="4150717"/>
            <a:ext cx="49224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recto de flecha 197">
            <a:extLst>
              <a:ext uri="{FF2B5EF4-FFF2-40B4-BE49-F238E27FC236}">
                <a16:creationId xmlns:a16="http://schemas.microsoft.com/office/drawing/2014/main" id="{5DE84A39-1AC6-79E4-D1B0-35DD703468CF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6397893" y="4384717"/>
            <a:ext cx="0" cy="99816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: angular 213">
            <a:extLst>
              <a:ext uri="{FF2B5EF4-FFF2-40B4-BE49-F238E27FC236}">
                <a16:creationId xmlns:a16="http://schemas.microsoft.com/office/drawing/2014/main" id="{E8286108-729E-B878-AC49-E000652FE2DC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4442499" y="3611024"/>
            <a:ext cx="3574005" cy="539693"/>
          </a:xfrm>
          <a:prstGeom prst="bentConnector3">
            <a:avLst>
              <a:gd name="adj1" fmla="val 6826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ector: angular 217">
            <a:extLst>
              <a:ext uri="{FF2B5EF4-FFF2-40B4-BE49-F238E27FC236}">
                <a16:creationId xmlns:a16="http://schemas.microsoft.com/office/drawing/2014/main" id="{C0D49B8E-B1D3-53DB-333B-467C28B694E8}"/>
              </a:ext>
            </a:extLst>
          </p:cNvPr>
          <p:cNvCxnSpPr>
            <a:cxnSpLocks/>
            <a:endCxn id="53" idx="1"/>
          </p:cNvCxnSpPr>
          <p:nvPr/>
        </p:nvCxnSpPr>
        <p:spPr>
          <a:xfrm rot="5400000" flipH="1" flipV="1">
            <a:off x="7743985" y="3001722"/>
            <a:ext cx="885367" cy="33323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Conector recto de flecha 286">
            <a:extLst>
              <a:ext uri="{FF2B5EF4-FFF2-40B4-BE49-F238E27FC236}">
                <a16:creationId xmlns:a16="http://schemas.microsoft.com/office/drawing/2014/main" id="{04CF39D2-EDC7-8F4D-FF9E-3D2F0908EEA6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6397893" y="1504717"/>
            <a:ext cx="0" cy="9869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154BA8-984D-32FF-A5DB-AC2129ABC2D0}"/>
              </a:ext>
            </a:extLst>
          </p:cNvPr>
          <p:cNvSpPr/>
          <p:nvPr/>
        </p:nvSpPr>
        <p:spPr>
          <a:xfrm>
            <a:off x="782933" y="556753"/>
            <a:ext cx="586991" cy="1440000"/>
          </a:xfrm>
          <a:prstGeom prst="rect">
            <a:avLst/>
          </a:prstGeom>
          <a:solidFill>
            <a:srgbClr val="EC249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57CBE33-1FC4-53FA-F0CE-B5E8ADF72E32}"/>
              </a:ext>
            </a:extLst>
          </p:cNvPr>
          <p:cNvSpPr/>
          <p:nvPr/>
        </p:nvSpPr>
        <p:spPr>
          <a:xfrm>
            <a:off x="782933" y="1987658"/>
            <a:ext cx="586991" cy="1440000"/>
          </a:xfrm>
          <a:prstGeom prst="rect">
            <a:avLst/>
          </a:prstGeom>
          <a:solidFill>
            <a:srgbClr val="00C8A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A068AF5-7139-B1F3-2643-19974B6E4569}"/>
              </a:ext>
            </a:extLst>
          </p:cNvPr>
          <p:cNvSpPr/>
          <p:nvPr/>
        </p:nvSpPr>
        <p:spPr>
          <a:xfrm>
            <a:off x="782933" y="3423442"/>
            <a:ext cx="586991" cy="1440000"/>
          </a:xfrm>
          <a:prstGeom prst="rect">
            <a:avLst/>
          </a:prstGeom>
          <a:solidFill>
            <a:srgbClr val="00BBF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1BF2423-94CB-42C8-C42A-91324C06428E}"/>
              </a:ext>
            </a:extLst>
          </p:cNvPr>
          <p:cNvSpPr/>
          <p:nvPr/>
        </p:nvSpPr>
        <p:spPr>
          <a:xfrm>
            <a:off x="788337" y="4863442"/>
            <a:ext cx="586991" cy="1440000"/>
          </a:xfrm>
          <a:prstGeom prst="rect">
            <a:avLst/>
          </a:prstGeom>
          <a:solidFill>
            <a:srgbClr val="863CE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2" name="CuadroTexto 221">
            <a:extLst>
              <a:ext uri="{FF2B5EF4-FFF2-40B4-BE49-F238E27FC236}">
                <a16:creationId xmlns:a16="http://schemas.microsoft.com/office/drawing/2014/main" id="{E617CEA3-5E00-05AE-B2F0-58EE58F44DC6}"/>
              </a:ext>
            </a:extLst>
          </p:cNvPr>
          <p:cNvSpPr txBox="1"/>
          <p:nvPr/>
        </p:nvSpPr>
        <p:spPr>
          <a:xfrm>
            <a:off x="778246" y="819797"/>
            <a:ext cx="615553" cy="888513"/>
          </a:xfrm>
          <a:prstGeom prst="rect">
            <a:avLst/>
          </a:prstGeom>
          <a:noFill/>
          <a:effectLst/>
        </p:spPr>
        <p:txBody>
          <a:bodyPr vert="vert270" wrap="non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Procesos </a:t>
            </a:r>
          </a:p>
          <a:p>
            <a:pPr algn="ctr"/>
            <a:r>
              <a:rPr lang="es-CO" sz="1400" b="1" dirty="0">
                <a:solidFill>
                  <a:schemeClr val="bg1"/>
                </a:solidFill>
              </a:rPr>
              <a:t>previos</a:t>
            </a:r>
          </a:p>
        </p:txBody>
      </p:sp>
      <p:sp>
        <p:nvSpPr>
          <p:cNvPr id="233" name="CuadroTexto 232">
            <a:extLst>
              <a:ext uri="{FF2B5EF4-FFF2-40B4-BE49-F238E27FC236}">
                <a16:creationId xmlns:a16="http://schemas.microsoft.com/office/drawing/2014/main" id="{247B2C56-4274-BC7B-3866-2428D0A4938D}"/>
              </a:ext>
            </a:extLst>
          </p:cNvPr>
          <p:cNvSpPr txBox="1"/>
          <p:nvPr/>
        </p:nvSpPr>
        <p:spPr>
          <a:xfrm>
            <a:off x="1505136" y="1011910"/>
            <a:ext cx="29227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Diseño y preparación del producto</a:t>
            </a:r>
          </a:p>
        </p:txBody>
      </p:sp>
      <p:sp>
        <p:nvSpPr>
          <p:cNvPr id="293" name="CuadroTexto 292">
            <a:extLst>
              <a:ext uri="{FF2B5EF4-FFF2-40B4-BE49-F238E27FC236}">
                <a16:creationId xmlns:a16="http://schemas.microsoft.com/office/drawing/2014/main" id="{85A1D115-CB31-695B-7CD2-0F0EDFED0FB8}"/>
              </a:ext>
            </a:extLst>
          </p:cNvPr>
          <p:cNvSpPr txBox="1"/>
          <p:nvPr/>
        </p:nvSpPr>
        <p:spPr>
          <a:xfrm>
            <a:off x="4977550" y="1117785"/>
            <a:ext cx="29227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Fabricación del PCB</a:t>
            </a:r>
          </a:p>
        </p:txBody>
      </p:sp>
      <p:sp>
        <p:nvSpPr>
          <p:cNvPr id="294" name="CuadroTexto 293">
            <a:extLst>
              <a:ext uri="{FF2B5EF4-FFF2-40B4-BE49-F238E27FC236}">
                <a16:creationId xmlns:a16="http://schemas.microsoft.com/office/drawing/2014/main" id="{E3056FFF-D423-79E2-0E38-9C9F7D75E1E6}"/>
              </a:ext>
            </a:extLst>
          </p:cNvPr>
          <p:cNvSpPr txBox="1"/>
          <p:nvPr/>
        </p:nvSpPr>
        <p:spPr>
          <a:xfrm>
            <a:off x="1787544" y="2453516"/>
            <a:ext cx="242250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Montaje THT</a:t>
            </a:r>
          </a:p>
          <a:p>
            <a:pPr algn="ctr"/>
            <a:r>
              <a:rPr lang="es-CO" sz="1400" b="1" dirty="0">
                <a:solidFill>
                  <a:schemeClr val="bg1"/>
                </a:solidFill>
              </a:rPr>
              <a:t>(Through Hole technologi)</a:t>
            </a:r>
          </a:p>
        </p:txBody>
      </p:sp>
      <p:sp>
        <p:nvSpPr>
          <p:cNvPr id="295" name="CuadroTexto 294">
            <a:extLst>
              <a:ext uri="{FF2B5EF4-FFF2-40B4-BE49-F238E27FC236}">
                <a16:creationId xmlns:a16="http://schemas.microsoft.com/office/drawing/2014/main" id="{3818FF28-53AD-E80F-5E8A-B4EF7479EC3E}"/>
              </a:ext>
            </a:extLst>
          </p:cNvPr>
          <p:cNvSpPr txBox="1"/>
          <p:nvPr/>
        </p:nvSpPr>
        <p:spPr>
          <a:xfrm>
            <a:off x="5152324" y="2458264"/>
            <a:ext cx="251212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Montaje SMT</a:t>
            </a:r>
          </a:p>
          <a:p>
            <a:pPr algn="ctr"/>
            <a:r>
              <a:rPr lang="es-CO" sz="1400" b="1" dirty="0">
                <a:solidFill>
                  <a:schemeClr val="bg1"/>
                </a:solidFill>
              </a:rPr>
              <a:t>(Surface Mount Technology)</a:t>
            </a:r>
          </a:p>
        </p:txBody>
      </p:sp>
      <p:sp>
        <p:nvSpPr>
          <p:cNvPr id="296" name="CuadroTexto 295">
            <a:extLst>
              <a:ext uri="{FF2B5EF4-FFF2-40B4-BE49-F238E27FC236}">
                <a16:creationId xmlns:a16="http://schemas.microsoft.com/office/drawing/2014/main" id="{1F4A858D-2C6A-5B9C-1390-1FBD29281E10}"/>
              </a:ext>
            </a:extLst>
          </p:cNvPr>
          <p:cNvSpPr txBox="1"/>
          <p:nvPr/>
        </p:nvSpPr>
        <p:spPr>
          <a:xfrm>
            <a:off x="8450894" y="2578910"/>
            <a:ext cx="27310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Ensamblaje final del producto</a:t>
            </a:r>
          </a:p>
        </p:txBody>
      </p:sp>
      <p:sp>
        <p:nvSpPr>
          <p:cNvPr id="225" name="CuadroTexto 224">
            <a:extLst>
              <a:ext uri="{FF2B5EF4-FFF2-40B4-BE49-F238E27FC236}">
                <a16:creationId xmlns:a16="http://schemas.microsoft.com/office/drawing/2014/main" id="{E32517B4-9C51-A90A-2F57-9CDBD1DFCBD2}"/>
              </a:ext>
            </a:extLst>
          </p:cNvPr>
          <p:cNvSpPr txBox="1"/>
          <p:nvPr/>
        </p:nvSpPr>
        <p:spPr>
          <a:xfrm>
            <a:off x="797296" y="2194527"/>
            <a:ext cx="615553" cy="1093696"/>
          </a:xfrm>
          <a:prstGeom prst="rect">
            <a:avLst/>
          </a:prstGeom>
          <a:noFill/>
          <a:effectLst/>
        </p:spPr>
        <p:txBody>
          <a:bodyPr vert="vert270" wrap="non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Procesos de</a:t>
            </a:r>
          </a:p>
          <a:p>
            <a:pPr algn="ctr"/>
            <a:r>
              <a:rPr lang="es-CO" sz="1400" b="1" dirty="0">
                <a:solidFill>
                  <a:schemeClr val="bg1"/>
                </a:solidFill>
              </a:rPr>
              <a:t> ensamblaje</a:t>
            </a:r>
          </a:p>
        </p:txBody>
      </p:sp>
      <p:sp>
        <p:nvSpPr>
          <p:cNvPr id="307" name="CuadroTexto 306">
            <a:extLst>
              <a:ext uri="{FF2B5EF4-FFF2-40B4-BE49-F238E27FC236}">
                <a16:creationId xmlns:a16="http://schemas.microsoft.com/office/drawing/2014/main" id="{6B2AD34E-0273-9252-75AB-3B916B78026F}"/>
              </a:ext>
            </a:extLst>
          </p:cNvPr>
          <p:cNvSpPr txBox="1"/>
          <p:nvPr/>
        </p:nvSpPr>
        <p:spPr>
          <a:xfrm>
            <a:off x="1505136" y="3885770"/>
            <a:ext cx="29227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Inspección de pruebas intermedias</a:t>
            </a:r>
          </a:p>
        </p:txBody>
      </p:sp>
      <p:sp>
        <p:nvSpPr>
          <p:cNvPr id="321" name="CuadroTexto 320">
            <a:extLst>
              <a:ext uri="{FF2B5EF4-FFF2-40B4-BE49-F238E27FC236}">
                <a16:creationId xmlns:a16="http://schemas.microsoft.com/office/drawing/2014/main" id="{4B0E60E1-BAC6-CBB2-5FB9-971B614F073C}"/>
              </a:ext>
            </a:extLst>
          </p:cNvPr>
          <p:cNvSpPr txBox="1"/>
          <p:nvPr/>
        </p:nvSpPr>
        <p:spPr>
          <a:xfrm>
            <a:off x="8450894" y="3976638"/>
            <a:ext cx="27310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Pruebas funcionales</a:t>
            </a:r>
          </a:p>
        </p:txBody>
      </p:sp>
      <p:sp>
        <p:nvSpPr>
          <p:cNvPr id="322" name="CuadroTexto 321">
            <a:extLst>
              <a:ext uri="{FF2B5EF4-FFF2-40B4-BE49-F238E27FC236}">
                <a16:creationId xmlns:a16="http://schemas.microsoft.com/office/drawing/2014/main" id="{084F60DA-7249-D9EB-9392-27F5EA234CB0}"/>
              </a:ext>
            </a:extLst>
          </p:cNvPr>
          <p:cNvSpPr txBox="1"/>
          <p:nvPr/>
        </p:nvSpPr>
        <p:spPr>
          <a:xfrm>
            <a:off x="5240412" y="3976638"/>
            <a:ext cx="231055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Control de calidad (QA)</a:t>
            </a:r>
          </a:p>
        </p:txBody>
      </p:sp>
      <p:sp>
        <p:nvSpPr>
          <p:cNvPr id="323" name="CuadroTexto 322">
            <a:extLst>
              <a:ext uri="{FF2B5EF4-FFF2-40B4-BE49-F238E27FC236}">
                <a16:creationId xmlns:a16="http://schemas.microsoft.com/office/drawing/2014/main" id="{58CA01CF-0A07-464D-4E26-28964AC19B7B}"/>
              </a:ext>
            </a:extLst>
          </p:cNvPr>
          <p:cNvSpPr txBox="1"/>
          <p:nvPr/>
        </p:nvSpPr>
        <p:spPr>
          <a:xfrm>
            <a:off x="5240412" y="5476124"/>
            <a:ext cx="231055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Empaque y etiquetado</a:t>
            </a:r>
          </a:p>
        </p:txBody>
      </p:sp>
      <p:sp>
        <p:nvSpPr>
          <p:cNvPr id="324" name="CuadroTexto 323">
            <a:extLst>
              <a:ext uri="{FF2B5EF4-FFF2-40B4-BE49-F238E27FC236}">
                <a16:creationId xmlns:a16="http://schemas.microsoft.com/office/drawing/2014/main" id="{32098712-EDA8-0FCA-6638-77A82FA23021}"/>
              </a:ext>
            </a:extLst>
          </p:cNvPr>
          <p:cNvSpPr txBox="1"/>
          <p:nvPr/>
        </p:nvSpPr>
        <p:spPr>
          <a:xfrm>
            <a:off x="8578360" y="5476124"/>
            <a:ext cx="231055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Distribución y logística</a:t>
            </a:r>
          </a:p>
        </p:txBody>
      </p:sp>
      <p:sp>
        <p:nvSpPr>
          <p:cNvPr id="226" name="CuadroTexto 225">
            <a:extLst>
              <a:ext uri="{FF2B5EF4-FFF2-40B4-BE49-F238E27FC236}">
                <a16:creationId xmlns:a16="http://schemas.microsoft.com/office/drawing/2014/main" id="{ED87E1D6-BFE0-5D9C-ED62-21888DB0D074}"/>
              </a:ext>
            </a:extLst>
          </p:cNvPr>
          <p:cNvSpPr txBox="1"/>
          <p:nvPr/>
        </p:nvSpPr>
        <p:spPr>
          <a:xfrm>
            <a:off x="778246" y="3518594"/>
            <a:ext cx="615553" cy="1324785"/>
          </a:xfrm>
          <a:prstGeom prst="rect">
            <a:avLst/>
          </a:prstGeom>
          <a:noFill/>
          <a:effectLst/>
        </p:spPr>
        <p:txBody>
          <a:bodyPr vert="vert270" wrap="non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Procesos de </a:t>
            </a:r>
          </a:p>
          <a:p>
            <a:pPr algn="ctr"/>
            <a:r>
              <a:rPr lang="es-CO" sz="1400" b="1" dirty="0">
                <a:solidFill>
                  <a:schemeClr val="bg1"/>
                </a:solidFill>
              </a:rPr>
              <a:t>control calidad</a:t>
            </a:r>
          </a:p>
        </p:txBody>
      </p:sp>
      <p:sp>
        <p:nvSpPr>
          <p:cNvPr id="228" name="CuadroTexto 227">
            <a:extLst>
              <a:ext uri="{FF2B5EF4-FFF2-40B4-BE49-F238E27FC236}">
                <a16:creationId xmlns:a16="http://schemas.microsoft.com/office/drawing/2014/main" id="{65E72281-75CB-A2C3-498E-B25E71E56866}"/>
              </a:ext>
            </a:extLst>
          </p:cNvPr>
          <p:cNvSpPr txBox="1"/>
          <p:nvPr/>
        </p:nvSpPr>
        <p:spPr>
          <a:xfrm>
            <a:off x="778246" y="5011047"/>
            <a:ext cx="615553" cy="1115177"/>
          </a:xfrm>
          <a:prstGeom prst="rect">
            <a:avLst/>
          </a:prstGeom>
          <a:noFill/>
          <a:effectLst/>
        </p:spPr>
        <p:txBody>
          <a:bodyPr vert="vert270" wrap="none" rtlCol="0">
            <a:spAutoFit/>
          </a:bodyPr>
          <a:lstStyle>
            <a:defPPr>
              <a:defRPr lang="es-CO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s-CO" sz="1400" dirty="0"/>
              <a:t>Procesos de</a:t>
            </a:r>
          </a:p>
          <a:p>
            <a:r>
              <a:rPr lang="es-CO" sz="1400" dirty="0"/>
              <a:t> distribución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365A2A9-A6E5-DBF1-1AAC-5DCE63B302D5}"/>
              </a:ext>
            </a:extLst>
          </p:cNvPr>
          <p:cNvCxnSpPr>
            <a:cxnSpLocks/>
            <a:stCxn id="55" idx="2"/>
            <a:endCxn id="59" idx="0"/>
          </p:cNvCxnSpPr>
          <p:nvPr/>
        </p:nvCxnSpPr>
        <p:spPr>
          <a:xfrm>
            <a:off x="2979352" y="2959657"/>
            <a:ext cx="0" cy="9570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79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288D7-3251-681D-308D-8E4D21292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61FF83D-0339-D8B4-E20F-C7974018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10" y="566680"/>
            <a:ext cx="10571380" cy="5724640"/>
          </a:xfrm>
          <a:prstGeom prst="roundRect">
            <a:avLst>
              <a:gd name="adj" fmla="val 4729"/>
            </a:avLst>
          </a:prstGeom>
        </p:spPr>
      </p:pic>
    </p:spTree>
    <p:extLst>
      <p:ext uri="{BB962C8B-B14F-4D97-AF65-F5344CB8AC3E}">
        <p14:creationId xmlns:p14="http://schemas.microsoft.com/office/powerpoint/2010/main" val="116803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409B7E31-D042-9417-831B-1D782E5A96C6}"/>
              </a:ext>
            </a:extLst>
          </p:cNvPr>
          <p:cNvSpPr/>
          <p:nvPr/>
        </p:nvSpPr>
        <p:spPr>
          <a:xfrm>
            <a:off x="1126151" y="2958462"/>
            <a:ext cx="10472826" cy="540000"/>
          </a:xfrm>
          <a:prstGeom prst="rect">
            <a:avLst/>
          </a:prstGeom>
          <a:solidFill>
            <a:srgbClr val="E2ECE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DB0A9F4-33FA-2480-3779-CDE289E7D558}"/>
              </a:ext>
            </a:extLst>
          </p:cNvPr>
          <p:cNvSpPr/>
          <p:nvPr/>
        </p:nvSpPr>
        <p:spPr>
          <a:xfrm>
            <a:off x="1126151" y="1875179"/>
            <a:ext cx="10472826" cy="540000"/>
          </a:xfrm>
          <a:prstGeom prst="rect">
            <a:avLst/>
          </a:prstGeom>
          <a:solidFill>
            <a:srgbClr val="E2ECE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E7E440CF-20AE-8487-024C-249D06D9B97A}"/>
              </a:ext>
            </a:extLst>
          </p:cNvPr>
          <p:cNvSpPr/>
          <p:nvPr/>
        </p:nvSpPr>
        <p:spPr>
          <a:xfrm>
            <a:off x="1126151" y="2422895"/>
            <a:ext cx="10472826" cy="540000"/>
          </a:xfrm>
          <a:custGeom>
            <a:avLst/>
            <a:gdLst>
              <a:gd name="connsiteX0" fmla="*/ 0 w 10617200"/>
              <a:gd name="connsiteY0" fmla="*/ 0 h 1440000"/>
              <a:gd name="connsiteX1" fmla="*/ 10617200 w 10617200"/>
              <a:gd name="connsiteY1" fmla="*/ 0 h 1440000"/>
              <a:gd name="connsiteX2" fmla="*/ 10617200 w 10617200"/>
              <a:gd name="connsiteY2" fmla="*/ 1440000 h 1440000"/>
              <a:gd name="connsiteX3" fmla="*/ 0 w 10617200"/>
              <a:gd name="connsiteY3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17200" h="1440000">
                <a:moveTo>
                  <a:pt x="0" y="0"/>
                </a:moveTo>
                <a:lnTo>
                  <a:pt x="10617200" y="0"/>
                </a:lnTo>
                <a:lnTo>
                  <a:pt x="10617200" y="1440000"/>
                </a:lnTo>
                <a:lnTo>
                  <a:pt x="0" y="1440000"/>
                </a:lnTo>
                <a:close/>
              </a:path>
            </a:pathLst>
          </a:custGeom>
          <a:solidFill>
            <a:srgbClr val="F6F9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35F79D8-B621-8D26-0C28-EBD196F2145B}"/>
              </a:ext>
            </a:extLst>
          </p:cNvPr>
          <p:cNvSpPr/>
          <p:nvPr/>
        </p:nvSpPr>
        <p:spPr>
          <a:xfrm>
            <a:off x="1126151" y="789272"/>
            <a:ext cx="10472826" cy="540000"/>
          </a:xfrm>
          <a:prstGeom prst="rect">
            <a:avLst/>
          </a:prstGeom>
          <a:solidFill>
            <a:srgbClr val="E2ECE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CB91C405-40B2-CDB7-26EA-B7767EE4B954}"/>
              </a:ext>
            </a:extLst>
          </p:cNvPr>
          <p:cNvSpPr/>
          <p:nvPr/>
        </p:nvSpPr>
        <p:spPr>
          <a:xfrm>
            <a:off x="1132866" y="1336988"/>
            <a:ext cx="10472826" cy="540000"/>
          </a:xfrm>
          <a:custGeom>
            <a:avLst/>
            <a:gdLst>
              <a:gd name="connsiteX0" fmla="*/ 0 w 10617200"/>
              <a:gd name="connsiteY0" fmla="*/ 0 h 1440000"/>
              <a:gd name="connsiteX1" fmla="*/ 10617200 w 10617200"/>
              <a:gd name="connsiteY1" fmla="*/ 0 h 1440000"/>
              <a:gd name="connsiteX2" fmla="*/ 10617200 w 10617200"/>
              <a:gd name="connsiteY2" fmla="*/ 1440000 h 1440000"/>
              <a:gd name="connsiteX3" fmla="*/ 0 w 10617200"/>
              <a:gd name="connsiteY3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17200" h="1440000">
                <a:moveTo>
                  <a:pt x="0" y="0"/>
                </a:moveTo>
                <a:lnTo>
                  <a:pt x="10617200" y="0"/>
                </a:lnTo>
                <a:lnTo>
                  <a:pt x="10617200" y="1440000"/>
                </a:lnTo>
                <a:lnTo>
                  <a:pt x="0" y="1440000"/>
                </a:lnTo>
                <a:close/>
              </a:path>
            </a:pathLst>
          </a:custGeom>
          <a:solidFill>
            <a:srgbClr val="F6F9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D94F75E-87F8-14D2-ECEA-71ACBDE935BD}"/>
              </a:ext>
            </a:extLst>
          </p:cNvPr>
          <p:cNvCxnSpPr>
            <a:cxnSpLocks/>
          </p:cNvCxnSpPr>
          <p:nvPr/>
        </p:nvCxnSpPr>
        <p:spPr>
          <a:xfrm>
            <a:off x="2646210" y="789272"/>
            <a:ext cx="0" cy="2736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C4370D8-A267-0ED3-1DEC-CE23F70FCA30}"/>
              </a:ext>
            </a:extLst>
          </p:cNvPr>
          <p:cNvCxnSpPr>
            <a:cxnSpLocks/>
          </p:cNvCxnSpPr>
          <p:nvPr/>
        </p:nvCxnSpPr>
        <p:spPr>
          <a:xfrm>
            <a:off x="3405868" y="789272"/>
            <a:ext cx="0" cy="2736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DC054223-0A0F-4C5F-C6B1-4141A550896E}"/>
              </a:ext>
            </a:extLst>
          </p:cNvPr>
          <p:cNvCxnSpPr>
            <a:cxnSpLocks/>
          </p:cNvCxnSpPr>
          <p:nvPr/>
        </p:nvCxnSpPr>
        <p:spPr>
          <a:xfrm>
            <a:off x="4165526" y="789272"/>
            <a:ext cx="0" cy="2736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1E86069C-7503-EEFD-D6E6-D36663EBC397}"/>
              </a:ext>
            </a:extLst>
          </p:cNvPr>
          <p:cNvCxnSpPr>
            <a:cxnSpLocks/>
          </p:cNvCxnSpPr>
          <p:nvPr/>
        </p:nvCxnSpPr>
        <p:spPr>
          <a:xfrm>
            <a:off x="4925184" y="789272"/>
            <a:ext cx="0" cy="2736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E75B459-0778-0E44-53A0-592595A60702}"/>
              </a:ext>
            </a:extLst>
          </p:cNvPr>
          <p:cNvCxnSpPr>
            <a:cxnSpLocks/>
          </p:cNvCxnSpPr>
          <p:nvPr/>
        </p:nvCxnSpPr>
        <p:spPr>
          <a:xfrm>
            <a:off x="5684842" y="789272"/>
            <a:ext cx="0" cy="2736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F0E11B0C-C2A1-A0D1-07BC-A0D42D2A3884}"/>
              </a:ext>
            </a:extLst>
          </p:cNvPr>
          <p:cNvCxnSpPr>
            <a:cxnSpLocks/>
          </p:cNvCxnSpPr>
          <p:nvPr/>
        </p:nvCxnSpPr>
        <p:spPr>
          <a:xfrm>
            <a:off x="7204158" y="789272"/>
            <a:ext cx="0" cy="2736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4034F95-4711-1646-955A-E0580A1F2CE4}"/>
              </a:ext>
            </a:extLst>
          </p:cNvPr>
          <p:cNvCxnSpPr>
            <a:cxnSpLocks/>
          </p:cNvCxnSpPr>
          <p:nvPr/>
        </p:nvCxnSpPr>
        <p:spPr>
          <a:xfrm>
            <a:off x="1886552" y="789272"/>
            <a:ext cx="0" cy="2736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706C71B6-D30E-6B9D-DC7A-AD0C11B58B44}"/>
              </a:ext>
            </a:extLst>
          </p:cNvPr>
          <p:cNvCxnSpPr>
            <a:cxnSpLocks/>
          </p:cNvCxnSpPr>
          <p:nvPr/>
        </p:nvCxnSpPr>
        <p:spPr>
          <a:xfrm>
            <a:off x="6444500" y="789272"/>
            <a:ext cx="0" cy="2736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C22B74D9-5E46-9310-6663-E7FC3530D091}"/>
              </a:ext>
            </a:extLst>
          </p:cNvPr>
          <p:cNvCxnSpPr>
            <a:cxnSpLocks/>
          </p:cNvCxnSpPr>
          <p:nvPr/>
        </p:nvCxnSpPr>
        <p:spPr>
          <a:xfrm>
            <a:off x="7963816" y="789272"/>
            <a:ext cx="0" cy="2736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B02E612-DDA6-B9E2-1B77-E0CE846B979B}"/>
              </a:ext>
            </a:extLst>
          </p:cNvPr>
          <p:cNvCxnSpPr>
            <a:cxnSpLocks/>
          </p:cNvCxnSpPr>
          <p:nvPr/>
        </p:nvCxnSpPr>
        <p:spPr>
          <a:xfrm>
            <a:off x="8723474" y="789272"/>
            <a:ext cx="0" cy="2736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23832595-0221-D5F2-3B30-AF39BA9FD120}"/>
              </a:ext>
            </a:extLst>
          </p:cNvPr>
          <p:cNvCxnSpPr>
            <a:cxnSpLocks/>
            <a:stCxn id="57" idx="1"/>
          </p:cNvCxnSpPr>
          <p:nvPr/>
        </p:nvCxnSpPr>
        <p:spPr>
          <a:xfrm>
            <a:off x="9483130" y="574556"/>
            <a:ext cx="2" cy="2916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6949BA3-4B0A-75D1-F79F-EBE4DCE9564E}"/>
              </a:ext>
            </a:extLst>
          </p:cNvPr>
          <p:cNvSpPr txBox="1"/>
          <p:nvPr/>
        </p:nvSpPr>
        <p:spPr>
          <a:xfrm>
            <a:off x="1600033" y="351081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1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E4A210A-7EC6-1A38-8913-DAFEE06E57D0}"/>
              </a:ext>
            </a:extLst>
          </p:cNvPr>
          <p:cNvSpPr txBox="1"/>
          <p:nvPr/>
        </p:nvSpPr>
        <p:spPr>
          <a:xfrm>
            <a:off x="2358600" y="351081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2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1CEB851-E724-BCD2-9435-30A230C6540D}"/>
              </a:ext>
            </a:extLst>
          </p:cNvPr>
          <p:cNvSpPr txBox="1"/>
          <p:nvPr/>
        </p:nvSpPr>
        <p:spPr>
          <a:xfrm>
            <a:off x="3117167" y="351081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3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7A4E773-CC20-1F26-C637-996B06D0BD9D}"/>
              </a:ext>
            </a:extLst>
          </p:cNvPr>
          <p:cNvSpPr txBox="1"/>
          <p:nvPr/>
        </p:nvSpPr>
        <p:spPr>
          <a:xfrm>
            <a:off x="3875734" y="348111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4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5C09632-B527-FDC5-6CD2-9E0E78A1E818}"/>
              </a:ext>
            </a:extLst>
          </p:cNvPr>
          <p:cNvSpPr txBox="1"/>
          <p:nvPr/>
        </p:nvSpPr>
        <p:spPr>
          <a:xfrm>
            <a:off x="4634519" y="351081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5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F04AEF6-9569-695A-806A-0739193318B3}"/>
              </a:ext>
            </a:extLst>
          </p:cNvPr>
          <p:cNvSpPr txBox="1"/>
          <p:nvPr/>
        </p:nvSpPr>
        <p:spPr>
          <a:xfrm>
            <a:off x="5402872" y="351081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6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9CC37F5F-BDE5-DC7D-B465-D5D05E02B654}"/>
              </a:ext>
            </a:extLst>
          </p:cNvPr>
          <p:cNvSpPr txBox="1"/>
          <p:nvPr/>
        </p:nvSpPr>
        <p:spPr>
          <a:xfrm>
            <a:off x="6169643" y="351081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7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21A6D16-7E52-7D62-12E8-C66DF93B9DD2}"/>
              </a:ext>
            </a:extLst>
          </p:cNvPr>
          <p:cNvSpPr txBox="1"/>
          <p:nvPr/>
        </p:nvSpPr>
        <p:spPr>
          <a:xfrm>
            <a:off x="6911296" y="351081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8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6489912-AA74-782F-B09F-D8316CCA7A9E}"/>
              </a:ext>
            </a:extLst>
          </p:cNvPr>
          <p:cNvSpPr txBox="1"/>
          <p:nvPr/>
        </p:nvSpPr>
        <p:spPr>
          <a:xfrm>
            <a:off x="7679650" y="351081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9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7A902D6-D795-0F83-671E-059962CECBE3}"/>
              </a:ext>
            </a:extLst>
          </p:cNvPr>
          <p:cNvSpPr txBox="1"/>
          <p:nvPr/>
        </p:nvSpPr>
        <p:spPr>
          <a:xfrm>
            <a:off x="8400319" y="3510810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10</a:t>
            </a:r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26237EB3-93A5-4F4F-59F6-22B672E0B14B}"/>
              </a:ext>
            </a:extLst>
          </p:cNvPr>
          <p:cNvCxnSpPr>
            <a:cxnSpLocks/>
          </p:cNvCxnSpPr>
          <p:nvPr/>
        </p:nvCxnSpPr>
        <p:spPr>
          <a:xfrm>
            <a:off x="10242790" y="789272"/>
            <a:ext cx="0" cy="2736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B6980665-C62D-2E4C-9FDB-DE2D702D5EB7}"/>
              </a:ext>
            </a:extLst>
          </p:cNvPr>
          <p:cNvCxnSpPr>
            <a:cxnSpLocks/>
          </p:cNvCxnSpPr>
          <p:nvPr/>
        </p:nvCxnSpPr>
        <p:spPr>
          <a:xfrm>
            <a:off x="11002453" y="789272"/>
            <a:ext cx="0" cy="2736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43AF174-9A2D-0060-42C3-1DE2007FBCAE}"/>
              </a:ext>
            </a:extLst>
          </p:cNvPr>
          <p:cNvSpPr txBox="1"/>
          <p:nvPr/>
        </p:nvSpPr>
        <p:spPr>
          <a:xfrm>
            <a:off x="9155878" y="3510810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12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CEBDA3A-6040-994B-B40C-7FDF173D7878}"/>
              </a:ext>
            </a:extLst>
          </p:cNvPr>
          <p:cNvSpPr txBox="1"/>
          <p:nvPr/>
        </p:nvSpPr>
        <p:spPr>
          <a:xfrm>
            <a:off x="9961337" y="351081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1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0DE67E08-7F2A-7C81-07E3-171D7F7548F9}"/>
              </a:ext>
            </a:extLst>
          </p:cNvPr>
          <p:cNvSpPr txBox="1"/>
          <p:nvPr/>
        </p:nvSpPr>
        <p:spPr>
          <a:xfrm>
            <a:off x="10713752" y="351081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 2</a:t>
            </a:r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705A2598-1ACA-120B-06A2-CB0F641ED3B9}"/>
              </a:ext>
            </a:extLst>
          </p:cNvPr>
          <p:cNvCxnSpPr>
            <a:cxnSpLocks/>
            <a:stCxn id="57" idx="0"/>
          </p:cNvCxnSpPr>
          <p:nvPr/>
        </p:nvCxnSpPr>
        <p:spPr>
          <a:xfrm>
            <a:off x="1126151" y="574556"/>
            <a:ext cx="6" cy="2916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15AFE41-AFCF-9B65-EA6F-6AEDA6C567D1}"/>
              </a:ext>
            </a:extLst>
          </p:cNvPr>
          <p:cNvSpPr/>
          <p:nvPr/>
        </p:nvSpPr>
        <p:spPr>
          <a:xfrm>
            <a:off x="1126152" y="951272"/>
            <a:ext cx="1519311" cy="216000"/>
          </a:xfrm>
          <a:prstGeom prst="roundRect">
            <a:avLst>
              <a:gd name="adj" fmla="val 50000"/>
            </a:avLst>
          </a:prstGeom>
          <a:solidFill>
            <a:srgbClr val="EC24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Preparación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7C11341-D2F0-A909-CE05-D038DF23429D}"/>
              </a:ext>
            </a:extLst>
          </p:cNvPr>
          <p:cNvSpPr/>
          <p:nvPr/>
        </p:nvSpPr>
        <p:spPr>
          <a:xfrm>
            <a:off x="2645464" y="1498988"/>
            <a:ext cx="3039374" cy="216000"/>
          </a:xfrm>
          <a:prstGeom prst="roundRect">
            <a:avLst>
              <a:gd name="adj" fmla="val 50000"/>
            </a:avLst>
          </a:prstGeom>
          <a:solidFill>
            <a:srgbClr val="00C8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Desarrollo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D492612-E122-7B01-BB3B-4F724DC9E3AB}"/>
              </a:ext>
            </a:extLst>
          </p:cNvPr>
          <p:cNvSpPr/>
          <p:nvPr/>
        </p:nvSpPr>
        <p:spPr>
          <a:xfrm>
            <a:off x="5682357" y="2041941"/>
            <a:ext cx="1519315" cy="216000"/>
          </a:xfrm>
          <a:prstGeom prst="roundRect">
            <a:avLst>
              <a:gd name="adj" fmla="val 50000"/>
            </a:avLst>
          </a:prstGeom>
          <a:solidFill>
            <a:srgbClr val="00BB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Integración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815EA14-FE83-52B5-E88C-0D1071DB1216}"/>
              </a:ext>
            </a:extLst>
          </p:cNvPr>
          <p:cNvSpPr/>
          <p:nvPr/>
        </p:nvSpPr>
        <p:spPr>
          <a:xfrm>
            <a:off x="7215417" y="2588368"/>
            <a:ext cx="1519318" cy="216000"/>
          </a:xfrm>
          <a:prstGeom prst="roundRect">
            <a:avLst>
              <a:gd name="adj" fmla="val 50000"/>
            </a:avLst>
          </a:prstGeom>
          <a:solidFill>
            <a:srgbClr val="863C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Despliegue</a:t>
            </a:r>
          </a:p>
        </p:txBody>
      </p:sp>
      <p:sp>
        <p:nvSpPr>
          <p:cNvPr id="62" name="Forma libre: forma 61">
            <a:extLst>
              <a:ext uri="{FF2B5EF4-FFF2-40B4-BE49-F238E27FC236}">
                <a16:creationId xmlns:a16="http://schemas.microsoft.com/office/drawing/2014/main" id="{08C0D909-7B3F-515C-1962-FC938986094A}"/>
              </a:ext>
            </a:extLst>
          </p:cNvPr>
          <p:cNvSpPr/>
          <p:nvPr/>
        </p:nvSpPr>
        <p:spPr>
          <a:xfrm>
            <a:off x="8725958" y="3120462"/>
            <a:ext cx="2879734" cy="216000"/>
          </a:xfrm>
          <a:custGeom>
            <a:avLst/>
            <a:gdLst>
              <a:gd name="connsiteX0" fmla="*/ 139566 w 2879734"/>
              <a:gd name="connsiteY0" fmla="*/ 0 h 279132"/>
              <a:gd name="connsiteX1" fmla="*/ 2858584 w 2879734"/>
              <a:gd name="connsiteY1" fmla="*/ 0 h 279132"/>
              <a:gd name="connsiteX2" fmla="*/ 2879734 w 2879734"/>
              <a:gd name="connsiteY2" fmla="*/ 4270 h 279132"/>
              <a:gd name="connsiteX3" fmla="*/ 2879734 w 2879734"/>
              <a:gd name="connsiteY3" fmla="*/ 274862 h 279132"/>
              <a:gd name="connsiteX4" fmla="*/ 2858584 w 2879734"/>
              <a:gd name="connsiteY4" fmla="*/ 279132 h 279132"/>
              <a:gd name="connsiteX5" fmla="*/ 139566 w 2879734"/>
              <a:gd name="connsiteY5" fmla="*/ 279132 h 279132"/>
              <a:gd name="connsiteX6" fmla="*/ 0 w 2879734"/>
              <a:gd name="connsiteY6" fmla="*/ 139566 h 279132"/>
              <a:gd name="connsiteX7" fmla="*/ 139566 w 2879734"/>
              <a:gd name="connsiteY7" fmla="*/ 0 h 279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9734" h="279132">
                <a:moveTo>
                  <a:pt x="139566" y="0"/>
                </a:moveTo>
                <a:lnTo>
                  <a:pt x="2858584" y="0"/>
                </a:lnTo>
                <a:lnTo>
                  <a:pt x="2879734" y="4270"/>
                </a:lnTo>
                <a:lnTo>
                  <a:pt x="2879734" y="274862"/>
                </a:lnTo>
                <a:lnTo>
                  <a:pt x="2858584" y="279132"/>
                </a:lnTo>
                <a:lnTo>
                  <a:pt x="139566" y="279132"/>
                </a:lnTo>
                <a:cubicBezTo>
                  <a:pt x="62486" y="279132"/>
                  <a:pt x="0" y="216646"/>
                  <a:pt x="0" y="139566"/>
                </a:cubicBezTo>
                <a:cubicBezTo>
                  <a:pt x="0" y="62486"/>
                  <a:pt x="62486" y="0"/>
                  <a:pt x="139566" y="0"/>
                </a:cubicBezTo>
                <a:close/>
              </a:path>
            </a:pathLst>
          </a:custGeom>
          <a:solidFill>
            <a:srgbClr val="CC12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CO" sz="1400" dirty="0"/>
              <a:t>Mejora Continua</a:t>
            </a:r>
          </a:p>
        </p:txBody>
      </p:sp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50F16359-6C92-0144-FA2E-CA26C6FAA8AC}"/>
              </a:ext>
            </a:extLst>
          </p:cNvPr>
          <p:cNvSpPr/>
          <p:nvPr/>
        </p:nvSpPr>
        <p:spPr>
          <a:xfrm>
            <a:off x="9483131" y="574556"/>
            <a:ext cx="2115846" cy="216000"/>
          </a:xfrm>
          <a:custGeom>
            <a:avLst/>
            <a:gdLst>
              <a:gd name="connsiteX0" fmla="*/ 0 w 10617200"/>
              <a:gd name="connsiteY0" fmla="*/ 0 h 1440000"/>
              <a:gd name="connsiteX1" fmla="*/ 10617200 w 10617200"/>
              <a:gd name="connsiteY1" fmla="*/ 0 h 1440000"/>
              <a:gd name="connsiteX2" fmla="*/ 10617200 w 10617200"/>
              <a:gd name="connsiteY2" fmla="*/ 1440000 h 1440000"/>
              <a:gd name="connsiteX3" fmla="*/ 0 w 10617200"/>
              <a:gd name="connsiteY3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17200" h="1440000">
                <a:moveTo>
                  <a:pt x="0" y="0"/>
                </a:moveTo>
                <a:lnTo>
                  <a:pt x="10617200" y="0"/>
                </a:lnTo>
                <a:lnTo>
                  <a:pt x="10617200" y="1440000"/>
                </a:lnTo>
                <a:lnTo>
                  <a:pt x="0" y="144000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CO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Año 2</a:t>
            </a:r>
          </a:p>
        </p:txBody>
      </p:sp>
      <p:sp>
        <p:nvSpPr>
          <p:cNvPr id="57" name="Forma libre: forma 56">
            <a:extLst>
              <a:ext uri="{FF2B5EF4-FFF2-40B4-BE49-F238E27FC236}">
                <a16:creationId xmlns:a16="http://schemas.microsoft.com/office/drawing/2014/main" id="{1B882A25-4FF2-B5C1-0131-2B18E4F4AD73}"/>
              </a:ext>
            </a:extLst>
          </p:cNvPr>
          <p:cNvSpPr/>
          <p:nvPr/>
        </p:nvSpPr>
        <p:spPr>
          <a:xfrm>
            <a:off x="1126151" y="574556"/>
            <a:ext cx="8356979" cy="216000"/>
          </a:xfrm>
          <a:custGeom>
            <a:avLst/>
            <a:gdLst>
              <a:gd name="connsiteX0" fmla="*/ 0 w 10617200"/>
              <a:gd name="connsiteY0" fmla="*/ 0 h 1440000"/>
              <a:gd name="connsiteX1" fmla="*/ 10617200 w 10617200"/>
              <a:gd name="connsiteY1" fmla="*/ 0 h 1440000"/>
              <a:gd name="connsiteX2" fmla="*/ 10617200 w 10617200"/>
              <a:gd name="connsiteY2" fmla="*/ 1440000 h 1440000"/>
              <a:gd name="connsiteX3" fmla="*/ 0 w 10617200"/>
              <a:gd name="connsiteY3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17200" h="1440000">
                <a:moveTo>
                  <a:pt x="0" y="0"/>
                </a:moveTo>
                <a:lnTo>
                  <a:pt x="10617200" y="0"/>
                </a:lnTo>
                <a:lnTo>
                  <a:pt x="10617200" y="1440000"/>
                </a:lnTo>
                <a:lnTo>
                  <a:pt x="0" y="144000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CO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Año 1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C049591C-E537-8916-B179-9203C524B0D4}"/>
              </a:ext>
            </a:extLst>
          </p:cNvPr>
          <p:cNvSpPr txBox="1"/>
          <p:nvPr/>
        </p:nvSpPr>
        <p:spPr>
          <a:xfrm>
            <a:off x="654168" y="1509432"/>
            <a:ext cx="461665" cy="5688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CO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Fase</a:t>
            </a:r>
          </a:p>
        </p:txBody>
      </p:sp>
    </p:spTree>
    <p:extLst>
      <p:ext uri="{BB962C8B-B14F-4D97-AF65-F5344CB8AC3E}">
        <p14:creationId xmlns:p14="http://schemas.microsoft.com/office/powerpoint/2010/main" val="2993760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155</Words>
  <Application>Microsoft Office PowerPoint</Application>
  <PresentationFormat>Panorámica</PresentationFormat>
  <Paragraphs>63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Fernando Aleisy Gonzalez</dc:creator>
  <cp:lastModifiedBy>Fernando Aleisy Gonzalez</cp:lastModifiedBy>
  <cp:revision>3</cp:revision>
  <dcterms:created xsi:type="dcterms:W3CDTF">2024-12-22T00:14:17Z</dcterms:created>
  <dcterms:modified xsi:type="dcterms:W3CDTF">2024-12-25T02:54:59Z</dcterms:modified>
</cp:coreProperties>
</file>