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7" r:id="rId5"/>
    <p:sldId id="258" r:id="rId6"/>
    <p:sldId id="259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57BE2-B70C-43D1-9D89-866139DDFF74}" v="12" dt="2020-04-09T22:50:51.190"/>
    <p1510:client id="{4DAB3E1D-833C-4940-B682-E6E782279EB4}" v="6" dt="2020-04-06T23:52:39.634"/>
    <p1510:client id="{E1C67179-FDB0-4563-A2F6-82DC33B70137}" v="2062" dt="2020-04-06T23:44:17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Relationship Id="rId4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76651-1E29-4399-9E7A-EB8FFF46FEC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46E3B0-D854-44EF-9B89-5B7F7599DD66}">
      <dgm:prSet/>
      <dgm:spPr/>
      <dgm:t>
        <a:bodyPr/>
        <a:lstStyle/>
        <a:p>
          <a:pPr rtl="0"/>
          <a:r>
            <a:rPr lang="pt-BR" dirty="0"/>
            <a:t>O que </a:t>
          </a:r>
          <a:r>
            <a:rPr lang="pt-BR" dirty="0">
              <a:latin typeface="Calibri"/>
            </a:rPr>
            <a:t>é?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719CE8-701F-49B3-B143-E8DC11DD6C8A}" type="parTrans" cxnId="{C374A072-6EF2-4E6D-A5F5-52CD673E3CC2}">
      <dgm:prSet/>
      <dgm:spPr/>
      <dgm:t>
        <a:bodyPr/>
        <a:lstStyle/>
        <a:p>
          <a:endParaRPr lang="pt-BR"/>
        </a:p>
      </dgm:t>
    </dgm:pt>
    <dgm:pt modelId="{47FC7073-E6BA-43E2-B6DB-BEA0B57BDF26}" type="sibTrans" cxnId="{C374A072-6EF2-4E6D-A5F5-52CD673E3CC2}">
      <dgm:prSet/>
      <dgm:spPr/>
      <dgm:t>
        <a:bodyPr/>
        <a:lstStyle/>
        <a:p>
          <a:endParaRPr lang="pt-BR"/>
        </a:p>
      </dgm:t>
    </dgm:pt>
    <dgm:pt modelId="{CEB6DC8F-14A4-4307-8D1E-0D945FF386DE}">
      <dgm:prSet/>
      <dgm:spPr/>
      <dgm:t>
        <a:bodyPr/>
        <a:lstStyle/>
        <a:p>
          <a:pPr rtl="0"/>
          <a:r>
            <a:rPr lang="pt-BR" dirty="0"/>
            <a:t>Como </a:t>
          </a:r>
          <a:r>
            <a:rPr lang="pt-BR" dirty="0">
              <a:latin typeface="Calibri"/>
            </a:rPr>
            <a:t>Funciona?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AD2A73B-A3F9-4092-9DF4-0AADB5880E4B}" type="parTrans" cxnId="{EC8D2956-DFDC-4C7C-BE56-AEA92DFE163D}">
      <dgm:prSet/>
      <dgm:spPr/>
      <dgm:t>
        <a:bodyPr/>
        <a:lstStyle/>
        <a:p>
          <a:endParaRPr lang="pt-BR"/>
        </a:p>
      </dgm:t>
    </dgm:pt>
    <dgm:pt modelId="{13AE7267-0BB3-4EC0-B1F6-119C57D7EF16}" type="sibTrans" cxnId="{EC8D2956-DFDC-4C7C-BE56-AEA92DFE163D}">
      <dgm:prSet/>
      <dgm:spPr/>
      <dgm:t>
        <a:bodyPr/>
        <a:lstStyle/>
        <a:p>
          <a:endParaRPr lang="pt-BR"/>
        </a:p>
      </dgm:t>
    </dgm:pt>
    <dgm:pt modelId="{63FA67B8-4F9E-4588-94DE-DCF006AA8A73}">
      <dgm:prSet/>
      <dgm:spPr/>
      <dgm:t>
        <a:bodyPr/>
        <a:lstStyle/>
        <a:p>
          <a:pPr rtl="0"/>
          <a:r>
            <a:rPr lang="pt-BR" dirty="0"/>
            <a:t>Instalação Cliente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F7260E8-F1E7-4FAA-80E7-02A52AC762C7}" type="parTrans" cxnId="{F71DC829-0339-4405-B82A-041CDAF132EA}">
      <dgm:prSet/>
      <dgm:spPr/>
      <dgm:t>
        <a:bodyPr/>
        <a:lstStyle/>
        <a:p>
          <a:endParaRPr lang="pt-BR"/>
        </a:p>
      </dgm:t>
    </dgm:pt>
    <dgm:pt modelId="{031875E3-DDE8-47CD-8B19-75E8CCB37934}" type="sibTrans" cxnId="{F71DC829-0339-4405-B82A-041CDAF132EA}">
      <dgm:prSet/>
      <dgm:spPr/>
      <dgm:t>
        <a:bodyPr/>
        <a:lstStyle/>
        <a:p>
          <a:endParaRPr lang="pt-BR"/>
        </a:p>
      </dgm:t>
    </dgm:pt>
    <dgm:pt modelId="{F98A87D9-4339-4420-82B8-063587BF0D17}">
      <dgm:prSet/>
      <dgm:spPr/>
      <dgm:t>
        <a:bodyPr/>
        <a:lstStyle/>
        <a:p>
          <a:pPr rtl="0"/>
          <a:r>
            <a:rPr lang="pt-BR" dirty="0"/>
            <a:t>Uso Cliente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358C3B01-09C0-4DF2-A723-E0236A6FF075}" type="parTrans" cxnId="{01D4237F-3BEE-49D6-A0D2-00F295C12A72}">
      <dgm:prSet/>
      <dgm:spPr/>
      <dgm:t>
        <a:bodyPr/>
        <a:lstStyle/>
        <a:p>
          <a:endParaRPr lang="pt-BR"/>
        </a:p>
      </dgm:t>
    </dgm:pt>
    <dgm:pt modelId="{B56ED847-D406-4318-906D-5437F79453BF}" type="sibTrans" cxnId="{01D4237F-3BEE-49D6-A0D2-00F295C12A72}">
      <dgm:prSet/>
      <dgm:spPr/>
      <dgm:t>
        <a:bodyPr/>
        <a:lstStyle/>
        <a:p>
          <a:endParaRPr lang="pt-BR"/>
        </a:p>
      </dgm:t>
    </dgm:pt>
    <dgm:pt modelId="{32CF76CD-390E-465D-9DF7-3F836C443626}">
      <dgm:prSet/>
      <dgm:spPr/>
      <dgm:t>
        <a:bodyPr/>
        <a:lstStyle/>
        <a:p>
          <a:pPr rtl="0"/>
          <a:r>
            <a:rPr lang="pt-BR" dirty="0">
              <a:latin typeface="Calibri"/>
            </a:rPr>
            <a:t>Git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568F1D14-BBF4-4E84-9AE8-64B555AD783D}" type="parTrans" cxnId="{AF5A1C3E-62F8-4212-A4D8-D796C3F75DEE}">
      <dgm:prSet/>
      <dgm:spPr/>
      <dgm:t>
        <a:bodyPr/>
        <a:lstStyle/>
        <a:p>
          <a:endParaRPr lang="pt-BR"/>
        </a:p>
      </dgm:t>
    </dgm:pt>
    <dgm:pt modelId="{6C56D952-B6EF-44DC-B398-D72D61A613FD}" type="sibTrans" cxnId="{AF5A1C3E-62F8-4212-A4D8-D796C3F75DEE}">
      <dgm:prSet/>
      <dgm:spPr/>
      <dgm:t>
        <a:bodyPr/>
        <a:lstStyle/>
        <a:p>
          <a:endParaRPr lang="pt-BR"/>
        </a:p>
      </dgm:t>
    </dgm:pt>
    <dgm:pt modelId="{5CBB0119-3D19-45D5-85C2-86F11E059556}">
      <dgm:prSet phldr="0"/>
      <dgm:spPr/>
      <dgm:t>
        <a:bodyPr/>
        <a:lstStyle/>
        <a:p>
          <a:pPr rtl="0"/>
          <a:r>
            <a:rPr lang="pt-BR" dirty="0">
              <a:latin typeface="Calibri"/>
            </a:rPr>
            <a:t>GitHub/</a:t>
          </a:r>
          <a:r>
            <a:rPr lang="pt-BR" dirty="0" err="1">
              <a:latin typeface="Calibri"/>
            </a:rPr>
            <a:t>Gitlab</a:t>
          </a:r>
          <a:r>
            <a:rPr lang="pt-BR" dirty="0">
              <a:latin typeface="Calibri"/>
            </a:rPr>
            <a:t> (prática)</a:t>
          </a:r>
        </a:p>
      </dgm:t>
    </dgm:pt>
    <dgm:pt modelId="{F0313CB9-513F-4994-A0FD-DCF526132E36}" type="parTrans" cxnId="{B0B75A0C-52F6-4C60-84B4-B8D0ED086D07}">
      <dgm:prSet/>
      <dgm:spPr/>
      <dgm:t>
        <a:bodyPr/>
        <a:lstStyle/>
        <a:p>
          <a:endParaRPr lang="pt-BR"/>
        </a:p>
      </dgm:t>
    </dgm:pt>
    <dgm:pt modelId="{5CA158C6-AAC0-46F4-83A1-350A9557FE65}" type="sibTrans" cxnId="{B0B75A0C-52F6-4C60-84B4-B8D0ED086D07}">
      <dgm:prSet/>
      <dgm:spPr/>
      <dgm:t>
        <a:bodyPr/>
        <a:lstStyle/>
        <a:p>
          <a:endParaRPr lang="pt-BR"/>
        </a:p>
      </dgm:t>
    </dgm:pt>
    <dgm:pt modelId="{A02C6BCC-5E7D-4DFB-83BD-7EC340E5DF16}">
      <dgm:prSet phldr="0"/>
      <dgm:spPr/>
      <dgm:t>
        <a:bodyPr/>
        <a:lstStyle/>
        <a:p>
          <a:pPr rtl="0"/>
          <a:r>
            <a:rPr lang="pt-BR" dirty="0">
              <a:latin typeface="Calibri"/>
            </a:rPr>
            <a:t>Comandos Básicos</a:t>
          </a:r>
        </a:p>
      </dgm:t>
    </dgm:pt>
    <dgm:pt modelId="{C9E019D8-983B-428D-AFEE-AED40B1C8789}" type="parTrans" cxnId="{DBA9E36B-98E9-43C1-B440-2A63551DA12D}">
      <dgm:prSet/>
      <dgm:spPr/>
      <dgm:t>
        <a:bodyPr/>
        <a:lstStyle/>
        <a:p>
          <a:endParaRPr lang="pt-BR"/>
        </a:p>
      </dgm:t>
    </dgm:pt>
    <dgm:pt modelId="{41E5EC1F-F77E-4C44-9DBB-3B73D1F11B12}" type="sibTrans" cxnId="{DBA9E36B-98E9-43C1-B440-2A63551DA12D}">
      <dgm:prSet/>
      <dgm:spPr/>
      <dgm:t>
        <a:bodyPr/>
        <a:lstStyle/>
        <a:p>
          <a:endParaRPr lang="pt-BR"/>
        </a:p>
      </dgm:t>
    </dgm:pt>
    <dgm:pt modelId="{6D3BD8D8-350F-477B-BF2D-D181A8F2A288}" type="pres">
      <dgm:prSet presAssocID="{A7A76651-1E29-4399-9E7A-EB8FFF46FECF}" presName="Name0" presStyleCnt="0">
        <dgm:presLayoutVars>
          <dgm:dir/>
          <dgm:animLvl val="lvl"/>
          <dgm:resizeHandles val="exact"/>
        </dgm:presLayoutVars>
      </dgm:prSet>
      <dgm:spPr/>
    </dgm:pt>
    <dgm:pt modelId="{46B5FEBA-D78A-4ABE-9897-ECF47FDB0BCF}" type="pres">
      <dgm:prSet presAssocID="{FF46E3B0-D854-44EF-9B89-5B7F7599DD66}" presName="linNode" presStyleCnt="0"/>
      <dgm:spPr/>
    </dgm:pt>
    <dgm:pt modelId="{1E89AA9A-AB19-43DE-AFE2-C465C6EF9C7B}" type="pres">
      <dgm:prSet presAssocID="{FF46E3B0-D854-44EF-9B89-5B7F7599DD66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4531ACA-C479-4E80-A9A1-DDED8D2C09E6}" type="pres">
      <dgm:prSet presAssocID="{47FC7073-E6BA-43E2-B6DB-BEA0B57BDF26}" presName="sp" presStyleCnt="0"/>
      <dgm:spPr/>
    </dgm:pt>
    <dgm:pt modelId="{6CAB6D2B-2F13-474B-ABDF-124668B04CD7}" type="pres">
      <dgm:prSet presAssocID="{CEB6DC8F-14A4-4307-8D1E-0D945FF386DE}" presName="linNode" presStyleCnt="0"/>
      <dgm:spPr/>
    </dgm:pt>
    <dgm:pt modelId="{923ABF9A-A118-48CD-843B-66341282BD01}" type="pres">
      <dgm:prSet presAssocID="{CEB6DC8F-14A4-4307-8D1E-0D945FF386DE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D8BD57A6-D0CF-4AE7-855B-393D1547EB08}" type="pres">
      <dgm:prSet presAssocID="{13AE7267-0BB3-4EC0-B1F6-119C57D7EF16}" presName="sp" presStyleCnt="0"/>
      <dgm:spPr/>
    </dgm:pt>
    <dgm:pt modelId="{B7AF9C5E-5135-405B-8FFB-8BA96FE7AA04}" type="pres">
      <dgm:prSet presAssocID="{63FA67B8-4F9E-4588-94DE-DCF006AA8A73}" presName="linNode" presStyleCnt="0"/>
      <dgm:spPr/>
    </dgm:pt>
    <dgm:pt modelId="{AB9B8A1D-CE60-4F24-8BD9-BDC70A5EDE59}" type="pres">
      <dgm:prSet presAssocID="{63FA67B8-4F9E-4588-94DE-DCF006AA8A7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4DBDAC1C-722A-4C41-AE7B-AB1D8B36EC26}" type="pres">
      <dgm:prSet presAssocID="{031875E3-DDE8-47CD-8B19-75E8CCB37934}" presName="sp" presStyleCnt="0"/>
      <dgm:spPr/>
    </dgm:pt>
    <dgm:pt modelId="{B31D139B-8202-4529-9D23-8C26F25DF868}" type="pres">
      <dgm:prSet presAssocID="{F98A87D9-4339-4420-82B8-063587BF0D17}" presName="linNode" presStyleCnt="0"/>
      <dgm:spPr/>
    </dgm:pt>
    <dgm:pt modelId="{65BDE778-F5E4-4AD0-AAF5-F3AB2819A29C}" type="pres">
      <dgm:prSet presAssocID="{F98A87D9-4339-4420-82B8-063587BF0D1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49964973-1F50-483E-AECA-27B454644BA5}" type="pres">
      <dgm:prSet presAssocID="{B56ED847-D406-4318-906D-5437F79453BF}" presName="sp" presStyleCnt="0"/>
      <dgm:spPr/>
    </dgm:pt>
    <dgm:pt modelId="{EE3E43BD-AF75-4696-A05B-A9B786A31E60}" type="pres">
      <dgm:prSet presAssocID="{32CF76CD-390E-465D-9DF7-3F836C443626}" presName="linNode" presStyleCnt="0"/>
      <dgm:spPr/>
    </dgm:pt>
    <dgm:pt modelId="{4C16C0B3-A735-4312-8EA8-1859E7743E4A}" type="pres">
      <dgm:prSet presAssocID="{32CF76CD-390E-465D-9DF7-3F836C44362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33622C0-E0C8-4EF1-B839-90075E9C85C3}" type="pres">
      <dgm:prSet presAssocID="{6C56D952-B6EF-44DC-B398-D72D61A613FD}" presName="sp" presStyleCnt="0"/>
      <dgm:spPr/>
    </dgm:pt>
    <dgm:pt modelId="{33ED5AD0-C4BC-470F-A8A5-F1C1491AED50}" type="pres">
      <dgm:prSet presAssocID="{A02C6BCC-5E7D-4DFB-83BD-7EC340E5DF16}" presName="linNode" presStyleCnt="0"/>
      <dgm:spPr/>
    </dgm:pt>
    <dgm:pt modelId="{C0D550F5-6370-4B0E-9175-90CCBDD7B7B6}" type="pres">
      <dgm:prSet presAssocID="{A02C6BCC-5E7D-4DFB-83BD-7EC340E5DF16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60134E8E-CC54-456C-A79D-276D621CB179}" type="pres">
      <dgm:prSet presAssocID="{41E5EC1F-F77E-4C44-9DBB-3B73D1F11B12}" presName="sp" presStyleCnt="0"/>
      <dgm:spPr/>
    </dgm:pt>
    <dgm:pt modelId="{0B0C04D9-7DA9-4FB8-BED2-07D7E0649675}" type="pres">
      <dgm:prSet presAssocID="{5CBB0119-3D19-45D5-85C2-86F11E059556}" presName="linNode" presStyleCnt="0"/>
      <dgm:spPr/>
    </dgm:pt>
    <dgm:pt modelId="{326CBF78-FE94-4B84-8CB6-55CEC278AE1B}" type="pres">
      <dgm:prSet presAssocID="{5CBB0119-3D19-45D5-85C2-86F11E059556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B0B75A0C-52F6-4C60-84B4-B8D0ED086D07}" srcId="{A7A76651-1E29-4399-9E7A-EB8FFF46FECF}" destId="{5CBB0119-3D19-45D5-85C2-86F11E059556}" srcOrd="6" destOrd="0" parTransId="{F0313CB9-513F-4994-A0FD-DCF526132E36}" sibTransId="{5CA158C6-AAC0-46F4-83A1-350A9557FE65}"/>
    <dgm:cxn modelId="{132F0B10-17A1-4E3F-9543-61C5D7E141A4}" type="presOf" srcId="{32CF76CD-390E-465D-9DF7-3F836C443626}" destId="{4C16C0B3-A735-4312-8EA8-1859E7743E4A}" srcOrd="0" destOrd="0" presId="urn:microsoft.com/office/officeart/2005/8/layout/vList5"/>
    <dgm:cxn modelId="{22F6DE24-CAEF-40F0-970D-46DFEE6DD0F9}" type="presOf" srcId="{5CBB0119-3D19-45D5-85C2-86F11E059556}" destId="{326CBF78-FE94-4B84-8CB6-55CEC278AE1B}" srcOrd="0" destOrd="0" presId="urn:microsoft.com/office/officeart/2005/8/layout/vList5"/>
    <dgm:cxn modelId="{F71DC829-0339-4405-B82A-041CDAF132EA}" srcId="{A7A76651-1E29-4399-9E7A-EB8FFF46FECF}" destId="{63FA67B8-4F9E-4588-94DE-DCF006AA8A73}" srcOrd="2" destOrd="0" parTransId="{CF7260E8-F1E7-4FAA-80E7-02A52AC762C7}" sibTransId="{031875E3-DDE8-47CD-8B19-75E8CCB37934}"/>
    <dgm:cxn modelId="{AF5A1C3E-62F8-4212-A4D8-D796C3F75DEE}" srcId="{A7A76651-1E29-4399-9E7A-EB8FFF46FECF}" destId="{32CF76CD-390E-465D-9DF7-3F836C443626}" srcOrd="4" destOrd="0" parTransId="{568F1D14-BBF4-4E84-9AE8-64B555AD783D}" sibTransId="{6C56D952-B6EF-44DC-B398-D72D61A613FD}"/>
    <dgm:cxn modelId="{82912461-42E3-45AF-B8BE-0D33FFD76082}" type="presOf" srcId="{CEB6DC8F-14A4-4307-8D1E-0D945FF386DE}" destId="{923ABF9A-A118-48CD-843B-66341282BD01}" srcOrd="0" destOrd="0" presId="urn:microsoft.com/office/officeart/2005/8/layout/vList5"/>
    <dgm:cxn modelId="{DBA9E36B-98E9-43C1-B440-2A63551DA12D}" srcId="{A7A76651-1E29-4399-9E7A-EB8FFF46FECF}" destId="{A02C6BCC-5E7D-4DFB-83BD-7EC340E5DF16}" srcOrd="5" destOrd="0" parTransId="{C9E019D8-983B-428D-AFEE-AED40B1C8789}" sibTransId="{41E5EC1F-F77E-4C44-9DBB-3B73D1F11B12}"/>
    <dgm:cxn modelId="{C374A072-6EF2-4E6D-A5F5-52CD673E3CC2}" srcId="{A7A76651-1E29-4399-9E7A-EB8FFF46FECF}" destId="{FF46E3B0-D854-44EF-9B89-5B7F7599DD66}" srcOrd="0" destOrd="0" parTransId="{6D719CE8-701F-49B3-B143-E8DC11DD6C8A}" sibTransId="{47FC7073-E6BA-43E2-B6DB-BEA0B57BDF26}"/>
    <dgm:cxn modelId="{EC8D2956-DFDC-4C7C-BE56-AEA92DFE163D}" srcId="{A7A76651-1E29-4399-9E7A-EB8FFF46FECF}" destId="{CEB6DC8F-14A4-4307-8D1E-0D945FF386DE}" srcOrd="1" destOrd="0" parTransId="{FAD2A73B-A3F9-4092-9DF4-0AADB5880E4B}" sibTransId="{13AE7267-0BB3-4EC0-B1F6-119C57D7EF16}"/>
    <dgm:cxn modelId="{01D4237F-3BEE-49D6-A0D2-00F295C12A72}" srcId="{A7A76651-1E29-4399-9E7A-EB8FFF46FECF}" destId="{F98A87D9-4339-4420-82B8-063587BF0D17}" srcOrd="3" destOrd="0" parTransId="{358C3B01-09C0-4DF2-A723-E0236A6FF075}" sibTransId="{B56ED847-D406-4318-906D-5437F79453BF}"/>
    <dgm:cxn modelId="{D8A5F189-203C-49AA-9983-48759255FD65}" type="presOf" srcId="{63FA67B8-4F9E-4588-94DE-DCF006AA8A73}" destId="{AB9B8A1D-CE60-4F24-8BD9-BDC70A5EDE59}" srcOrd="0" destOrd="0" presId="urn:microsoft.com/office/officeart/2005/8/layout/vList5"/>
    <dgm:cxn modelId="{DDC7E79D-CEEE-4080-BE3D-3C65D2CD5E65}" type="presOf" srcId="{FF46E3B0-D854-44EF-9B89-5B7F7599DD66}" destId="{1E89AA9A-AB19-43DE-AFE2-C465C6EF9C7B}" srcOrd="0" destOrd="0" presId="urn:microsoft.com/office/officeart/2005/8/layout/vList5"/>
    <dgm:cxn modelId="{52E23AB7-C9C9-46B1-A10C-2440E0E10188}" type="presOf" srcId="{A02C6BCC-5E7D-4DFB-83BD-7EC340E5DF16}" destId="{C0D550F5-6370-4B0E-9175-90CCBDD7B7B6}" srcOrd="0" destOrd="0" presId="urn:microsoft.com/office/officeart/2005/8/layout/vList5"/>
    <dgm:cxn modelId="{7FD1B5C1-5050-4EA7-9991-CD85E4852DFC}" type="presOf" srcId="{F98A87D9-4339-4420-82B8-063587BF0D17}" destId="{65BDE778-F5E4-4AD0-AAF5-F3AB2819A29C}" srcOrd="0" destOrd="0" presId="urn:microsoft.com/office/officeart/2005/8/layout/vList5"/>
    <dgm:cxn modelId="{CF0488C9-24FF-49DB-987F-DD5C524A724C}" type="presOf" srcId="{A7A76651-1E29-4399-9E7A-EB8FFF46FECF}" destId="{6D3BD8D8-350F-477B-BF2D-D181A8F2A288}" srcOrd="0" destOrd="0" presId="urn:microsoft.com/office/officeart/2005/8/layout/vList5"/>
    <dgm:cxn modelId="{DDAC6A3F-F575-4B73-A5D4-CB01C9EC68CD}" type="presParOf" srcId="{6D3BD8D8-350F-477B-BF2D-D181A8F2A288}" destId="{46B5FEBA-D78A-4ABE-9897-ECF47FDB0BCF}" srcOrd="0" destOrd="0" presId="urn:microsoft.com/office/officeart/2005/8/layout/vList5"/>
    <dgm:cxn modelId="{FEAD1BEC-7985-47B7-827C-A16F6203E2B3}" type="presParOf" srcId="{46B5FEBA-D78A-4ABE-9897-ECF47FDB0BCF}" destId="{1E89AA9A-AB19-43DE-AFE2-C465C6EF9C7B}" srcOrd="0" destOrd="0" presId="urn:microsoft.com/office/officeart/2005/8/layout/vList5"/>
    <dgm:cxn modelId="{38E7EEAB-3A92-47FC-A168-3C4E101086ED}" type="presParOf" srcId="{6D3BD8D8-350F-477B-BF2D-D181A8F2A288}" destId="{D4531ACA-C479-4E80-A9A1-DDED8D2C09E6}" srcOrd="1" destOrd="0" presId="urn:microsoft.com/office/officeart/2005/8/layout/vList5"/>
    <dgm:cxn modelId="{464CE5CF-D942-4694-9D9A-C9F5EF8DDFFE}" type="presParOf" srcId="{6D3BD8D8-350F-477B-BF2D-D181A8F2A288}" destId="{6CAB6D2B-2F13-474B-ABDF-124668B04CD7}" srcOrd="2" destOrd="0" presId="urn:microsoft.com/office/officeart/2005/8/layout/vList5"/>
    <dgm:cxn modelId="{21BFEC15-D488-4951-8C88-91A3307C8BAD}" type="presParOf" srcId="{6CAB6D2B-2F13-474B-ABDF-124668B04CD7}" destId="{923ABF9A-A118-48CD-843B-66341282BD01}" srcOrd="0" destOrd="0" presId="urn:microsoft.com/office/officeart/2005/8/layout/vList5"/>
    <dgm:cxn modelId="{03F99F9F-F2ED-45A1-AC47-E49756BFF99F}" type="presParOf" srcId="{6D3BD8D8-350F-477B-BF2D-D181A8F2A288}" destId="{D8BD57A6-D0CF-4AE7-855B-393D1547EB08}" srcOrd="3" destOrd="0" presId="urn:microsoft.com/office/officeart/2005/8/layout/vList5"/>
    <dgm:cxn modelId="{4DF553FB-A01C-437D-AE5F-BE816927F849}" type="presParOf" srcId="{6D3BD8D8-350F-477B-BF2D-D181A8F2A288}" destId="{B7AF9C5E-5135-405B-8FFB-8BA96FE7AA04}" srcOrd="4" destOrd="0" presId="urn:microsoft.com/office/officeart/2005/8/layout/vList5"/>
    <dgm:cxn modelId="{72401B0E-7DF6-47C0-A341-D4310C54F838}" type="presParOf" srcId="{B7AF9C5E-5135-405B-8FFB-8BA96FE7AA04}" destId="{AB9B8A1D-CE60-4F24-8BD9-BDC70A5EDE59}" srcOrd="0" destOrd="0" presId="urn:microsoft.com/office/officeart/2005/8/layout/vList5"/>
    <dgm:cxn modelId="{A08BC93D-0BF5-4D3B-BEA0-5F946B467045}" type="presParOf" srcId="{6D3BD8D8-350F-477B-BF2D-D181A8F2A288}" destId="{4DBDAC1C-722A-4C41-AE7B-AB1D8B36EC26}" srcOrd="5" destOrd="0" presId="urn:microsoft.com/office/officeart/2005/8/layout/vList5"/>
    <dgm:cxn modelId="{C2AA9FFB-E7E4-49FD-9225-9F03DA7834E4}" type="presParOf" srcId="{6D3BD8D8-350F-477B-BF2D-D181A8F2A288}" destId="{B31D139B-8202-4529-9D23-8C26F25DF868}" srcOrd="6" destOrd="0" presId="urn:microsoft.com/office/officeart/2005/8/layout/vList5"/>
    <dgm:cxn modelId="{66630ADC-19C0-4EB5-BFF5-7D2AC4A6BCB4}" type="presParOf" srcId="{B31D139B-8202-4529-9D23-8C26F25DF868}" destId="{65BDE778-F5E4-4AD0-AAF5-F3AB2819A29C}" srcOrd="0" destOrd="0" presId="urn:microsoft.com/office/officeart/2005/8/layout/vList5"/>
    <dgm:cxn modelId="{FABAE996-5E9F-40FE-B921-13919026BAAE}" type="presParOf" srcId="{6D3BD8D8-350F-477B-BF2D-D181A8F2A288}" destId="{49964973-1F50-483E-AECA-27B454644BA5}" srcOrd="7" destOrd="0" presId="urn:microsoft.com/office/officeart/2005/8/layout/vList5"/>
    <dgm:cxn modelId="{078F3D7A-867B-4E31-B180-2BEE169DE242}" type="presParOf" srcId="{6D3BD8D8-350F-477B-BF2D-D181A8F2A288}" destId="{EE3E43BD-AF75-4696-A05B-A9B786A31E60}" srcOrd="8" destOrd="0" presId="urn:microsoft.com/office/officeart/2005/8/layout/vList5"/>
    <dgm:cxn modelId="{BC6233E9-5AE9-4D32-8230-3CB8BCD62562}" type="presParOf" srcId="{EE3E43BD-AF75-4696-A05B-A9B786A31E60}" destId="{4C16C0B3-A735-4312-8EA8-1859E7743E4A}" srcOrd="0" destOrd="0" presId="urn:microsoft.com/office/officeart/2005/8/layout/vList5"/>
    <dgm:cxn modelId="{A81BD8A3-B209-404E-B7C3-C10ED6564174}" type="presParOf" srcId="{6D3BD8D8-350F-477B-BF2D-D181A8F2A288}" destId="{D33622C0-E0C8-4EF1-B839-90075E9C85C3}" srcOrd="9" destOrd="0" presId="urn:microsoft.com/office/officeart/2005/8/layout/vList5"/>
    <dgm:cxn modelId="{1995C26E-4DF7-4C05-81A7-4F64046AA13E}" type="presParOf" srcId="{6D3BD8D8-350F-477B-BF2D-D181A8F2A288}" destId="{33ED5AD0-C4BC-470F-A8A5-F1C1491AED50}" srcOrd="10" destOrd="0" presId="urn:microsoft.com/office/officeart/2005/8/layout/vList5"/>
    <dgm:cxn modelId="{19E2321E-8BDF-4F1C-B665-BB0989B7526A}" type="presParOf" srcId="{33ED5AD0-C4BC-470F-A8A5-F1C1491AED50}" destId="{C0D550F5-6370-4B0E-9175-90CCBDD7B7B6}" srcOrd="0" destOrd="0" presId="urn:microsoft.com/office/officeart/2005/8/layout/vList5"/>
    <dgm:cxn modelId="{F64947F0-B04F-4DDB-942F-5333C5A64661}" type="presParOf" srcId="{6D3BD8D8-350F-477B-BF2D-D181A8F2A288}" destId="{60134E8E-CC54-456C-A79D-276D621CB179}" srcOrd="11" destOrd="0" presId="urn:microsoft.com/office/officeart/2005/8/layout/vList5"/>
    <dgm:cxn modelId="{A687CBF4-962C-445C-8A09-49E4E6E3488D}" type="presParOf" srcId="{6D3BD8D8-350F-477B-BF2D-D181A8F2A288}" destId="{0B0C04D9-7DA9-4FB8-BED2-07D7E0649675}" srcOrd="12" destOrd="0" presId="urn:microsoft.com/office/officeart/2005/8/layout/vList5"/>
    <dgm:cxn modelId="{B118C23E-5E50-4806-B572-5F994A583D5F}" type="presParOf" srcId="{0B0C04D9-7DA9-4FB8-BED2-07D7E0649675}" destId="{326CBF78-FE94-4B84-8CB6-55CEC278AE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AA9A-AB19-43DE-AFE2-C465C6EF9C7B}">
      <dsp:nvSpPr>
        <dsp:cNvPr id="0" name=""/>
        <dsp:cNvSpPr/>
      </dsp:nvSpPr>
      <dsp:spPr>
        <a:xfrm>
          <a:off x="2633471" y="386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O que </a:t>
          </a:r>
          <a:r>
            <a:rPr lang="pt-BR" sz="2300" kern="1200" dirty="0">
              <a:latin typeface="Calibri"/>
            </a:rPr>
            <a:t>é?</a:t>
          </a:r>
          <a:endParaRPr lang="pt-BR" sz="2300" kern="1200" dirty="0"/>
        </a:p>
      </dsp:txBody>
      <dsp:txXfrm>
        <a:off x="2663731" y="30646"/>
        <a:ext cx="2902136" cy="559368"/>
      </dsp:txXfrm>
    </dsp:sp>
    <dsp:sp modelId="{923ABF9A-A118-48CD-843B-66341282BD01}">
      <dsp:nvSpPr>
        <dsp:cNvPr id="0" name=""/>
        <dsp:cNvSpPr/>
      </dsp:nvSpPr>
      <dsp:spPr>
        <a:xfrm>
          <a:off x="2633471" y="651270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Como </a:t>
          </a:r>
          <a:r>
            <a:rPr lang="pt-BR" sz="2300" kern="1200" dirty="0">
              <a:latin typeface="Calibri"/>
            </a:rPr>
            <a:t>Funciona?</a:t>
          </a:r>
          <a:endParaRPr lang="pt-BR" sz="2300" kern="1200" dirty="0"/>
        </a:p>
      </dsp:txBody>
      <dsp:txXfrm>
        <a:off x="2663731" y="681530"/>
        <a:ext cx="2902136" cy="559368"/>
      </dsp:txXfrm>
    </dsp:sp>
    <dsp:sp modelId="{AB9B8A1D-CE60-4F24-8BD9-BDC70A5EDE59}">
      <dsp:nvSpPr>
        <dsp:cNvPr id="0" name=""/>
        <dsp:cNvSpPr/>
      </dsp:nvSpPr>
      <dsp:spPr>
        <a:xfrm>
          <a:off x="2633471" y="1302153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Instalação Cliente</a:t>
          </a:r>
        </a:p>
      </dsp:txBody>
      <dsp:txXfrm>
        <a:off x="2663731" y="1332413"/>
        <a:ext cx="2902136" cy="559368"/>
      </dsp:txXfrm>
    </dsp:sp>
    <dsp:sp modelId="{65BDE778-F5E4-4AD0-AAF5-F3AB2819A29C}">
      <dsp:nvSpPr>
        <dsp:cNvPr id="0" name=""/>
        <dsp:cNvSpPr/>
      </dsp:nvSpPr>
      <dsp:spPr>
        <a:xfrm>
          <a:off x="2633471" y="1953037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Uso Cliente</a:t>
          </a:r>
        </a:p>
      </dsp:txBody>
      <dsp:txXfrm>
        <a:off x="2663731" y="1983297"/>
        <a:ext cx="2902136" cy="559368"/>
      </dsp:txXfrm>
    </dsp:sp>
    <dsp:sp modelId="{4C16C0B3-A735-4312-8EA8-1859E7743E4A}">
      <dsp:nvSpPr>
        <dsp:cNvPr id="0" name=""/>
        <dsp:cNvSpPr/>
      </dsp:nvSpPr>
      <dsp:spPr>
        <a:xfrm>
          <a:off x="2633471" y="2603920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Calibri"/>
            </a:rPr>
            <a:t>Git</a:t>
          </a:r>
          <a:endParaRPr lang="pt-BR" sz="2300" kern="1200" dirty="0"/>
        </a:p>
      </dsp:txBody>
      <dsp:txXfrm>
        <a:off x="2663731" y="2634180"/>
        <a:ext cx="2902136" cy="559368"/>
      </dsp:txXfrm>
    </dsp:sp>
    <dsp:sp modelId="{C0D550F5-6370-4B0E-9175-90CCBDD7B7B6}">
      <dsp:nvSpPr>
        <dsp:cNvPr id="0" name=""/>
        <dsp:cNvSpPr/>
      </dsp:nvSpPr>
      <dsp:spPr>
        <a:xfrm>
          <a:off x="2633471" y="3254803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Calibri"/>
            </a:rPr>
            <a:t>Comandos Básicos</a:t>
          </a:r>
        </a:p>
      </dsp:txBody>
      <dsp:txXfrm>
        <a:off x="2663731" y="3285063"/>
        <a:ext cx="2902136" cy="559368"/>
      </dsp:txXfrm>
    </dsp:sp>
    <dsp:sp modelId="{326CBF78-FE94-4B84-8CB6-55CEC278AE1B}">
      <dsp:nvSpPr>
        <dsp:cNvPr id="0" name=""/>
        <dsp:cNvSpPr/>
      </dsp:nvSpPr>
      <dsp:spPr>
        <a:xfrm>
          <a:off x="2633471" y="3905687"/>
          <a:ext cx="2962656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Calibri"/>
            </a:rPr>
            <a:t>GitHub/</a:t>
          </a:r>
          <a:r>
            <a:rPr lang="pt-BR" sz="2300" kern="1200" dirty="0" err="1">
              <a:latin typeface="Calibri"/>
            </a:rPr>
            <a:t>Gitlab</a:t>
          </a:r>
          <a:r>
            <a:rPr lang="pt-BR" sz="2300" kern="1200" dirty="0">
              <a:latin typeface="Calibri"/>
            </a:rPr>
            <a:t> (prática)</a:t>
          </a:r>
        </a:p>
      </dsp:txBody>
      <dsp:txXfrm>
        <a:off x="2663731" y="3935947"/>
        <a:ext cx="2902136" cy="559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BD92C-A4FD-4438-A5CF-9C69237A3F41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B08E1-9A3D-4579-B02E-C0227531C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1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08E1-9A3D-4579-B02E-C0227531CB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46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08E1-9A3D-4579-B02E-C0227531CB0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B81-05E4-4A8C-828D-3B39B782D070}" type="datetime1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7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1FFE-E8A8-4F14-A95B-901A53E2970B}" type="datetime1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34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134B-E73D-475F-971B-A8606B928953}" type="datetime1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5A0E-6E74-4597-8CA0-FFEA0EF2D511}" type="datetime1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31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EAA-58AF-4C92-9F19-C7A6D22F6D68}" type="datetime1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44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309C-DE97-444B-8AB5-2CB41AC7FC7D}" type="datetime1">
              <a:rPr lang="pt-BR" smtClean="0"/>
              <a:t>09/04/2020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8396-2BFD-4834-BFFE-BF6B747F88D1}" type="datetime1">
              <a:rPr lang="pt-BR" smtClean="0"/>
              <a:t>09/04/2020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C98F-4FC1-4DE2-BC7B-740FB6A371B6}" type="datetime1">
              <a:rPr lang="pt-BR" smtClean="0"/>
              <a:t>09/04/2020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CCBB-7C2F-4252-B92D-B51068201CA7}" type="datetime1">
              <a:rPr lang="pt-BR" smtClean="0"/>
              <a:t>09/04/2020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3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89AC-AE79-408E-9549-C97EA05357EA}" type="datetime1">
              <a:rPr lang="pt-BR" smtClean="0"/>
              <a:t>09/04/2020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D528-9E99-4F27-B008-277763C8CF16}" type="datetime1">
              <a:rPr lang="pt-BR" smtClean="0"/>
              <a:t>09/04/2020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1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C9-4136-4C64-A31B-8FD590908CB9}" type="datetime1">
              <a:rPr lang="pt-BR" smtClean="0"/>
              <a:t>09/04/2020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763" y="433545"/>
            <a:ext cx="8354890" cy="930447"/>
          </a:xfrm>
        </p:spPr>
        <p:txBody>
          <a:bodyPr>
            <a:normAutofit/>
          </a:bodyPr>
          <a:lstStyle/>
          <a:p>
            <a:r>
              <a:rPr lang="pt-BR" sz="4700" dirty="0">
                <a:solidFill>
                  <a:srgbClr val="FFFFFF"/>
                </a:solidFill>
              </a:rPr>
              <a:t>Sistemas Distribuídos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2897" y="1580096"/>
            <a:ext cx="6858000" cy="420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GIT e GitHub</a:t>
            </a:r>
            <a:endParaRPr lang="pt-BR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Uma imagem contendo edifício&#10;&#10;Descrição gerada com muito alta confiança">
            <a:extLst>
              <a:ext uri="{FF2B5EF4-FFF2-40B4-BE49-F238E27FC236}">
                <a16:creationId xmlns:a16="http://schemas.microsoft.com/office/drawing/2014/main" id="{ED1C754E-7348-4CD1-8AB9-8462D3287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41" y="2601823"/>
            <a:ext cx="3997637" cy="3997637"/>
          </a:xfrm>
          <a:prstGeom prst="rect">
            <a:avLst/>
          </a:prstGeom>
        </p:spPr>
      </p:pic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Uma imagem contendo relógio, placar&#10;&#10;Descrição gerada com muito alta confiança">
            <a:extLst>
              <a:ext uri="{FF2B5EF4-FFF2-40B4-BE49-F238E27FC236}">
                <a16:creationId xmlns:a16="http://schemas.microsoft.com/office/drawing/2014/main" id="{1246C3A8-E792-4072-8CFD-8EED5F206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4" y="2718297"/>
            <a:ext cx="4091938" cy="170838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2927" y="5280228"/>
            <a:ext cx="481359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dirty="0"/>
              <a:t>Fernando Bezerra Correia de Araújo</a:t>
            </a:r>
            <a:endParaRPr lang="pt-BR" sz="200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pt-BR" sz="2000" dirty="0"/>
              <a:t>Jorge Lucas Conrado de Souza França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83230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6175-5425-4549-B5BD-FF4D502E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Comandos básicos do </a:t>
            </a:r>
            <a:r>
              <a:rPr lang="pt-BR" dirty="0" err="1">
                <a:cs typeface="Calibri"/>
              </a:rPr>
              <a:t>Git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C70B1-FDF7-441C-8666-EFC738941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812"/>
            <a:ext cx="8229600" cy="537447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init</a:t>
            </a:r>
            <a:r>
              <a:rPr lang="pt-BR" dirty="0">
                <a:cs typeface="Calibri"/>
              </a:rPr>
              <a:t>: cria um repositório vazio ou reinicializa um;</a:t>
            </a:r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clone</a:t>
            </a:r>
            <a:r>
              <a:rPr lang="pt-BR" dirty="0">
                <a:cs typeface="Calibri"/>
              </a:rPr>
              <a:t>: permite fazer o download do repositório remoto para sua máquina local;</a:t>
            </a:r>
            <a:endParaRPr lang="pt-BR" dirty="0"/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pull</a:t>
            </a:r>
            <a:r>
              <a:rPr lang="pt-BR" dirty="0">
                <a:cs typeface="Calibri"/>
              </a:rPr>
              <a:t>: permite atualizar seu repositório local em relação ao remoto;</a:t>
            </a:r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add</a:t>
            </a:r>
            <a:r>
              <a:rPr lang="pt-BR" dirty="0">
                <a:cs typeface="Calibri"/>
              </a:rPr>
              <a:t>: atualiza o index do seu conteúdo atual ao seu repositório local preparando para o próximo </a:t>
            </a:r>
            <a:r>
              <a:rPr lang="pt-BR" dirty="0" err="1">
                <a:cs typeface="Calibri"/>
              </a:rPr>
              <a:t>commit</a:t>
            </a:r>
            <a:r>
              <a:rPr lang="pt-BR" dirty="0">
                <a:cs typeface="Calibri"/>
              </a:rPr>
              <a:t>;</a:t>
            </a:r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commit</a:t>
            </a:r>
            <a:r>
              <a:rPr lang="pt-BR" dirty="0">
                <a:cs typeface="Calibri"/>
              </a:rPr>
              <a:t>: grava no seu repositório local as alterações feitas;</a:t>
            </a:r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push</a:t>
            </a:r>
            <a:r>
              <a:rPr lang="pt-BR" dirty="0">
                <a:cs typeface="Calibri"/>
              </a:rPr>
              <a:t>: permite que vocês envie suas alterações local para o repositório remoto (se, e somente se, você tiver permissão);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2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906246"/>
              </p:ext>
            </p:extLst>
          </p:nvPr>
        </p:nvGraphicFramePr>
        <p:xfrm>
          <a:off x="467544" y="112474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Sistema Distribuídos - Prof. João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36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GIT/GitHub</a:t>
            </a:r>
            <a:br>
              <a:rPr lang="en-US" dirty="0"/>
            </a:br>
            <a:r>
              <a:rPr lang="en-US" dirty="0"/>
              <a:t>O que é e como </a:t>
            </a:r>
            <a:r>
              <a:rPr lang="pt-BR" dirty="0"/>
              <a:t>funciona</a:t>
            </a:r>
            <a:r>
              <a:rPr lang="en-US" dirty="0"/>
              <a:t>?</a:t>
            </a:r>
          </a:p>
        </p:txBody>
      </p:sp>
      <p:pic>
        <p:nvPicPr>
          <p:cNvPr id="5" name="Imagem 7" descr="Uma imagem contendo objeto, placar&#10;&#10;Descrição gerada com muito alta confiança">
            <a:extLst>
              <a:ext uri="{FF2B5EF4-FFF2-40B4-BE49-F238E27FC236}">
                <a16:creationId xmlns:a16="http://schemas.microsoft.com/office/drawing/2014/main" id="{C8B46D58-1D20-46CB-A0F4-F9A9A9B3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7" r="-2" b="-2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Sistema Distribuídos - Prof. João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9EC0B90B-E87B-430B-84BC-BE4534B3AE0F}" type="slidenum">
              <a:rPr lang="en-US"/>
              <a:pPr defTabSz="457200"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755576" y="5313982"/>
            <a:ext cx="777686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t-B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44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561" y="246405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pt-BR" dirty="0"/>
              <a:t>GIT/GitHub</a:t>
            </a:r>
            <a:br>
              <a:rPr lang="pt-BR" dirty="0"/>
            </a:br>
            <a:r>
              <a:rPr lang="pt-BR" dirty="0"/>
              <a:t>O que é e 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561" y="1504081"/>
            <a:ext cx="8229600" cy="3816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GIT foi desenvolvido pelo Finlandês, Linus Benedict, também inventor do Linux;</a:t>
            </a:r>
          </a:p>
          <a:p>
            <a:r>
              <a:rPr lang="pt-BR" sz="2400" dirty="0"/>
              <a:t>GIT é um sistema de versionamento de projetos;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Dentro as vantagens do uso do GIT pelos Desenvolvedores, está o uso de </a:t>
            </a:r>
            <a:r>
              <a:rPr lang="pt-BR" sz="2400" u="sng" dirty="0"/>
              <a:t>branch¹</a:t>
            </a:r>
            <a:r>
              <a:rPr lang="pt-BR" sz="2400" dirty="0"/>
              <a:t>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Através do GIT é possível ter acesso ao histórico de alterações dos arquivos de um projeto, compartilhamento de projetos e etc...;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É possível o compartilhamento do projeto inteiro;</a:t>
            </a:r>
            <a:endParaRPr lang="pt-BR" sz="2400" dirty="0">
              <a:cs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531398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Branch¹:  Uma forma de realizar alterações no projeto de modo que os outros usuários não vejam, como se copiasse o projeto e o deixasse local, até que você faça o merge deste </a:t>
            </a:r>
            <a:r>
              <a:rPr lang="pt-BR" sz="1200" dirty="0" err="1"/>
              <a:t>branch</a:t>
            </a:r>
            <a:r>
              <a:rPr lang="pt-BR" sz="1200" dirty="0"/>
              <a:t> para o projeto original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58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 é um software livre;</a:t>
            </a:r>
            <a:endParaRPr lang="pt-BR" sz="2400" dirty="0"/>
          </a:p>
          <a:p>
            <a:r>
              <a:rPr lang="pt-BR" sz="2400" dirty="0"/>
              <a:t>Tem suporte no Windows e distribuições Linux/Mac;</a:t>
            </a:r>
            <a:endParaRPr lang="pt-BR" dirty="0"/>
          </a:p>
          <a:p>
            <a:r>
              <a:rPr lang="pt-BR" sz="2400" dirty="0">
                <a:ea typeface="+mn-lt"/>
                <a:cs typeface="+mn-lt"/>
                <a:hlinkClick r:id="rId2"/>
              </a:rPr>
              <a:t>GitHub</a:t>
            </a:r>
            <a:r>
              <a:rPr lang="pt-BR" sz="2400" dirty="0">
                <a:ea typeface="+mn-lt"/>
                <a:cs typeface="+mn-lt"/>
              </a:rPr>
              <a:t> </a:t>
            </a:r>
            <a:r>
              <a:rPr lang="pt-BR" sz="2400" dirty="0">
                <a:cs typeface="Calibri"/>
              </a:rPr>
              <a:t>é o website que permite a hospedagem de códigos fonte para repositório </a:t>
            </a:r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;</a:t>
            </a:r>
            <a:endParaRPr lang="pt-BR" sz="2400" dirty="0"/>
          </a:p>
          <a:p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 e </a:t>
            </a:r>
            <a:r>
              <a:rPr lang="pt-BR" sz="2400" dirty="0" err="1">
                <a:cs typeface="Calibri"/>
              </a:rPr>
              <a:t>Github</a:t>
            </a:r>
            <a:r>
              <a:rPr lang="pt-BR" sz="2400" dirty="0">
                <a:cs typeface="Calibri"/>
              </a:rPr>
              <a:t> são coisas diferentes: um é repositório local e o outro é remoto, respectivamente;</a:t>
            </a:r>
            <a:endParaRPr lang="pt-BR" sz="2400" dirty="0"/>
          </a:p>
          <a:p>
            <a:r>
              <a:rPr lang="pt-BR" sz="2400" dirty="0"/>
              <a:t>É necessário que seja feita uma conta para utilizar o repositório remoto GitHub;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No seu editor de código ou mesmo na sua máquina local, poderá clonar um repositório </a:t>
            </a:r>
            <a:r>
              <a:rPr lang="pt-BR" sz="2400" dirty="0">
                <a:ea typeface="+mn-lt"/>
                <a:cs typeface="+mn-lt"/>
              </a:rPr>
              <a:t>desejado </a:t>
            </a:r>
            <a:r>
              <a:rPr lang="pt-BR" sz="2400" dirty="0"/>
              <a:t>que esteja no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0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pt-BR" sz="3100" b="1" dirty="0"/>
              <a:t>Instalação Cliente</a:t>
            </a:r>
          </a:p>
        </p:txBody>
      </p:sp>
      <p:pic>
        <p:nvPicPr>
          <p:cNvPr id="4" name="Imagem 6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88C0DEBE-9D8E-4BFB-9E88-CE610E94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99"/>
          <a:stretch/>
        </p:blipFill>
        <p:spPr>
          <a:xfrm>
            <a:off x="20" y="10"/>
            <a:ext cx="9143980" cy="405999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cs typeface="Calibri"/>
              </a:rPr>
              <a:t>A instalação do </a:t>
            </a:r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 (repositório local) é bastante simples, no estilo </a:t>
            </a:r>
            <a:r>
              <a:rPr lang="pt-BR" sz="2400" dirty="0" err="1">
                <a:cs typeface="Calibri"/>
              </a:rPr>
              <a:t>next</a:t>
            </a:r>
            <a:r>
              <a:rPr lang="pt-BR" sz="2400" dirty="0">
                <a:cs typeface="Calibri"/>
              </a:rPr>
              <a:t>, </a:t>
            </a:r>
            <a:r>
              <a:rPr lang="pt-BR" sz="2400" dirty="0" err="1">
                <a:cs typeface="Calibri"/>
              </a:rPr>
              <a:t>next</a:t>
            </a:r>
            <a:r>
              <a:rPr lang="pt-BR" sz="2400" dirty="0">
                <a:cs typeface="Calibri"/>
              </a:rPr>
              <a:t> e </a:t>
            </a:r>
            <a:r>
              <a:rPr lang="pt-BR" sz="2400" dirty="0" err="1">
                <a:cs typeface="Calibri"/>
              </a:rPr>
              <a:t>finish</a:t>
            </a:r>
            <a:r>
              <a:rPr lang="pt-BR" sz="2400" dirty="0">
                <a:cs typeface="Calibri"/>
              </a:rPr>
              <a:t>.</a:t>
            </a:r>
          </a:p>
          <a:p>
            <a:r>
              <a:rPr lang="pt-BR" sz="2400" dirty="0">
                <a:cs typeface="Calibri"/>
              </a:rPr>
              <a:t>O site para realizar o download é: </a:t>
            </a:r>
            <a:r>
              <a:rPr lang="pt-BR" sz="2400" dirty="0">
                <a:ea typeface="+mn-lt"/>
                <a:cs typeface="+mn-lt"/>
                <a:hlinkClick r:id="rId3"/>
              </a:rPr>
              <a:t>https://git-scm.com/downloads</a:t>
            </a:r>
            <a:endParaRPr lang="pt-BR" sz="2400">
              <a:ea typeface="+mn-lt"/>
              <a:cs typeface="+mn-lt"/>
            </a:endParaRPr>
          </a:p>
          <a:p>
            <a:endParaRPr lang="pt-BR" sz="1600">
              <a:ea typeface="+mn-lt"/>
              <a:cs typeface="+mn-lt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C0B90B-E87B-430B-84BC-BE4534B3AE0F}" type="slidenum">
              <a:rPr lang="pt-BR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B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2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23392"/>
            <a:ext cx="2736303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pt-BR" sz="2400" b="1" dirty="0"/>
              <a:t>Uso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638043"/>
            <a:ext cx="2808311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700" dirty="0">
                <a:cs typeface="Calibri"/>
              </a:rPr>
              <a:t>Após instalado, para fazer o download de um repositório que esteja no </a:t>
            </a:r>
            <a:r>
              <a:rPr lang="pt-BR" sz="1700" dirty="0" err="1">
                <a:cs typeface="Calibri"/>
              </a:rPr>
              <a:t>Github</a:t>
            </a:r>
            <a:r>
              <a:rPr lang="pt-BR" sz="1700" dirty="0">
                <a:cs typeface="Calibri"/>
              </a:rPr>
              <a:t>, basta abrir o terminal e seguir o comando: </a:t>
            </a:r>
          </a:p>
          <a:p>
            <a:pPr marL="0" indent="0">
              <a:buNone/>
            </a:pPr>
            <a:r>
              <a:rPr lang="pt-BR" sz="1700" i="1" dirty="0" err="1">
                <a:ea typeface="+mn-lt"/>
                <a:cs typeface="+mn-lt"/>
              </a:rPr>
              <a:t>git</a:t>
            </a:r>
            <a:r>
              <a:rPr lang="pt-BR" sz="1700" i="1" dirty="0">
                <a:ea typeface="+mn-lt"/>
                <a:cs typeface="+mn-lt"/>
              </a:rPr>
              <a:t> clone </a:t>
            </a:r>
            <a:r>
              <a:rPr lang="pt-BR" sz="1700" i="1" dirty="0" err="1">
                <a:ea typeface="+mn-lt"/>
                <a:cs typeface="+mn-lt"/>
              </a:rPr>
              <a:t>link_do_repositorio</a:t>
            </a:r>
            <a:r>
              <a:rPr lang="pt-BR" sz="1700" i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BR" sz="17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7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7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b="1" dirty="0">
                <a:ea typeface="+mn-lt"/>
                <a:cs typeface="+mn-lt"/>
              </a:rPr>
              <a:t>Veja:</a:t>
            </a:r>
          </a:p>
          <a:p>
            <a:pPr marL="0" indent="0">
              <a:buNone/>
            </a:pPr>
            <a:endParaRPr lang="pt-BR" sz="1700" dirty="0">
              <a:cs typeface="Calibri"/>
            </a:endParaRPr>
          </a:p>
        </p:txBody>
      </p:sp>
      <p:pic>
        <p:nvPicPr>
          <p:cNvPr id="4" name="Imagem 6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C5A323A-4118-4AB3-810E-F157637D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76" y="643467"/>
            <a:ext cx="4127368" cy="5410199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C0B90B-E87B-430B-84BC-BE4534B3AE0F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8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54601-8C5B-41C4-8012-BF42AE4E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C402C5-77D9-4E58-85B2-94FDC4305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68ED91-A5B1-47B2-93BF-9A7136A8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7D0AA1-7663-4AEB-906F-8C1983487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D0B5082-766B-4B9B-95AE-8345369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EA71F2-5221-4164-8741-7AFF97E2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3567A6-853B-47EF-8846-22A1C04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93EE7D-6C2F-43A3-9C60-0C79DB9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03532" y="680254"/>
            <a:ext cx="304800" cy="322326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4095D5-6DE8-4CF4-8418-1C6822E1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CD50F6-3A5C-4547-BD23-ACBD8E39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12E168-78F1-4E05-A8A5-65F2BAF5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15E977-7B29-4DD8-9B9E-C63D97DF3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m 9" descr="Texto branco sobre fundo preto&#10;&#10;Descrição gerada com alta confiança">
            <a:extLst>
              <a:ext uri="{FF2B5EF4-FFF2-40B4-BE49-F238E27FC236}">
                <a16:creationId xmlns:a16="http://schemas.microsoft.com/office/drawing/2014/main" id="{2AD1B23F-1617-401A-B114-1038FAB41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99" y="691399"/>
            <a:ext cx="8304468" cy="4995924"/>
          </a:xfrm>
        </p:spPr>
      </p:pic>
    </p:spTree>
    <p:extLst>
      <p:ext uri="{BB962C8B-B14F-4D97-AF65-F5344CB8AC3E}">
        <p14:creationId xmlns:p14="http://schemas.microsoft.com/office/powerpoint/2010/main" val="40189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071D30-AABF-4423-8BB1-8A9ED54A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/>
          </a:bodyPr>
          <a:lstStyle/>
          <a:p>
            <a:r>
              <a:rPr lang="pt-BR" sz="2800" dirty="0">
                <a:cs typeface="Calibri"/>
              </a:rPr>
              <a:t>Link do repositório remoto(</a:t>
            </a:r>
            <a:r>
              <a:rPr lang="pt-BR" sz="2800" dirty="0" err="1">
                <a:cs typeface="Calibri"/>
              </a:rPr>
              <a:t>GitHub</a:t>
            </a:r>
            <a:r>
              <a:rPr lang="pt-BR" sz="2800" dirty="0">
                <a:cs typeface="Calibri"/>
              </a:rPr>
              <a:t>)</a:t>
            </a:r>
            <a:endParaRPr lang="pt-BR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8EEB2-14A3-4C2D-BC3C-CE921EDB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O link do repositório pode ser encontrado aqui:</a:t>
            </a:r>
          </a:p>
          <a:p>
            <a:pPr marL="0" indent="0">
              <a:buNone/>
            </a:pPr>
            <a:endParaRPr lang="pt-BR" sz="1600" dirty="0">
              <a:cs typeface="Calibri"/>
            </a:endParaRPr>
          </a:p>
        </p:txBody>
      </p:sp>
      <p:pic>
        <p:nvPicPr>
          <p:cNvPr id="4" name="Imagem 4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AA3D0964-DDC6-4203-A4D1-EF9DE69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4" b="1399"/>
          <a:stretch/>
        </p:blipFill>
        <p:spPr>
          <a:xfrm>
            <a:off x="415812" y="2511552"/>
            <a:ext cx="8375585" cy="38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35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432</Words>
  <Application>Microsoft Office PowerPoint</Application>
  <PresentationFormat>Apresentação na tela (4:3)</PresentationFormat>
  <Paragraphs>70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Sistemas Distribuídos</vt:lpstr>
      <vt:lpstr>Cronograma</vt:lpstr>
      <vt:lpstr>GIT/GitHub O que é e como funciona?</vt:lpstr>
      <vt:lpstr>GIT/GitHub O que é e como funciona?</vt:lpstr>
      <vt:lpstr>O que é e como funciona?</vt:lpstr>
      <vt:lpstr>Instalação Cliente</vt:lpstr>
      <vt:lpstr>Uso Cliente</vt:lpstr>
      <vt:lpstr>Apresentação do PowerPoint</vt:lpstr>
      <vt:lpstr>Link do repositório remoto(GitHub)</vt:lpstr>
      <vt:lpstr>Comandos básicos do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</dc:title>
  <dc:creator>Jorge Lucas</dc:creator>
  <cp:lastModifiedBy>Jorge Lucas</cp:lastModifiedBy>
  <cp:revision>365</cp:revision>
  <dcterms:created xsi:type="dcterms:W3CDTF">2020-03-30T00:35:53Z</dcterms:created>
  <dcterms:modified xsi:type="dcterms:W3CDTF">2020-04-09T22:51:01Z</dcterms:modified>
</cp:coreProperties>
</file>