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ed2eb024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36ed2eb024a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ed2eb024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36ed2eb024a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ed2eb024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36ed2eb024a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ed2eb024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6ed2eb024a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6ed2eb024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36ed2eb024a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ed2eb024a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36ed2eb024a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6ed2eb024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36ed2eb024a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6ed2eb024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36ed2eb024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ed2eb024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6ed2eb024a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6ed2eb02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36ed2eb024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6ed2eb02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36ed2eb024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ed2eb024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36ed2eb024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ed2eb02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6ed2eb024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6ed2eb024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36ed2eb024a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ed2eb024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36ed2eb024a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6ed2eb024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36ed2eb024a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a unirio"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27475" y="1097425"/>
            <a:ext cx="5441700" cy="108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5200"/>
              <a:buNone/>
              <a:defRPr sz="5200">
                <a:solidFill>
                  <a:srgbClr val="FFFFFF"/>
                </a:solidFill>
              </a:defRPr>
            </a:lvl2pPr>
            <a:lvl3pPr lvl="2" algn="l">
              <a:lnSpc>
                <a:spcPct val="100000"/>
              </a:lnSpc>
              <a:spcBef>
                <a:spcPts val="0"/>
              </a:spcBef>
              <a:spcAft>
                <a:spcPts val="0"/>
              </a:spcAft>
              <a:buClr>
                <a:srgbClr val="FFFFFF"/>
              </a:buClr>
              <a:buSzPts val="5200"/>
              <a:buNone/>
              <a:defRPr sz="5200">
                <a:solidFill>
                  <a:srgbClr val="FFFFFF"/>
                </a:solidFill>
              </a:defRPr>
            </a:lvl3pPr>
            <a:lvl4pPr lvl="3" algn="l">
              <a:lnSpc>
                <a:spcPct val="100000"/>
              </a:lnSpc>
              <a:spcBef>
                <a:spcPts val="0"/>
              </a:spcBef>
              <a:spcAft>
                <a:spcPts val="0"/>
              </a:spcAft>
              <a:buClr>
                <a:srgbClr val="FFFFFF"/>
              </a:buClr>
              <a:buSzPts val="5200"/>
              <a:buNone/>
              <a:defRPr sz="5200">
                <a:solidFill>
                  <a:srgbClr val="FFFFFF"/>
                </a:solidFill>
              </a:defRPr>
            </a:lvl4pPr>
            <a:lvl5pPr lvl="4" algn="l">
              <a:lnSpc>
                <a:spcPct val="100000"/>
              </a:lnSpc>
              <a:spcBef>
                <a:spcPts val="0"/>
              </a:spcBef>
              <a:spcAft>
                <a:spcPts val="0"/>
              </a:spcAft>
              <a:buClr>
                <a:srgbClr val="FFFFFF"/>
              </a:buClr>
              <a:buSzPts val="5200"/>
              <a:buNone/>
              <a:defRPr sz="5200">
                <a:solidFill>
                  <a:srgbClr val="FFFFFF"/>
                </a:solidFill>
              </a:defRPr>
            </a:lvl5pPr>
            <a:lvl6pPr lvl="5" algn="l">
              <a:lnSpc>
                <a:spcPct val="100000"/>
              </a:lnSpc>
              <a:spcBef>
                <a:spcPts val="0"/>
              </a:spcBef>
              <a:spcAft>
                <a:spcPts val="0"/>
              </a:spcAft>
              <a:buClr>
                <a:srgbClr val="FFFFFF"/>
              </a:buClr>
              <a:buSzPts val="5200"/>
              <a:buNone/>
              <a:defRPr sz="5200">
                <a:solidFill>
                  <a:srgbClr val="FFFFFF"/>
                </a:solidFill>
              </a:defRPr>
            </a:lvl6pPr>
            <a:lvl7pPr lvl="6" algn="l">
              <a:lnSpc>
                <a:spcPct val="100000"/>
              </a:lnSpc>
              <a:spcBef>
                <a:spcPts val="0"/>
              </a:spcBef>
              <a:spcAft>
                <a:spcPts val="0"/>
              </a:spcAft>
              <a:buClr>
                <a:srgbClr val="FFFFFF"/>
              </a:buClr>
              <a:buSzPts val="5200"/>
              <a:buNone/>
              <a:defRPr sz="5200">
                <a:solidFill>
                  <a:srgbClr val="FFFFFF"/>
                </a:solidFill>
              </a:defRPr>
            </a:lvl7pPr>
            <a:lvl8pPr lvl="7" algn="l">
              <a:lnSpc>
                <a:spcPct val="100000"/>
              </a:lnSpc>
              <a:spcBef>
                <a:spcPts val="0"/>
              </a:spcBef>
              <a:spcAft>
                <a:spcPts val="0"/>
              </a:spcAft>
              <a:buClr>
                <a:srgbClr val="FFFFFF"/>
              </a:buClr>
              <a:buSzPts val="5200"/>
              <a:buNone/>
              <a:defRPr sz="5200">
                <a:solidFill>
                  <a:srgbClr val="FFFFFF"/>
                </a:solidFill>
              </a:defRPr>
            </a:lvl8pPr>
            <a:lvl9pPr lvl="8" algn="l">
              <a:lnSpc>
                <a:spcPct val="100000"/>
              </a:lnSpc>
              <a:spcBef>
                <a:spcPts val="0"/>
              </a:spcBef>
              <a:spcAft>
                <a:spcPts val="0"/>
              </a:spcAft>
              <a:buClr>
                <a:srgbClr val="FFFFFF"/>
              </a:buClr>
              <a:buSzPts val="5200"/>
              <a:buNone/>
              <a:defRPr sz="5200">
                <a:solidFill>
                  <a:srgbClr val="FFFFFF"/>
                </a:solidFill>
              </a:defRPr>
            </a:lvl9pPr>
          </a:lstStyle>
          <a:p/>
        </p:txBody>
      </p:sp>
      <p:sp>
        <p:nvSpPr>
          <p:cNvPr id="10" name="Google Shape;10;p2"/>
          <p:cNvSpPr txBox="1"/>
          <p:nvPr>
            <p:ph idx="1" type="subTitle"/>
          </p:nvPr>
        </p:nvSpPr>
        <p:spPr>
          <a:xfrm>
            <a:off x="743350" y="2121750"/>
            <a:ext cx="44751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DBEFD"/>
              </a:buClr>
              <a:buSzPts val="2400"/>
              <a:buNone/>
              <a:defRPr sz="2400">
                <a:solidFill>
                  <a:srgbClr val="0DBEFD"/>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1" name="Google Shape;11;p2"/>
          <p:cNvSpPr txBox="1"/>
          <p:nvPr>
            <p:ph idx="2" type="subTitle"/>
          </p:nvPr>
        </p:nvSpPr>
        <p:spPr>
          <a:xfrm>
            <a:off x="819550" y="3531700"/>
            <a:ext cx="34011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DBEFD"/>
              </a:buClr>
              <a:buSzPts val="1800"/>
              <a:buNone/>
              <a:defRPr sz="1800">
                <a:solidFill>
                  <a:srgbClr val="0DBEFD"/>
                </a:solidFill>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200"/>
              <a:buNone/>
              <a:defRPr/>
            </a:lvl1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A446A"/>
              </a:buClr>
              <a:buSzPts val="12000"/>
              <a:buNone/>
              <a:defRPr sz="12000">
                <a:solidFill>
                  <a:srgbClr val="0A446A"/>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2"/>
          <p:cNvSpPr txBox="1"/>
          <p:nvPr>
            <p:ph idx="1" type="body"/>
          </p:nvPr>
        </p:nvSpPr>
        <p:spPr>
          <a:xfrm>
            <a:off x="83100" y="2695025"/>
            <a:ext cx="8520600" cy="1300800"/>
          </a:xfrm>
          <a:prstGeom prst="rect">
            <a:avLst/>
          </a:prstGeom>
          <a:noFill/>
          <a:ln>
            <a:noFill/>
          </a:ln>
        </p:spPr>
        <p:txBody>
          <a:bodyPr anchorCtr="0" anchor="t" bIns="91425" lIns="91425" spcFirstLastPara="1" rIns="91425" wrap="square" tIns="91425">
            <a:noAutofit/>
          </a:bodyPr>
          <a:lstStyle>
            <a:lvl1pPr indent="-368300" lvl="0" marL="457200" algn="ctr">
              <a:lnSpc>
                <a:spcPct val="115000"/>
              </a:lnSpc>
              <a:spcBef>
                <a:spcPts val="0"/>
              </a:spcBef>
              <a:spcAft>
                <a:spcPts val="0"/>
              </a:spcAft>
              <a:buClr>
                <a:schemeClr val="dk2"/>
              </a:buClr>
              <a:buSzPts val="2200"/>
              <a:buChar char="●"/>
              <a:defRPr>
                <a:solidFill>
                  <a:schemeClr val="dk2"/>
                </a:solidFill>
              </a:defRPr>
            </a:lvl1pPr>
            <a:lvl2pPr indent="-355600" lvl="1" marL="914400" algn="ctr">
              <a:lnSpc>
                <a:spcPct val="115000"/>
              </a:lnSpc>
              <a:spcBef>
                <a:spcPts val="1600"/>
              </a:spcBef>
              <a:spcAft>
                <a:spcPts val="0"/>
              </a:spcAft>
              <a:buSzPts val="2000"/>
              <a:buChar char="○"/>
              <a:defRPr/>
            </a:lvl2pPr>
            <a:lvl3pPr indent="-342900" lvl="2" marL="1371600" algn="ctr">
              <a:lnSpc>
                <a:spcPct val="115000"/>
              </a:lnSpc>
              <a:spcBef>
                <a:spcPts val="1600"/>
              </a:spcBef>
              <a:spcAft>
                <a:spcPts val="0"/>
              </a:spcAft>
              <a:buSzPts val="1800"/>
              <a:buChar char="■"/>
              <a:defRPr/>
            </a:lvl3pPr>
            <a:lvl4pPr indent="-330200" lvl="3" marL="1828800" algn="ctr">
              <a:lnSpc>
                <a:spcPct val="115000"/>
              </a:lnSpc>
              <a:spcBef>
                <a:spcPts val="1600"/>
              </a:spcBef>
              <a:spcAft>
                <a:spcPts val="0"/>
              </a:spcAft>
              <a:buSzPts val="16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8" name="Google Shape;4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
          <p:cNvSpPr txBox="1"/>
          <p:nvPr>
            <p:ph idx="1" type="body"/>
          </p:nvPr>
        </p:nvSpPr>
        <p:spPr>
          <a:xfrm>
            <a:off x="311700" y="787450"/>
            <a:ext cx="8520600" cy="3416400"/>
          </a:xfrm>
          <a:prstGeom prst="rect">
            <a:avLst/>
          </a:prstGeom>
          <a:noFill/>
          <a:ln>
            <a:noFill/>
          </a:ln>
        </p:spPr>
        <p:txBody>
          <a:bodyPr anchorCtr="0" anchor="t" bIns="91425" lIns="91425" spcFirstLastPara="1" rIns="91425" wrap="square" tIns="91425">
            <a:noAutofit/>
          </a:bodyPr>
          <a:lstStyle>
            <a:lvl1pPr indent="-368300" lvl="0" marL="457200" algn="l">
              <a:lnSpc>
                <a:spcPct val="115000"/>
              </a:lnSpc>
              <a:spcBef>
                <a:spcPts val="0"/>
              </a:spcBef>
              <a:spcAft>
                <a:spcPts val="0"/>
              </a:spcAft>
              <a:buSzPts val="22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30200" lvl="3" marL="1828800" algn="l">
              <a:lnSpc>
                <a:spcPct val="115000"/>
              </a:lnSpc>
              <a:spcBef>
                <a:spcPts val="1600"/>
              </a:spcBef>
              <a:spcAft>
                <a:spcPts val="0"/>
              </a:spcAft>
              <a:buSzPts val="16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p:cSld name="SECTION_HEADER_2">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729450" y="1093850"/>
            <a:ext cx="5353800" cy="1431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Font typeface="Trebuchet MS"/>
              <a:buNone/>
              <a:defRPr b="1" sz="3000">
                <a:solidFill>
                  <a:schemeClr val="lt1"/>
                </a:solidFill>
                <a:latin typeface="Trebuchet MS"/>
                <a:ea typeface="Trebuchet MS"/>
                <a:cs typeface="Trebuchet MS"/>
                <a:sym typeface="Trebuchet MS"/>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8" name="Google Shape;18;p4"/>
          <p:cNvSpPr txBox="1"/>
          <p:nvPr>
            <p:ph idx="2" type="title"/>
          </p:nvPr>
        </p:nvSpPr>
        <p:spPr>
          <a:xfrm>
            <a:off x="729450" y="3304475"/>
            <a:ext cx="5353800" cy="59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DBEFD"/>
              </a:buClr>
              <a:buSzPts val="1800"/>
              <a:buFont typeface="Trebuchet MS"/>
              <a:buNone/>
              <a:defRPr b="1" sz="1800">
                <a:solidFill>
                  <a:srgbClr val="0DBEFD"/>
                </a:solidFill>
                <a:latin typeface="Trebuchet MS"/>
                <a:ea typeface="Trebuchet MS"/>
                <a:cs typeface="Trebuchet MS"/>
                <a:sym typeface="Trebuchet MS"/>
              </a:defRPr>
            </a:lvl1pPr>
            <a:lvl2pPr lvl="1" algn="l">
              <a:lnSpc>
                <a:spcPct val="100000"/>
              </a:lnSpc>
              <a:spcBef>
                <a:spcPts val="0"/>
              </a:spcBef>
              <a:spcAft>
                <a:spcPts val="0"/>
              </a:spcAft>
              <a:buClr>
                <a:schemeClr val="lt1"/>
              </a:buClr>
              <a:buSzPts val="3600"/>
              <a:buNone/>
              <a:defRPr b="1" sz="3600">
                <a:solidFill>
                  <a:schemeClr val="lt1"/>
                </a:solidFill>
              </a:defRPr>
            </a:lvl2pPr>
            <a:lvl3pPr lvl="2" algn="l">
              <a:lnSpc>
                <a:spcPct val="100000"/>
              </a:lnSpc>
              <a:spcBef>
                <a:spcPts val="0"/>
              </a:spcBef>
              <a:spcAft>
                <a:spcPts val="0"/>
              </a:spcAft>
              <a:buClr>
                <a:schemeClr val="lt1"/>
              </a:buClr>
              <a:buSzPts val="3600"/>
              <a:buNone/>
              <a:defRPr b="1" sz="3600">
                <a:solidFill>
                  <a:schemeClr val="lt1"/>
                </a:solidFill>
              </a:defRPr>
            </a:lvl3pPr>
            <a:lvl4pPr lvl="3" algn="l">
              <a:lnSpc>
                <a:spcPct val="100000"/>
              </a:lnSpc>
              <a:spcBef>
                <a:spcPts val="0"/>
              </a:spcBef>
              <a:spcAft>
                <a:spcPts val="0"/>
              </a:spcAft>
              <a:buClr>
                <a:schemeClr val="lt1"/>
              </a:buClr>
              <a:buSzPts val="3600"/>
              <a:buNone/>
              <a:defRPr b="1" sz="3600">
                <a:solidFill>
                  <a:schemeClr val="lt1"/>
                </a:solidFill>
              </a:defRPr>
            </a:lvl4pPr>
            <a:lvl5pPr lvl="4" algn="l">
              <a:lnSpc>
                <a:spcPct val="100000"/>
              </a:lnSpc>
              <a:spcBef>
                <a:spcPts val="0"/>
              </a:spcBef>
              <a:spcAft>
                <a:spcPts val="0"/>
              </a:spcAft>
              <a:buClr>
                <a:schemeClr val="lt1"/>
              </a:buClr>
              <a:buSzPts val="3600"/>
              <a:buNone/>
              <a:defRPr b="1" sz="3600">
                <a:solidFill>
                  <a:schemeClr val="lt1"/>
                </a:solidFill>
              </a:defRPr>
            </a:lvl5pPr>
            <a:lvl6pPr lvl="5" algn="l">
              <a:lnSpc>
                <a:spcPct val="100000"/>
              </a:lnSpc>
              <a:spcBef>
                <a:spcPts val="0"/>
              </a:spcBef>
              <a:spcAft>
                <a:spcPts val="0"/>
              </a:spcAft>
              <a:buClr>
                <a:schemeClr val="lt1"/>
              </a:buClr>
              <a:buSzPts val="3600"/>
              <a:buNone/>
              <a:defRPr b="1" sz="3600">
                <a:solidFill>
                  <a:schemeClr val="lt1"/>
                </a:solidFill>
              </a:defRPr>
            </a:lvl6pPr>
            <a:lvl7pPr lvl="6" algn="l">
              <a:lnSpc>
                <a:spcPct val="100000"/>
              </a:lnSpc>
              <a:spcBef>
                <a:spcPts val="0"/>
              </a:spcBef>
              <a:spcAft>
                <a:spcPts val="0"/>
              </a:spcAft>
              <a:buClr>
                <a:schemeClr val="lt1"/>
              </a:buClr>
              <a:buSzPts val="3600"/>
              <a:buNone/>
              <a:defRPr b="1" sz="3600">
                <a:solidFill>
                  <a:schemeClr val="lt1"/>
                </a:solidFill>
              </a:defRPr>
            </a:lvl7pPr>
            <a:lvl8pPr lvl="7" algn="l">
              <a:lnSpc>
                <a:spcPct val="100000"/>
              </a:lnSpc>
              <a:spcBef>
                <a:spcPts val="0"/>
              </a:spcBef>
              <a:spcAft>
                <a:spcPts val="0"/>
              </a:spcAft>
              <a:buClr>
                <a:schemeClr val="lt1"/>
              </a:buClr>
              <a:buSzPts val="3600"/>
              <a:buNone/>
              <a:defRPr b="1" sz="3600">
                <a:solidFill>
                  <a:schemeClr val="lt1"/>
                </a:solidFill>
              </a:defRPr>
            </a:lvl8pPr>
            <a:lvl9pPr lvl="8" algn="l">
              <a:lnSpc>
                <a:spcPct val="100000"/>
              </a:lnSpc>
              <a:spcBef>
                <a:spcPts val="0"/>
              </a:spcBef>
              <a:spcAft>
                <a:spcPts val="0"/>
              </a:spcAft>
              <a:buClr>
                <a:schemeClr val="lt1"/>
              </a:buClr>
              <a:buSzPts val="3600"/>
              <a:buNone/>
              <a:defRPr b="1" sz="36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
          <p:cNvSpPr txBox="1"/>
          <p:nvPr>
            <p:ph type="title"/>
          </p:nvPr>
        </p:nvSpPr>
        <p:spPr>
          <a:xfrm>
            <a:off x="721425" y="1191950"/>
            <a:ext cx="55230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FFFFFF"/>
              </a:buClr>
              <a:buSzPts val="2800"/>
              <a:buNone/>
              <a:defRPr>
                <a:solidFill>
                  <a:srgbClr val="FFFFFF"/>
                </a:solidFill>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9"/>
          <p:cNvSpPr txBox="1"/>
          <p:nvPr>
            <p:ph type="title"/>
          </p:nvPr>
        </p:nvSpPr>
        <p:spPr>
          <a:xfrm>
            <a:off x="1180650" y="450150"/>
            <a:ext cx="6367800" cy="4090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A446A"/>
              </a:buClr>
              <a:buSzPts val="3000"/>
              <a:buNone/>
              <a:defRPr sz="3000">
                <a:solidFill>
                  <a:srgbClr val="0A446A"/>
                </a:solidFill>
              </a:defRPr>
            </a:lvl1pPr>
            <a:lvl2pPr lvl="1" algn="ctr">
              <a:lnSpc>
                <a:spcPct val="100000"/>
              </a:lnSpc>
              <a:spcBef>
                <a:spcPts val="0"/>
              </a:spcBef>
              <a:spcAft>
                <a:spcPts val="0"/>
              </a:spcAft>
              <a:buClr>
                <a:srgbClr val="0A446A"/>
              </a:buClr>
              <a:buSzPts val="3000"/>
              <a:buNone/>
              <a:defRPr sz="3000">
                <a:solidFill>
                  <a:srgbClr val="0A446A"/>
                </a:solidFill>
              </a:defRPr>
            </a:lvl2pPr>
            <a:lvl3pPr lvl="2" algn="ctr">
              <a:lnSpc>
                <a:spcPct val="100000"/>
              </a:lnSpc>
              <a:spcBef>
                <a:spcPts val="0"/>
              </a:spcBef>
              <a:spcAft>
                <a:spcPts val="0"/>
              </a:spcAft>
              <a:buClr>
                <a:srgbClr val="0A446A"/>
              </a:buClr>
              <a:buSzPts val="3000"/>
              <a:buNone/>
              <a:defRPr sz="3000">
                <a:solidFill>
                  <a:srgbClr val="0A446A"/>
                </a:solidFill>
              </a:defRPr>
            </a:lvl3pPr>
            <a:lvl4pPr lvl="3" algn="ctr">
              <a:lnSpc>
                <a:spcPct val="100000"/>
              </a:lnSpc>
              <a:spcBef>
                <a:spcPts val="0"/>
              </a:spcBef>
              <a:spcAft>
                <a:spcPts val="0"/>
              </a:spcAft>
              <a:buClr>
                <a:srgbClr val="0A446A"/>
              </a:buClr>
              <a:buSzPts val="3000"/>
              <a:buNone/>
              <a:defRPr sz="3000">
                <a:solidFill>
                  <a:srgbClr val="0A446A"/>
                </a:solidFill>
              </a:defRPr>
            </a:lvl4pPr>
            <a:lvl5pPr lvl="4" algn="ctr">
              <a:lnSpc>
                <a:spcPct val="100000"/>
              </a:lnSpc>
              <a:spcBef>
                <a:spcPts val="0"/>
              </a:spcBef>
              <a:spcAft>
                <a:spcPts val="0"/>
              </a:spcAft>
              <a:buClr>
                <a:srgbClr val="0A446A"/>
              </a:buClr>
              <a:buSzPts val="3000"/>
              <a:buNone/>
              <a:defRPr sz="3000">
                <a:solidFill>
                  <a:srgbClr val="0A446A"/>
                </a:solidFill>
              </a:defRPr>
            </a:lvl5pPr>
            <a:lvl6pPr lvl="5" algn="ctr">
              <a:lnSpc>
                <a:spcPct val="100000"/>
              </a:lnSpc>
              <a:spcBef>
                <a:spcPts val="0"/>
              </a:spcBef>
              <a:spcAft>
                <a:spcPts val="0"/>
              </a:spcAft>
              <a:buClr>
                <a:srgbClr val="0A446A"/>
              </a:buClr>
              <a:buSzPts val="3000"/>
              <a:buNone/>
              <a:defRPr sz="3000">
                <a:solidFill>
                  <a:srgbClr val="0A446A"/>
                </a:solidFill>
              </a:defRPr>
            </a:lvl6pPr>
            <a:lvl7pPr lvl="6" algn="ctr">
              <a:lnSpc>
                <a:spcPct val="100000"/>
              </a:lnSpc>
              <a:spcBef>
                <a:spcPts val="0"/>
              </a:spcBef>
              <a:spcAft>
                <a:spcPts val="0"/>
              </a:spcAft>
              <a:buClr>
                <a:srgbClr val="0A446A"/>
              </a:buClr>
              <a:buSzPts val="3000"/>
              <a:buNone/>
              <a:defRPr sz="3000">
                <a:solidFill>
                  <a:srgbClr val="0A446A"/>
                </a:solidFill>
              </a:defRPr>
            </a:lvl7pPr>
            <a:lvl8pPr lvl="7" algn="ctr">
              <a:lnSpc>
                <a:spcPct val="100000"/>
              </a:lnSpc>
              <a:spcBef>
                <a:spcPts val="0"/>
              </a:spcBef>
              <a:spcAft>
                <a:spcPts val="0"/>
              </a:spcAft>
              <a:buClr>
                <a:srgbClr val="0A446A"/>
              </a:buClr>
              <a:buSzPts val="3000"/>
              <a:buNone/>
              <a:defRPr sz="3000">
                <a:solidFill>
                  <a:srgbClr val="0A446A"/>
                </a:solidFill>
              </a:defRPr>
            </a:lvl8pPr>
            <a:lvl9pPr lvl="8" algn="ctr">
              <a:lnSpc>
                <a:spcPct val="100000"/>
              </a:lnSpc>
              <a:spcBef>
                <a:spcPts val="0"/>
              </a:spcBef>
              <a:spcAft>
                <a:spcPts val="0"/>
              </a:spcAft>
              <a:buClr>
                <a:srgbClr val="0A446A"/>
              </a:buClr>
              <a:buSzPts val="3000"/>
              <a:buNone/>
              <a:defRPr sz="3000">
                <a:solidFill>
                  <a:srgbClr val="0A446A"/>
                </a:solidFill>
              </a:defRPr>
            </a:lvl9pPr>
          </a:lstStyle>
          <a:p/>
        </p:txBody>
      </p:sp>
      <p:sp>
        <p:nvSpPr>
          <p:cNvPr id="35" name="Google Shape;3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0"/>
          <p:cNvSpPr txBox="1"/>
          <p:nvPr>
            <p:ph type="title"/>
          </p:nvPr>
        </p:nvSpPr>
        <p:spPr>
          <a:xfrm>
            <a:off x="265500" y="588800"/>
            <a:ext cx="4045200" cy="148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10"/>
          <p:cNvSpPr txBox="1"/>
          <p:nvPr>
            <p:ph idx="1" type="subTitle"/>
          </p:nvPr>
        </p:nvSpPr>
        <p:spPr>
          <a:xfrm>
            <a:off x="265500" y="2197050"/>
            <a:ext cx="4045200" cy="1235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2"/>
              </a:buClr>
              <a:buSzPts val="2100"/>
              <a:buNone/>
              <a:defRPr sz="2100">
                <a:solidFill>
                  <a:schemeClr val="dk2"/>
                </a:solidFill>
              </a:defRPr>
            </a:lvl1pPr>
            <a:lvl2pPr lvl="1" algn="r">
              <a:lnSpc>
                <a:spcPct val="100000"/>
              </a:lnSpc>
              <a:spcBef>
                <a:spcPts val="0"/>
              </a:spcBef>
              <a:spcAft>
                <a:spcPts val="0"/>
              </a:spcAft>
              <a:buClr>
                <a:srgbClr val="0DBEFD"/>
              </a:buClr>
              <a:buSzPts val="2100"/>
              <a:buNone/>
              <a:defRPr sz="2100">
                <a:solidFill>
                  <a:srgbClr val="0DBEFD"/>
                </a:solidFill>
              </a:defRPr>
            </a:lvl2pPr>
            <a:lvl3pPr lvl="2" algn="r">
              <a:lnSpc>
                <a:spcPct val="100000"/>
              </a:lnSpc>
              <a:spcBef>
                <a:spcPts val="0"/>
              </a:spcBef>
              <a:spcAft>
                <a:spcPts val="0"/>
              </a:spcAft>
              <a:buClr>
                <a:srgbClr val="0DBEFD"/>
              </a:buClr>
              <a:buSzPts val="2100"/>
              <a:buNone/>
              <a:defRPr sz="2100">
                <a:solidFill>
                  <a:srgbClr val="0DBEFD"/>
                </a:solidFill>
              </a:defRPr>
            </a:lvl3pPr>
            <a:lvl4pPr lvl="3" algn="r">
              <a:lnSpc>
                <a:spcPct val="100000"/>
              </a:lnSpc>
              <a:spcBef>
                <a:spcPts val="0"/>
              </a:spcBef>
              <a:spcAft>
                <a:spcPts val="0"/>
              </a:spcAft>
              <a:buClr>
                <a:srgbClr val="0DBEFD"/>
              </a:buClr>
              <a:buSzPts val="2100"/>
              <a:buNone/>
              <a:defRPr sz="2100">
                <a:solidFill>
                  <a:srgbClr val="0DBEFD"/>
                </a:solidFill>
              </a:defRPr>
            </a:lvl4pPr>
            <a:lvl5pPr lvl="4" algn="r">
              <a:lnSpc>
                <a:spcPct val="100000"/>
              </a:lnSpc>
              <a:spcBef>
                <a:spcPts val="0"/>
              </a:spcBef>
              <a:spcAft>
                <a:spcPts val="0"/>
              </a:spcAft>
              <a:buClr>
                <a:srgbClr val="0DBEFD"/>
              </a:buClr>
              <a:buSzPts val="2100"/>
              <a:buNone/>
              <a:defRPr sz="2100">
                <a:solidFill>
                  <a:srgbClr val="0DBEFD"/>
                </a:solidFill>
              </a:defRPr>
            </a:lvl5pPr>
            <a:lvl6pPr lvl="5" algn="r">
              <a:lnSpc>
                <a:spcPct val="100000"/>
              </a:lnSpc>
              <a:spcBef>
                <a:spcPts val="0"/>
              </a:spcBef>
              <a:spcAft>
                <a:spcPts val="0"/>
              </a:spcAft>
              <a:buClr>
                <a:srgbClr val="0DBEFD"/>
              </a:buClr>
              <a:buSzPts val="2100"/>
              <a:buNone/>
              <a:defRPr sz="2100">
                <a:solidFill>
                  <a:srgbClr val="0DBEFD"/>
                </a:solidFill>
              </a:defRPr>
            </a:lvl6pPr>
            <a:lvl7pPr lvl="6" algn="r">
              <a:lnSpc>
                <a:spcPct val="100000"/>
              </a:lnSpc>
              <a:spcBef>
                <a:spcPts val="0"/>
              </a:spcBef>
              <a:spcAft>
                <a:spcPts val="0"/>
              </a:spcAft>
              <a:buClr>
                <a:srgbClr val="0DBEFD"/>
              </a:buClr>
              <a:buSzPts val="2100"/>
              <a:buNone/>
              <a:defRPr sz="2100">
                <a:solidFill>
                  <a:srgbClr val="0DBEFD"/>
                </a:solidFill>
              </a:defRPr>
            </a:lvl7pPr>
            <a:lvl8pPr lvl="7" algn="r">
              <a:lnSpc>
                <a:spcPct val="100000"/>
              </a:lnSpc>
              <a:spcBef>
                <a:spcPts val="0"/>
              </a:spcBef>
              <a:spcAft>
                <a:spcPts val="0"/>
              </a:spcAft>
              <a:buClr>
                <a:srgbClr val="0DBEFD"/>
              </a:buClr>
              <a:buSzPts val="2100"/>
              <a:buNone/>
              <a:defRPr sz="2100">
                <a:solidFill>
                  <a:srgbClr val="0DBEFD"/>
                </a:solidFill>
              </a:defRPr>
            </a:lvl8pPr>
            <a:lvl9pPr lvl="8" algn="r">
              <a:lnSpc>
                <a:spcPct val="100000"/>
              </a:lnSpc>
              <a:spcBef>
                <a:spcPts val="0"/>
              </a:spcBef>
              <a:spcAft>
                <a:spcPts val="0"/>
              </a:spcAft>
              <a:buClr>
                <a:srgbClr val="0DBEFD"/>
              </a:buClr>
              <a:buSzPts val="2100"/>
              <a:buNone/>
              <a:defRPr sz="2100">
                <a:solidFill>
                  <a:srgbClr val="0DBEFD"/>
                </a:solidFill>
              </a:defRPr>
            </a:lvl9pPr>
          </a:lstStyle>
          <a:p/>
        </p:txBody>
      </p:sp>
      <p:sp>
        <p:nvSpPr>
          <p:cNvPr id="40" name="Google Shape;40;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68300" lvl="0" marL="457200" algn="l">
              <a:lnSpc>
                <a:spcPct val="115000"/>
              </a:lnSpc>
              <a:spcBef>
                <a:spcPts val="0"/>
              </a:spcBef>
              <a:spcAft>
                <a:spcPts val="0"/>
              </a:spcAft>
              <a:buSzPts val="22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30200" lvl="3" marL="1828800" algn="l">
              <a:lnSpc>
                <a:spcPct val="115000"/>
              </a:lnSpc>
              <a:spcBef>
                <a:spcPts val="1600"/>
              </a:spcBef>
              <a:spcAft>
                <a:spcPts val="0"/>
              </a:spcAft>
              <a:buSzPts val="16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1" name="Google Shape;4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Trebuchet MS"/>
              <a:buNone/>
              <a:defRPr b="1" i="0" sz="28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787450"/>
            <a:ext cx="8520600" cy="34164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15000"/>
              </a:lnSpc>
              <a:spcBef>
                <a:spcPts val="0"/>
              </a:spcBef>
              <a:spcAft>
                <a:spcPts val="0"/>
              </a:spcAft>
              <a:buClr>
                <a:srgbClr val="000000"/>
              </a:buClr>
              <a:buSzPts val="2200"/>
              <a:buFont typeface="Trebuchet MS"/>
              <a:buChar char="●"/>
              <a:defRPr b="0" i="0" sz="2200" u="none" cap="none" strike="noStrike">
                <a:solidFill>
                  <a:srgbClr val="000000"/>
                </a:solidFill>
                <a:latin typeface="Trebuchet MS"/>
                <a:ea typeface="Trebuchet MS"/>
                <a:cs typeface="Trebuchet MS"/>
                <a:sym typeface="Trebuchet MS"/>
              </a:defRPr>
            </a:lvl1pPr>
            <a:lvl2pPr indent="-355600" lvl="1" marL="914400" marR="0" rtl="0" algn="l">
              <a:lnSpc>
                <a:spcPct val="115000"/>
              </a:lnSpc>
              <a:spcBef>
                <a:spcPts val="16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42900" lvl="2" marL="1371600" marR="0" rtl="0" algn="l">
              <a:lnSpc>
                <a:spcPct val="115000"/>
              </a:lnSpc>
              <a:spcBef>
                <a:spcPts val="1600"/>
              </a:spcBef>
              <a:spcAft>
                <a:spcPts val="0"/>
              </a:spcAft>
              <a:buClr>
                <a:srgbClr val="000000"/>
              </a:buClr>
              <a:buSzPts val="1800"/>
              <a:buFont typeface="Arial"/>
              <a:buChar char="■"/>
              <a:defRPr b="0" i="0" sz="1800" u="none" cap="none" strike="noStrike">
                <a:solidFill>
                  <a:srgbClr val="000000"/>
                </a:solidFill>
                <a:latin typeface="Arial"/>
                <a:ea typeface="Arial"/>
                <a:cs typeface="Arial"/>
                <a:sym typeface="Arial"/>
              </a:defRPr>
            </a:lvl3pPr>
            <a:lvl4pPr indent="-330200" lvl="3" marL="1828800" marR="0" rtl="0" algn="l">
              <a:lnSpc>
                <a:spcPct val="115000"/>
              </a:lnSpc>
              <a:spcBef>
                <a:spcPts val="1600"/>
              </a:spcBef>
              <a:spcAft>
                <a:spcPts val="0"/>
              </a:spcAft>
              <a:buClr>
                <a:srgbClr val="000000"/>
              </a:buClr>
              <a:buSzPts val="1600"/>
              <a:buFont typeface="Arial"/>
              <a:buChar char="●"/>
              <a:defRPr b="0" i="0" sz="16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4"/>
          <p:cNvSpPr txBox="1"/>
          <p:nvPr>
            <p:ph type="ctrTitle"/>
          </p:nvPr>
        </p:nvSpPr>
        <p:spPr>
          <a:xfrm>
            <a:off x="727475" y="1097425"/>
            <a:ext cx="7523700" cy="142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pt-BR"/>
              <a:t>Percepção de Profissionais de TI sobre Documentação de Testes com e sem Inteligência Artificial</a:t>
            </a:r>
            <a:endParaRPr/>
          </a:p>
        </p:txBody>
      </p:sp>
      <p:sp>
        <p:nvSpPr>
          <p:cNvPr id="56" name="Google Shape;56;p14"/>
          <p:cNvSpPr txBox="1"/>
          <p:nvPr>
            <p:ph idx="1" type="subTitle"/>
          </p:nvPr>
        </p:nvSpPr>
        <p:spPr>
          <a:xfrm>
            <a:off x="727475" y="2803075"/>
            <a:ext cx="5310600" cy="163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pt-BR" sz="1900"/>
              <a:t>Rodolpho Dutra (25109P9M24)</a:t>
            </a:r>
            <a:endParaRPr sz="1900"/>
          </a:p>
          <a:p>
            <a:pPr indent="0" lvl="0" marL="0" rtl="0" algn="l">
              <a:lnSpc>
                <a:spcPct val="100000"/>
              </a:lnSpc>
              <a:spcBef>
                <a:spcPts val="0"/>
              </a:spcBef>
              <a:spcAft>
                <a:spcPts val="0"/>
              </a:spcAft>
              <a:buSzPts val="2400"/>
              <a:buNone/>
            </a:pPr>
            <a:r>
              <a:rPr lang="pt-BR" sz="1900"/>
              <a:t>Fernando Bento Moura de Souza (25109P9M13), </a:t>
            </a:r>
            <a:endParaRPr sz="1900"/>
          </a:p>
          <a:p>
            <a:pPr indent="0" lvl="0" marL="0" rtl="0" algn="l">
              <a:lnSpc>
                <a:spcPct val="100000"/>
              </a:lnSpc>
              <a:spcBef>
                <a:spcPts val="0"/>
              </a:spcBef>
              <a:spcAft>
                <a:spcPts val="0"/>
              </a:spcAft>
              <a:buSzPts val="2400"/>
              <a:buNone/>
            </a:pPr>
            <a:r>
              <a:rPr lang="pt-BR" sz="1900"/>
              <a:t>Luísa Caetano Correia (25109P9M19) e </a:t>
            </a:r>
            <a:endParaRPr sz="1900"/>
          </a:p>
          <a:p>
            <a:pPr indent="0" lvl="0" marL="0" rtl="0" algn="l">
              <a:lnSpc>
                <a:spcPct val="100000"/>
              </a:lnSpc>
              <a:spcBef>
                <a:spcPts val="0"/>
              </a:spcBef>
              <a:spcAft>
                <a:spcPts val="0"/>
              </a:spcAft>
              <a:buSzPts val="2400"/>
              <a:buNone/>
            </a:pPr>
            <a:r>
              <a:rPr lang="pt-BR" sz="1900"/>
              <a:t>Eduardo Sampaio (Matrícula: 25109P9M08)</a:t>
            </a:r>
            <a:endParaRPr sz="1900"/>
          </a:p>
          <a:p>
            <a:pPr indent="0" lvl="0" marL="0" rtl="0" algn="l">
              <a:lnSpc>
                <a:spcPct val="100000"/>
              </a:lnSpc>
              <a:spcBef>
                <a:spcPts val="0"/>
              </a:spcBef>
              <a:spcAft>
                <a:spcPts val="0"/>
              </a:spcAft>
              <a:buSzPts val="2400"/>
              <a:buNone/>
            </a:pPr>
            <a:r>
              <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sz="2300"/>
              <a:t>Questionário - Escala de Percepção - </a:t>
            </a:r>
            <a:r>
              <a:rPr lang="pt-BR" sz="2300"/>
              <a:t>Velocidade de Geração</a:t>
            </a:r>
            <a:endParaRPr sz="2300"/>
          </a:p>
        </p:txBody>
      </p:sp>
      <p:pic>
        <p:nvPicPr>
          <p:cNvPr id="115" name="Google Shape;115;p23"/>
          <p:cNvPicPr preferRelativeResize="0"/>
          <p:nvPr/>
        </p:nvPicPr>
        <p:blipFill>
          <a:blip r:embed="rId3">
            <a:alphaModFix/>
          </a:blip>
          <a:stretch>
            <a:fillRect/>
          </a:stretch>
        </p:blipFill>
        <p:spPr>
          <a:xfrm>
            <a:off x="2482800" y="957900"/>
            <a:ext cx="4420859" cy="1755075"/>
          </a:xfrm>
          <a:prstGeom prst="rect">
            <a:avLst/>
          </a:prstGeom>
          <a:noFill/>
          <a:ln>
            <a:noFill/>
          </a:ln>
        </p:spPr>
      </p:pic>
      <p:pic>
        <p:nvPicPr>
          <p:cNvPr id="116" name="Google Shape;116;p23"/>
          <p:cNvPicPr preferRelativeResize="0"/>
          <p:nvPr/>
        </p:nvPicPr>
        <p:blipFill>
          <a:blip r:embed="rId4">
            <a:alphaModFix/>
          </a:blip>
          <a:stretch>
            <a:fillRect/>
          </a:stretch>
        </p:blipFill>
        <p:spPr>
          <a:xfrm>
            <a:off x="2412562" y="2881744"/>
            <a:ext cx="4561375" cy="18134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sz="2000"/>
              <a:t>Questionário - Escala de Percepção - </a:t>
            </a:r>
            <a:r>
              <a:rPr lang="pt-BR" sz="2000"/>
              <a:t>Confiabilidade das Informações</a:t>
            </a:r>
            <a:endParaRPr sz="2000"/>
          </a:p>
        </p:txBody>
      </p:sp>
      <p:pic>
        <p:nvPicPr>
          <p:cNvPr id="122" name="Google Shape;122;p24"/>
          <p:cNvPicPr preferRelativeResize="0"/>
          <p:nvPr/>
        </p:nvPicPr>
        <p:blipFill>
          <a:blip r:embed="rId3">
            <a:alphaModFix/>
          </a:blip>
          <a:stretch>
            <a:fillRect/>
          </a:stretch>
        </p:blipFill>
        <p:spPr>
          <a:xfrm>
            <a:off x="2304525" y="902975"/>
            <a:ext cx="4534956" cy="1787819"/>
          </a:xfrm>
          <a:prstGeom prst="rect">
            <a:avLst/>
          </a:prstGeom>
          <a:noFill/>
          <a:ln>
            <a:noFill/>
          </a:ln>
        </p:spPr>
      </p:pic>
      <p:pic>
        <p:nvPicPr>
          <p:cNvPr id="123" name="Google Shape;123;p24"/>
          <p:cNvPicPr preferRelativeResize="0"/>
          <p:nvPr/>
        </p:nvPicPr>
        <p:blipFill>
          <a:blip r:embed="rId4">
            <a:alphaModFix/>
          </a:blip>
          <a:stretch>
            <a:fillRect/>
          </a:stretch>
        </p:blipFill>
        <p:spPr>
          <a:xfrm>
            <a:off x="2276048" y="2919800"/>
            <a:ext cx="4591898" cy="178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Análise dos Dados</a:t>
            </a:r>
            <a:endParaRPr/>
          </a:p>
        </p:txBody>
      </p:sp>
      <p:pic>
        <p:nvPicPr>
          <p:cNvPr id="129" name="Google Shape;129;p25"/>
          <p:cNvPicPr preferRelativeResize="0"/>
          <p:nvPr/>
        </p:nvPicPr>
        <p:blipFill>
          <a:blip r:embed="rId3">
            <a:alphaModFix/>
          </a:blip>
          <a:stretch>
            <a:fillRect/>
          </a:stretch>
        </p:blipFill>
        <p:spPr>
          <a:xfrm>
            <a:off x="524350" y="1500625"/>
            <a:ext cx="8095300" cy="932200"/>
          </a:xfrm>
          <a:prstGeom prst="rect">
            <a:avLst/>
          </a:prstGeom>
          <a:noFill/>
          <a:ln>
            <a:noFill/>
          </a:ln>
        </p:spPr>
      </p:pic>
      <p:sp>
        <p:nvSpPr>
          <p:cNvPr id="130" name="Google Shape;130;p25"/>
          <p:cNvSpPr txBox="1"/>
          <p:nvPr>
            <p:ph type="title"/>
          </p:nvPr>
        </p:nvSpPr>
        <p:spPr>
          <a:xfrm>
            <a:off x="363850" y="8585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pt-BR" sz="2000"/>
              <a:t>1.Dados divididos em 2 grupos (IA x Manual)</a:t>
            </a:r>
            <a:endParaRPr b="0" sz="2000"/>
          </a:p>
        </p:txBody>
      </p:sp>
      <p:sp>
        <p:nvSpPr>
          <p:cNvPr id="131" name="Google Shape;131;p25"/>
          <p:cNvSpPr txBox="1"/>
          <p:nvPr>
            <p:ph type="title"/>
          </p:nvPr>
        </p:nvSpPr>
        <p:spPr>
          <a:xfrm>
            <a:off x="363850" y="2722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pt-BR" sz="2000"/>
              <a:t>2.Cálculo de Média, Mediana, Variância e Desvio Padrão</a:t>
            </a:r>
            <a:endParaRPr b="0" sz="2000"/>
          </a:p>
        </p:txBody>
      </p:sp>
      <p:pic>
        <p:nvPicPr>
          <p:cNvPr id="132" name="Google Shape;132;p25"/>
          <p:cNvPicPr preferRelativeResize="0"/>
          <p:nvPr/>
        </p:nvPicPr>
        <p:blipFill>
          <a:blip r:embed="rId4">
            <a:alphaModFix/>
          </a:blip>
          <a:stretch>
            <a:fillRect/>
          </a:stretch>
        </p:blipFill>
        <p:spPr>
          <a:xfrm>
            <a:off x="973275" y="3485350"/>
            <a:ext cx="7197450" cy="870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Teste de normalidade Kolmogorov-Smirnov (KS)</a:t>
            </a:r>
            <a:endParaRPr/>
          </a:p>
        </p:txBody>
      </p:sp>
      <p:pic>
        <p:nvPicPr>
          <p:cNvPr id="138" name="Google Shape;138;p26"/>
          <p:cNvPicPr preferRelativeResize="0"/>
          <p:nvPr/>
        </p:nvPicPr>
        <p:blipFill>
          <a:blip r:embed="rId3">
            <a:alphaModFix/>
          </a:blip>
          <a:stretch>
            <a:fillRect/>
          </a:stretch>
        </p:blipFill>
        <p:spPr>
          <a:xfrm>
            <a:off x="311700" y="1025625"/>
            <a:ext cx="5934526" cy="2491600"/>
          </a:xfrm>
          <a:prstGeom prst="rect">
            <a:avLst/>
          </a:prstGeom>
          <a:noFill/>
          <a:ln cap="flat" cmpd="sng" w="38100">
            <a:solidFill>
              <a:srgbClr val="0BA6F6"/>
            </a:solidFill>
            <a:prstDash val="solid"/>
            <a:round/>
            <a:headEnd len="sm" w="sm" type="none"/>
            <a:tailEnd len="sm" w="sm" type="none"/>
          </a:ln>
        </p:spPr>
      </p:pic>
      <p:pic>
        <p:nvPicPr>
          <p:cNvPr id="139" name="Google Shape;139;p26"/>
          <p:cNvPicPr preferRelativeResize="0"/>
          <p:nvPr/>
        </p:nvPicPr>
        <p:blipFill>
          <a:blip r:embed="rId4">
            <a:alphaModFix/>
          </a:blip>
          <a:stretch>
            <a:fillRect/>
          </a:stretch>
        </p:blipFill>
        <p:spPr>
          <a:xfrm>
            <a:off x="3964125" y="1582927"/>
            <a:ext cx="4868175" cy="1227900"/>
          </a:xfrm>
          <a:prstGeom prst="rect">
            <a:avLst/>
          </a:prstGeom>
          <a:noFill/>
          <a:ln cap="flat" cmpd="sng" w="38100">
            <a:solidFill>
              <a:srgbClr val="0BA6F6"/>
            </a:solidFill>
            <a:prstDash val="solid"/>
            <a:round/>
            <a:headEnd len="sm" w="sm" type="none"/>
            <a:tailEnd len="sm" w="sm" type="none"/>
          </a:ln>
        </p:spPr>
      </p:pic>
      <p:sp>
        <p:nvSpPr>
          <p:cNvPr id="140" name="Google Shape;140;p26"/>
          <p:cNvSpPr txBox="1"/>
          <p:nvPr>
            <p:ph type="title"/>
          </p:nvPr>
        </p:nvSpPr>
        <p:spPr>
          <a:xfrm>
            <a:off x="311700" y="3802475"/>
            <a:ext cx="8520600" cy="87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BR" sz="2000"/>
              <a:t>P &gt; 0.05 para ambos grupos, logo os dados seguem distribuição normalizada e podemos aplicar o teste t.</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Teste de homogeneidade de variância: Levene</a:t>
            </a:r>
            <a:endParaRPr/>
          </a:p>
        </p:txBody>
      </p:sp>
      <p:sp>
        <p:nvSpPr>
          <p:cNvPr id="146" name="Google Shape;146;p27"/>
          <p:cNvSpPr txBox="1"/>
          <p:nvPr>
            <p:ph type="title"/>
          </p:nvPr>
        </p:nvSpPr>
        <p:spPr>
          <a:xfrm>
            <a:off x="311700" y="3802475"/>
            <a:ext cx="8520600" cy="77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BR" sz="2000"/>
              <a:t>P &gt; 0.05 sem diferença significativa entre as variâncias dos grupos, logo usa True como parâmetro no método do teste t.</a:t>
            </a:r>
            <a:endParaRPr sz="2000"/>
          </a:p>
        </p:txBody>
      </p:sp>
      <p:pic>
        <p:nvPicPr>
          <p:cNvPr id="147" name="Google Shape;147;p27"/>
          <p:cNvPicPr preferRelativeResize="0"/>
          <p:nvPr/>
        </p:nvPicPr>
        <p:blipFill>
          <a:blip r:embed="rId3">
            <a:alphaModFix/>
          </a:blip>
          <a:stretch>
            <a:fillRect/>
          </a:stretch>
        </p:blipFill>
        <p:spPr>
          <a:xfrm>
            <a:off x="311700" y="933075"/>
            <a:ext cx="7331726" cy="2393125"/>
          </a:xfrm>
          <a:prstGeom prst="rect">
            <a:avLst/>
          </a:prstGeom>
          <a:noFill/>
          <a:ln cap="flat" cmpd="sng" w="38100">
            <a:solidFill>
              <a:srgbClr val="0BA6F6"/>
            </a:solidFill>
            <a:prstDash val="solid"/>
            <a:round/>
            <a:headEnd len="sm" w="sm" type="none"/>
            <a:tailEnd len="sm" w="sm" type="none"/>
          </a:ln>
        </p:spPr>
      </p:pic>
      <p:pic>
        <p:nvPicPr>
          <p:cNvPr id="148" name="Google Shape;148;p27"/>
          <p:cNvPicPr preferRelativeResize="0"/>
          <p:nvPr/>
        </p:nvPicPr>
        <p:blipFill>
          <a:blip r:embed="rId4">
            <a:alphaModFix/>
          </a:blip>
          <a:stretch>
            <a:fillRect/>
          </a:stretch>
        </p:blipFill>
        <p:spPr>
          <a:xfrm>
            <a:off x="4024913" y="2503325"/>
            <a:ext cx="4410075" cy="1123950"/>
          </a:xfrm>
          <a:prstGeom prst="rect">
            <a:avLst/>
          </a:prstGeom>
          <a:noFill/>
          <a:ln cap="flat" cmpd="sng" w="38100">
            <a:solidFill>
              <a:srgbClr val="0BA6F6"/>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Teste t de Student</a:t>
            </a:r>
            <a:endParaRPr/>
          </a:p>
        </p:txBody>
      </p:sp>
      <p:sp>
        <p:nvSpPr>
          <p:cNvPr id="154" name="Google Shape;154;p28"/>
          <p:cNvSpPr txBox="1"/>
          <p:nvPr>
            <p:ph type="title"/>
          </p:nvPr>
        </p:nvSpPr>
        <p:spPr>
          <a:xfrm>
            <a:off x="311700" y="3694525"/>
            <a:ext cx="8520600" cy="112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pt-BR" sz="2000"/>
              <a:t>P &lt; 0.05 diferença significativa, rejeita a hipótese nula. Existe uma diferença estatisticamente significativa entre a qualidade percebida da documentação gerada por IA e da gerada manualmente.</a:t>
            </a:r>
            <a:endParaRPr sz="2000"/>
          </a:p>
        </p:txBody>
      </p:sp>
      <p:pic>
        <p:nvPicPr>
          <p:cNvPr id="155" name="Google Shape;155;p28"/>
          <p:cNvPicPr preferRelativeResize="0"/>
          <p:nvPr/>
        </p:nvPicPr>
        <p:blipFill>
          <a:blip r:embed="rId3">
            <a:alphaModFix/>
          </a:blip>
          <a:stretch>
            <a:fillRect/>
          </a:stretch>
        </p:blipFill>
        <p:spPr>
          <a:xfrm>
            <a:off x="311700" y="835400"/>
            <a:ext cx="3799366" cy="2708551"/>
          </a:xfrm>
          <a:prstGeom prst="rect">
            <a:avLst/>
          </a:prstGeom>
          <a:noFill/>
          <a:ln cap="flat" cmpd="sng" w="38100">
            <a:solidFill>
              <a:srgbClr val="0BA6F6"/>
            </a:solidFill>
            <a:prstDash val="solid"/>
            <a:round/>
            <a:headEnd len="sm" w="sm" type="none"/>
            <a:tailEnd len="sm" w="sm" type="none"/>
          </a:ln>
        </p:spPr>
      </p:pic>
      <p:pic>
        <p:nvPicPr>
          <p:cNvPr id="156" name="Google Shape;156;p28"/>
          <p:cNvPicPr preferRelativeResize="0"/>
          <p:nvPr/>
        </p:nvPicPr>
        <p:blipFill>
          <a:blip r:embed="rId4">
            <a:alphaModFix/>
          </a:blip>
          <a:stretch>
            <a:fillRect/>
          </a:stretch>
        </p:blipFill>
        <p:spPr>
          <a:xfrm>
            <a:off x="4255741" y="835400"/>
            <a:ext cx="4457700" cy="1314450"/>
          </a:xfrm>
          <a:prstGeom prst="rect">
            <a:avLst/>
          </a:prstGeom>
          <a:noFill/>
          <a:ln cap="flat" cmpd="sng" w="38100">
            <a:solidFill>
              <a:srgbClr val="0BA6F6"/>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Gráfico de Homocedasticidade</a:t>
            </a:r>
            <a:endParaRPr/>
          </a:p>
        </p:txBody>
      </p:sp>
      <p:pic>
        <p:nvPicPr>
          <p:cNvPr id="162" name="Google Shape;162;p29"/>
          <p:cNvPicPr preferRelativeResize="0"/>
          <p:nvPr/>
        </p:nvPicPr>
        <p:blipFill>
          <a:blip r:embed="rId3">
            <a:alphaModFix/>
          </a:blip>
          <a:stretch>
            <a:fillRect/>
          </a:stretch>
        </p:blipFill>
        <p:spPr>
          <a:xfrm>
            <a:off x="1621050" y="909950"/>
            <a:ext cx="5901925" cy="3934625"/>
          </a:xfrm>
          <a:prstGeom prst="rect">
            <a:avLst/>
          </a:prstGeom>
          <a:noFill/>
          <a:ln cap="flat" cmpd="sng" w="38100">
            <a:solidFill>
              <a:srgbClr val="0BA6F6"/>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Resultados</a:t>
            </a:r>
            <a:endParaRPr/>
          </a:p>
        </p:txBody>
      </p:sp>
      <p:sp>
        <p:nvSpPr>
          <p:cNvPr id="168" name="Google Shape;168;p30"/>
          <p:cNvSpPr txBox="1"/>
          <p:nvPr>
            <p:ph idx="1" type="body"/>
          </p:nvPr>
        </p:nvSpPr>
        <p:spPr>
          <a:xfrm>
            <a:off x="311700" y="7891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p>
          <a:p>
            <a:pPr indent="0" lvl="0" marL="0" rtl="0" algn="l">
              <a:lnSpc>
                <a:spcPct val="115000"/>
              </a:lnSpc>
              <a:spcBef>
                <a:spcPts val="1600"/>
              </a:spcBef>
              <a:spcAft>
                <a:spcPts val="1600"/>
              </a:spcAft>
              <a:buNone/>
            </a:pPr>
            <a:r>
              <a:rPr lang="pt-BR" sz="1700"/>
              <a:t>Os profissionais avaliaram as documentações de testes geradas por inteligência artificial com uma média de 2,89 pontos na escala de qualidade percebida, enquanto as documentações geradas manualmente receberam uma média de 3,60 pontos. O teste t de Student indicou uma diferença estatisticamente significativa entre os dois grupos (t = 12,49, p = 0,00), com variâncias homogêneas (p = 0,86 no teste de Levene) e distribuição normal em ambas as amostras (KS-IA: p = 0,06; KS-Manual: p = 0,11)."</a:t>
            </a:r>
            <a:endParaRPr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Conclusão</a:t>
            </a:r>
            <a:endParaRPr/>
          </a:p>
        </p:txBody>
      </p:sp>
      <p:sp>
        <p:nvSpPr>
          <p:cNvPr id="174" name="Google Shape;174;p31"/>
          <p:cNvSpPr txBox="1"/>
          <p:nvPr>
            <p:ph idx="1" type="body"/>
          </p:nvPr>
        </p:nvSpPr>
        <p:spPr>
          <a:xfrm>
            <a:off x="311700" y="7891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700"/>
          </a:p>
          <a:p>
            <a:pPr indent="0" lvl="0" marL="0" rtl="0" algn="l">
              <a:lnSpc>
                <a:spcPct val="115000"/>
              </a:lnSpc>
              <a:spcBef>
                <a:spcPts val="1600"/>
              </a:spcBef>
              <a:spcAft>
                <a:spcPts val="1600"/>
              </a:spcAft>
              <a:buNone/>
            </a:pPr>
            <a:r>
              <a:rPr lang="pt-BR" sz="1700"/>
              <a:t>Os dados rejeitam a hipótese nula e fornecem evidências estatísticas de que há uma diferença significativa na qualidade percebida entre documentações de testes geradas com o uso de inteligência artificial e as produzidas manualmente. Especificamente, os profissionais atribuíram uma percepção de qualidade ligeiramente maior às documentações manuais, o que pode indicar uma preferência ou maior confiabilidade percebida nas práticas tradicionais."</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729450" y="1093850"/>
            <a:ext cx="5353800" cy="143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pt-BR"/>
              <a:t>Obrigado.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5"/>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Proposta</a:t>
            </a:r>
            <a:endParaRPr/>
          </a:p>
        </p:txBody>
      </p:sp>
      <p:sp>
        <p:nvSpPr>
          <p:cNvPr id="62" name="Google Shape;62;p15"/>
          <p:cNvSpPr txBox="1"/>
          <p:nvPr>
            <p:ph idx="1" type="body"/>
          </p:nvPr>
        </p:nvSpPr>
        <p:spPr>
          <a:xfrm>
            <a:off x="311700" y="7891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200"/>
              <a:buNone/>
            </a:pPr>
            <a:r>
              <a:t/>
            </a:r>
            <a:endParaRPr b="1" sz="2000"/>
          </a:p>
          <a:p>
            <a:pPr indent="0" lvl="0" marL="0" rtl="0" algn="l">
              <a:lnSpc>
                <a:spcPct val="115000"/>
              </a:lnSpc>
              <a:spcBef>
                <a:spcPts val="1600"/>
              </a:spcBef>
              <a:spcAft>
                <a:spcPts val="0"/>
              </a:spcAft>
              <a:buSzPts val="2200"/>
              <a:buNone/>
            </a:pPr>
            <a:r>
              <a:rPr b="1" lang="pt-BR" sz="2000"/>
              <a:t>Título:</a:t>
            </a:r>
            <a:r>
              <a:rPr lang="pt-BR" sz="2000"/>
              <a:t> Percepções de Profissionais de Tecnologia sobre a Qualidade da Documentação de Testes Gerada com e sem Uso de Inteligência Artificial</a:t>
            </a:r>
            <a:endParaRPr sz="2000"/>
          </a:p>
          <a:p>
            <a:pPr indent="0" lvl="0" marL="0" rtl="0" algn="l">
              <a:lnSpc>
                <a:spcPct val="115000"/>
              </a:lnSpc>
              <a:spcBef>
                <a:spcPts val="1600"/>
              </a:spcBef>
              <a:spcAft>
                <a:spcPts val="0"/>
              </a:spcAft>
              <a:buSzPts val="2200"/>
              <a:buNone/>
            </a:pPr>
            <a:r>
              <a:rPr lang="pt-BR" sz="2000"/>
              <a:t> </a:t>
            </a:r>
            <a:endParaRPr sz="2000"/>
          </a:p>
          <a:p>
            <a:pPr indent="0" lvl="0" marL="0" rtl="0" algn="l">
              <a:lnSpc>
                <a:spcPct val="115000"/>
              </a:lnSpc>
              <a:spcBef>
                <a:spcPts val="1600"/>
              </a:spcBef>
              <a:spcAft>
                <a:spcPts val="1600"/>
              </a:spcAft>
              <a:buSzPts val="2200"/>
              <a:buNone/>
            </a:pPr>
            <a:r>
              <a:rPr b="1" lang="pt-BR" sz="2000"/>
              <a:t>Objetivo:</a:t>
            </a:r>
            <a:r>
              <a:rPr lang="pt-BR" sz="2000"/>
              <a:t> Investigar se há diferença significativa nas percepções de profissionais de tecnologia quanto à qualidade da documentação de testes gerada por ferramentas de inteligência artificial em comparação com a documentação feita manualmente.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Hipótese de Pesquisa</a:t>
            </a:r>
            <a:endParaRPr/>
          </a:p>
        </p:txBody>
      </p:sp>
      <p:sp>
        <p:nvSpPr>
          <p:cNvPr id="68" name="Google Shape;68;p16"/>
          <p:cNvSpPr txBox="1"/>
          <p:nvPr>
            <p:ph idx="1" type="body"/>
          </p:nvPr>
        </p:nvSpPr>
        <p:spPr>
          <a:xfrm>
            <a:off x="311700" y="7891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200"/>
              <a:buNone/>
            </a:pPr>
            <a:r>
              <a:t/>
            </a:r>
            <a:endParaRPr b="1" sz="2000"/>
          </a:p>
          <a:p>
            <a:pPr indent="0" lvl="0" marL="0" rtl="0" algn="l">
              <a:lnSpc>
                <a:spcPct val="115000"/>
              </a:lnSpc>
              <a:spcBef>
                <a:spcPts val="1600"/>
              </a:spcBef>
              <a:spcAft>
                <a:spcPts val="0"/>
              </a:spcAft>
              <a:buSzPts val="2200"/>
              <a:buNone/>
            </a:pPr>
            <a:r>
              <a:rPr b="1" lang="pt-BR" sz="2000"/>
              <a:t>H</a:t>
            </a:r>
            <a:r>
              <a:rPr b="1" baseline="-25000" lang="pt-BR" sz="2000"/>
              <a:t>1</a:t>
            </a:r>
            <a:r>
              <a:rPr b="1" lang="pt-BR" sz="2000"/>
              <a:t>  (Hipótese Alternativa): </a:t>
            </a:r>
            <a:r>
              <a:rPr lang="pt-BR" sz="2000"/>
              <a:t>Há diferença significativa na percepção de qualidade entre documentações de testes geradas por inteligência artificial e as elaboradas manualmente.</a:t>
            </a:r>
            <a:endParaRPr sz="2000"/>
          </a:p>
          <a:p>
            <a:pPr indent="0" lvl="0" marL="0" rtl="0" algn="l">
              <a:lnSpc>
                <a:spcPct val="115000"/>
              </a:lnSpc>
              <a:spcBef>
                <a:spcPts val="1600"/>
              </a:spcBef>
              <a:spcAft>
                <a:spcPts val="0"/>
              </a:spcAft>
              <a:buSzPts val="2200"/>
              <a:buNone/>
            </a:pPr>
            <a:r>
              <a:rPr lang="pt-BR" sz="2000"/>
              <a:t> </a:t>
            </a:r>
            <a:endParaRPr sz="2000"/>
          </a:p>
          <a:p>
            <a:pPr indent="0" lvl="0" marL="0" rtl="0" algn="l">
              <a:lnSpc>
                <a:spcPct val="115000"/>
              </a:lnSpc>
              <a:spcBef>
                <a:spcPts val="1600"/>
              </a:spcBef>
              <a:spcAft>
                <a:spcPts val="1600"/>
              </a:spcAft>
              <a:buSzPts val="2200"/>
              <a:buNone/>
            </a:pPr>
            <a:r>
              <a:rPr b="1" lang="pt-BR" sz="2000"/>
              <a:t>H</a:t>
            </a:r>
            <a:r>
              <a:rPr b="1" baseline="-25000" lang="pt-BR" sz="2000"/>
              <a:t>0</a:t>
            </a:r>
            <a:r>
              <a:rPr b="1" lang="pt-BR" sz="2000"/>
              <a:t> (Hipótese Nula): </a:t>
            </a:r>
            <a:r>
              <a:rPr lang="pt-BR" sz="2000"/>
              <a:t>Não há diferença significativa na percepção de qualidade entre documentações de testes geradas por inteligência artificial e as elaboradas manualmente.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Metodologia</a:t>
            </a:r>
            <a:endParaRPr/>
          </a:p>
        </p:txBody>
      </p:sp>
      <p:sp>
        <p:nvSpPr>
          <p:cNvPr id="74" name="Google Shape;74;p17"/>
          <p:cNvSpPr txBox="1"/>
          <p:nvPr>
            <p:ph idx="1" type="body"/>
          </p:nvPr>
        </p:nvSpPr>
        <p:spPr>
          <a:xfrm>
            <a:off x="311700" y="7891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200"/>
              <a:buNone/>
            </a:pPr>
            <a:r>
              <a:t/>
            </a:r>
            <a:endParaRPr b="1" sz="1500"/>
          </a:p>
          <a:p>
            <a:pPr indent="0" lvl="0" marL="0" rtl="0" algn="l">
              <a:lnSpc>
                <a:spcPct val="115000"/>
              </a:lnSpc>
              <a:spcBef>
                <a:spcPts val="1600"/>
              </a:spcBef>
              <a:spcAft>
                <a:spcPts val="0"/>
              </a:spcAft>
              <a:buSzPts val="2200"/>
              <a:buNone/>
            </a:pPr>
            <a:r>
              <a:rPr b="1" lang="pt-BR" sz="1500"/>
              <a:t>Tipo de pesquisa:</a:t>
            </a:r>
            <a:r>
              <a:rPr lang="pt-BR" sz="1500"/>
              <a:t> Quantitativa, descritiva com teste de hipótese</a:t>
            </a:r>
            <a:endParaRPr sz="1500"/>
          </a:p>
          <a:p>
            <a:pPr indent="0" lvl="0" marL="0" rtl="0" algn="l">
              <a:lnSpc>
                <a:spcPct val="115000"/>
              </a:lnSpc>
              <a:spcBef>
                <a:spcPts val="1600"/>
              </a:spcBef>
              <a:spcAft>
                <a:spcPts val="0"/>
              </a:spcAft>
              <a:buSzPts val="2200"/>
              <a:buNone/>
            </a:pPr>
            <a:r>
              <a:rPr b="1" lang="pt-BR" sz="1500"/>
              <a:t>Instrumento:</a:t>
            </a:r>
            <a:r>
              <a:rPr lang="pt-BR" sz="1500"/>
              <a:t> Survey online (Google Forms) </a:t>
            </a:r>
            <a:endParaRPr sz="1500"/>
          </a:p>
          <a:p>
            <a:pPr indent="0" lvl="0" marL="0" rtl="0" algn="l">
              <a:lnSpc>
                <a:spcPct val="115000"/>
              </a:lnSpc>
              <a:spcBef>
                <a:spcPts val="1600"/>
              </a:spcBef>
              <a:spcAft>
                <a:spcPts val="0"/>
              </a:spcAft>
              <a:buSzPts val="2200"/>
              <a:buNone/>
            </a:pPr>
            <a:r>
              <a:rPr b="1" lang="pt-BR" sz="1500"/>
              <a:t>Amostra:</a:t>
            </a:r>
            <a:r>
              <a:rPr lang="pt-BR" sz="1500"/>
              <a:t> 137 profissionais da área de tecnologia (QA, desenvolvedores, analistas, etc.) </a:t>
            </a:r>
            <a:endParaRPr sz="1500"/>
          </a:p>
          <a:p>
            <a:pPr indent="0" lvl="0" marL="0" rtl="0" algn="l">
              <a:lnSpc>
                <a:spcPct val="115000"/>
              </a:lnSpc>
              <a:spcBef>
                <a:spcPts val="1600"/>
              </a:spcBef>
              <a:spcAft>
                <a:spcPts val="0"/>
              </a:spcAft>
              <a:buSzPts val="2200"/>
              <a:buNone/>
            </a:pPr>
            <a:r>
              <a:rPr b="1" lang="pt-BR" sz="1500"/>
              <a:t>Variáveis:</a:t>
            </a:r>
            <a:r>
              <a:rPr lang="pt-BR" sz="1500"/>
              <a:t> </a:t>
            </a:r>
            <a:endParaRPr sz="1500"/>
          </a:p>
          <a:p>
            <a:pPr indent="-323850" lvl="0" marL="457200" rtl="0" algn="l">
              <a:lnSpc>
                <a:spcPct val="115000"/>
              </a:lnSpc>
              <a:spcBef>
                <a:spcPts val="1600"/>
              </a:spcBef>
              <a:spcAft>
                <a:spcPts val="0"/>
              </a:spcAft>
              <a:buSzPts val="1500"/>
              <a:buChar char="●"/>
            </a:pPr>
            <a:r>
              <a:rPr lang="pt-BR" sz="1500"/>
              <a:t>Independentes: Tipo de documentação de testes (gerada com IA x gerada manualmente) </a:t>
            </a:r>
            <a:endParaRPr sz="1500"/>
          </a:p>
          <a:p>
            <a:pPr indent="-323850" lvl="0" marL="457200" rtl="0" algn="l">
              <a:lnSpc>
                <a:spcPct val="115000"/>
              </a:lnSpc>
              <a:spcBef>
                <a:spcPts val="0"/>
              </a:spcBef>
              <a:spcAft>
                <a:spcPts val="0"/>
              </a:spcAft>
              <a:buSzPts val="1500"/>
              <a:buChar char="●"/>
            </a:pPr>
            <a:r>
              <a:rPr lang="pt-BR" sz="1500"/>
              <a:t>Dependentes: Escore médio de qualidade </a:t>
            </a:r>
            <a:r>
              <a:rPr lang="pt-BR" sz="1500"/>
              <a:t>percebida</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Análise Estatística</a:t>
            </a:r>
            <a:endParaRPr/>
          </a:p>
        </p:txBody>
      </p:sp>
      <p:sp>
        <p:nvSpPr>
          <p:cNvPr id="80" name="Google Shape;80;p18"/>
          <p:cNvSpPr txBox="1"/>
          <p:nvPr>
            <p:ph idx="1" type="body"/>
          </p:nvPr>
        </p:nvSpPr>
        <p:spPr>
          <a:xfrm>
            <a:off x="311700" y="789125"/>
            <a:ext cx="8520600" cy="34164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700"/>
          </a:p>
          <a:p>
            <a:pPr indent="-336550" lvl="0" marL="457200" rtl="0" algn="l">
              <a:lnSpc>
                <a:spcPct val="115000"/>
              </a:lnSpc>
              <a:spcBef>
                <a:spcPts val="1600"/>
              </a:spcBef>
              <a:spcAft>
                <a:spcPts val="0"/>
              </a:spcAft>
              <a:buSzPts val="1700"/>
              <a:buChar char="●"/>
            </a:pPr>
            <a:r>
              <a:rPr lang="pt-BR" sz="1700"/>
              <a:t>Cálculo de Média e Desvio Padrão </a:t>
            </a:r>
            <a:endParaRPr sz="1700"/>
          </a:p>
          <a:p>
            <a:pPr indent="-336550" lvl="0" marL="457200" rtl="0" algn="l">
              <a:lnSpc>
                <a:spcPct val="115000"/>
              </a:lnSpc>
              <a:spcBef>
                <a:spcPts val="0"/>
              </a:spcBef>
              <a:spcAft>
                <a:spcPts val="0"/>
              </a:spcAft>
              <a:buSzPts val="1700"/>
              <a:buChar char="●"/>
            </a:pPr>
            <a:r>
              <a:rPr lang="pt-BR" sz="1700"/>
              <a:t>Teste de normalidade Kolmogorov-Smirnov (KS) (amostra maior que 50, n &gt; 50) </a:t>
            </a:r>
            <a:endParaRPr sz="1700"/>
          </a:p>
          <a:p>
            <a:pPr indent="-336550" lvl="0" marL="457200" rtl="0" algn="l">
              <a:lnSpc>
                <a:spcPct val="115000"/>
              </a:lnSpc>
              <a:spcBef>
                <a:spcPts val="0"/>
              </a:spcBef>
              <a:spcAft>
                <a:spcPts val="0"/>
              </a:spcAft>
              <a:buSzPts val="1700"/>
              <a:buChar char="●"/>
            </a:pPr>
            <a:r>
              <a:rPr lang="pt-BR" sz="1700"/>
              <a:t>Teste de homogeneidade de variância: Levene </a:t>
            </a:r>
            <a:endParaRPr sz="1700"/>
          </a:p>
          <a:p>
            <a:pPr indent="-336550" lvl="0" marL="457200" rtl="0" algn="l">
              <a:lnSpc>
                <a:spcPct val="115000"/>
              </a:lnSpc>
              <a:spcBef>
                <a:spcPts val="0"/>
              </a:spcBef>
              <a:spcAft>
                <a:spcPts val="0"/>
              </a:spcAft>
              <a:buSzPts val="1700"/>
              <a:buChar char="●"/>
            </a:pPr>
            <a:r>
              <a:rPr lang="pt-BR" sz="1700"/>
              <a:t>Comparação de médias: Teste t de Student (pois temos dois grupos) </a:t>
            </a:r>
            <a:endParaRPr sz="1700"/>
          </a:p>
          <a:p>
            <a:pPr indent="-336550" lvl="0" marL="457200" rtl="0" algn="l">
              <a:lnSpc>
                <a:spcPct val="115000"/>
              </a:lnSpc>
              <a:spcBef>
                <a:spcPts val="0"/>
              </a:spcBef>
              <a:spcAft>
                <a:spcPts val="0"/>
              </a:spcAft>
              <a:buSzPts val="1700"/>
              <a:buChar char="●"/>
            </a:pPr>
            <a:r>
              <a:rPr lang="pt-BR" sz="1700"/>
              <a:t>Nível de significância: α = 0,05 </a:t>
            </a:r>
            <a:endParaRPr sz="1700"/>
          </a:p>
          <a:p>
            <a:pPr indent="-336550" lvl="0" marL="457200" rtl="0" algn="l">
              <a:lnSpc>
                <a:spcPct val="115000"/>
              </a:lnSpc>
              <a:spcBef>
                <a:spcPts val="0"/>
              </a:spcBef>
              <a:spcAft>
                <a:spcPts val="0"/>
              </a:spcAft>
              <a:buSzPts val="1700"/>
              <a:buChar char="●"/>
            </a:pPr>
            <a:r>
              <a:rPr lang="pt-BR" sz="1700"/>
              <a:t>Softwares Utilizados: Python e Excel</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a:t>Questionário - Perfil</a:t>
            </a:r>
            <a:endParaRPr/>
          </a:p>
        </p:txBody>
      </p:sp>
      <p:pic>
        <p:nvPicPr>
          <p:cNvPr id="86" name="Google Shape;86;p19"/>
          <p:cNvPicPr preferRelativeResize="0"/>
          <p:nvPr/>
        </p:nvPicPr>
        <p:blipFill>
          <a:blip r:embed="rId3">
            <a:alphaModFix/>
          </a:blip>
          <a:stretch>
            <a:fillRect/>
          </a:stretch>
        </p:blipFill>
        <p:spPr>
          <a:xfrm>
            <a:off x="311700" y="1686856"/>
            <a:ext cx="4436676" cy="1968132"/>
          </a:xfrm>
          <a:prstGeom prst="rect">
            <a:avLst/>
          </a:prstGeom>
          <a:noFill/>
          <a:ln>
            <a:noFill/>
          </a:ln>
        </p:spPr>
      </p:pic>
      <p:pic>
        <p:nvPicPr>
          <p:cNvPr id="87" name="Google Shape;87;p19"/>
          <p:cNvPicPr preferRelativeResize="0"/>
          <p:nvPr/>
        </p:nvPicPr>
        <p:blipFill>
          <a:blip r:embed="rId4">
            <a:alphaModFix/>
          </a:blip>
          <a:stretch>
            <a:fillRect/>
          </a:stretch>
        </p:blipFill>
        <p:spPr>
          <a:xfrm>
            <a:off x="4748250" y="1619775"/>
            <a:ext cx="4015925" cy="2102300"/>
          </a:xfrm>
          <a:prstGeom prst="rect">
            <a:avLst/>
          </a:prstGeom>
          <a:noFill/>
          <a:ln>
            <a:noFill/>
          </a:ln>
        </p:spPr>
      </p:pic>
      <p:sp>
        <p:nvSpPr>
          <p:cNvPr id="88" name="Google Shape;88;p19"/>
          <p:cNvSpPr/>
          <p:nvPr/>
        </p:nvSpPr>
        <p:spPr>
          <a:xfrm>
            <a:off x="4164150" y="1526850"/>
            <a:ext cx="584100" cy="285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sz="2200"/>
              <a:t>Questionário - </a:t>
            </a:r>
            <a:r>
              <a:rPr lang="pt-BR" sz="2200"/>
              <a:t>Escala de Percepção - Clareza das Informações</a:t>
            </a:r>
            <a:endParaRPr sz="2200"/>
          </a:p>
        </p:txBody>
      </p:sp>
      <p:pic>
        <p:nvPicPr>
          <p:cNvPr id="94" name="Google Shape;94;p20"/>
          <p:cNvPicPr preferRelativeResize="0"/>
          <p:nvPr/>
        </p:nvPicPr>
        <p:blipFill>
          <a:blip r:embed="rId3">
            <a:alphaModFix/>
          </a:blip>
          <a:stretch>
            <a:fillRect/>
          </a:stretch>
        </p:blipFill>
        <p:spPr>
          <a:xfrm>
            <a:off x="2270538" y="898125"/>
            <a:ext cx="4602924" cy="1898625"/>
          </a:xfrm>
          <a:prstGeom prst="rect">
            <a:avLst/>
          </a:prstGeom>
          <a:noFill/>
          <a:ln>
            <a:noFill/>
          </a:ln>
        </p:spPr>
      </p:pic>
      <p:pic>
        <p:nvPicPr>
          <p:cNvPr id="95" name="Google Shape;95;p20"/>
          <p:cNvPicPr preferRelativeResize="0"/>
          <p:nvPr/>
        </p:nvPicPr>
        <p:blipFill>
          <a:blip r:embed="rId4">
            <a:alphaModFix/>
          </a:blip>
          <a:stretch>
            <a:fillRect/>
          </a:stretch>
        </p:blipFill>
        <p:spPr>
          <a:xfrm>
            <a:off x="2327063" y="2905750"/>
            <a:ext cx="4489874" cy="179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sz="2200"/>
              <a:t>Questionário - Escala de Percepção - Organização da Estrutura</a:t>
            </a:r>
            <a:endParaRPr sz="2200"/>
          </a:p>
        </p:txBody>
      </p:sp>
      <p:pic>
        <p:nvPicPr>
          <p:cNvPr id="101" name="Google Shape;101;p21"/>
          <p:cNvPicPr preferRelativeResize="0"/>
          <p:nvPr/>
        </p:nvPicPr>
        <p:blipFill>
          <a:blip r:embed="rId3">
            <a:alphaModFix/>
          </a:blip>
          <a:stretch>
            <a:fillRect/>
          </a:stretch>
        </p:blipFill>
        <p:spPr>
          <a:xfrm>
            <a:off x="2366700" y="856675"/>
            <a:ext cx="4410604" cy="1811825"/>
          </a:xfrm>
          <a:prstGeom prst="rect">
            <a:avLst/>
          </a:prstGeom>
          <a:noFill/>
          <a:ln>
            <a:noFill/>
          </a:ln>
        </p:spPr>
      </p:pic>
      <p:pic>
        <p:nvPicPr>
          <p:cNvPr id="102" name="Google Shape;102;p21"/>
          <p:cNvPicPr preferRelativeResize="0"/>
          <p:nvPr/>
        </p:nvPicPr>
        <p:blipFill>
          <a:blip r:embed="rId4">
            <a:alphaModFix/>
          </a:blip>
          <a:stretch>
            <a:fillRect/>
          </a:stretch>
        </p:blipFill>
        <p:spPr>
          <a:xfrm>
            <a:off x="2366700" y="2848997"/>
            <a:ext cx="4410600" cy="18200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pt-BR" sz="2000"/>
              <a:t>Questionário - Escala de Percepção - </a:t>
            </a:r>
            <a:r>
              <a:rPr lang="pt-BR" sz="2000"/>
              <a:t>Cobertura dos Cenários de Teste</a:t>
            </a:r>
            <a:endParaRPr sz="2000"/>
          </a:p>
        </p:txBody>
      </p:sp>
      <p:pic>
        <p:nvPicPr>
          <p:cNvPr id="108" name="Google Shape;108;p22"/>
          <p:cNvPicPr preferRelativeResize="0"/>
          <p:nvPr/>
        </p:nvPicPr>
        <p:blipFill>
          <a:blip r:embed="rId3">
            <a:alphaModFix/>
          </a:blip>
          <a:stretch>
            <a:fillRect/>
          </a:stretch>
        </p:blipFill>
        <p:spPr>
          <a:xfrm>
            <a:off x="2366700" y="920500"/>
            <a:ext cx="4410601" cy="1797130"/>
          </a:xfrm>
          <a:prstGeom prst="rect">
            <a:avLst/>
          </a:prstGeom>
          <a:noFill/>
          <a:ln>
            <a:noFill/>
          </a:ln>
        </p:spPr>
      </p:pic>
      <p:pic>
        <p:nvPicPr>
          <p:cNvPr id="109" name="Google Shape;109;p22"/>
          <p:cNvPicPr preferRelativeResize="0"/>
          <p:nvPr/>
        </p:nvPicPr>
        <p:blipFill>
          <a:blip r:embed="rId4">
            <a:alphaModFix/>
          </a:blip>
          <a:stretch>
            <a:fillRect/>
          </a:stretch>
        </p:blipFill>
        <p:spPr>
          <a:xfrm>
            <a:off x="2428375" y="2849000"/>
            <a:ext cx="4529721" cy="179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