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5" r:id="rId5"/>
    <p:sldId id="266" r:id="rId6"/>
    <p:sldId id="260" r:id="rId7"/>
    <p:sldId id="267" r:id="rId8"/>
    <p:sldId id="262" r:id="rId9"/>
    <p:sldId id="263" r:id="rId10"/>
    <p:sldId id="271" r:id="rId11"/>
    <p:sldId id="272" r:id="rId12"/>
    <p:sldId id="273" r:id="rId13"/>
    <p:sldId id="274" r:id="rId14"/>
    <p:sldId id="275" r:id="rId15"/>
    <p:sldId id="276" r:id="rId16"/>
  </p:sldIdLst>
  <p:sldSz cx="18288000" cy="10287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ourier Prime" panose="020B0604020202020204" charset="0"/>
      <p:regular r:id="rId22"/>
    </p:embeddedFont>
    <p:embeddedFont>
      <p:font typeface="Courier Prime Bold" panose="020B0604020202020204" charset="0"/>
      <p:regular r:id="rId23"/>
    </p:embeddedFont>
    <p:embeddedFont>
      <p:font typeface="Courier Prime Italics" panose="020B0604020202020204" charset="0"/>
      <p:regular r:id="rId24"/>
    </p:embeddedFont>
    <p:embeddedFont>
      <p:font typeface="Gliker" panose="020B0604020202020204" charset="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899"/>
    <a:srgbClr val="363252"/>
    <a:srgbClr val="F57E9A"/>
    <a:srgbClr val="FFF7F7"/>
    <a:srgbClr val="555363"/>
    <a:srgbClr val="F793AB"/>
    <a:srgbClr val="FFFFFF"/>
    <a:srgbClr val="F9ADBF"/>
    <a:srgbClr val="F89A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4C6AF9-D942-4F2D-9116-E42E1B8DB3E5}" v="201" dt="2021-09-10T00:30:44.2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2" autoAdjust="0"/>
    <p:restoredTop sz="94622" autoAdjust="0"/>
  </p:normalViewPr>
  <p:slideViewPr>
    <p:cSldViewPr>
      <p:cViewPr>
        <p:scale>
          <a:sx n="90" d="100"/>
          <a:sy n="90" d="100"/>
        </p:scale>
        <p:origin x="-57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o Bade" userId="d2ad56aa-e009-4131-8e76-5a02314e6df6" providerId="ADAL" clId="{774C6AF9-D942-4F2D-9116-E42E1B8DB3E5}"/>
    <pc:docChg chg="undo redo custSel addSld delSld modSld sldOrd modMainMaster">
      <pc:chgData name="Fernando Bade" userId="d2ad56aa-e009-4131-8e76-5a02314e6df6" providerId="ADAL" clId="{774C6AF9-D942-4F2D-9116-E42E1B8DB3E5}" dt="2021-09-10T00:30:46.450" v="936" actId="47"/>
      <pc:docMkLst>
        <pc:docMk/>
      </pc:docMkLst>
      <pc:sldChg chg="modSp mod modTransition">
        <pc:chgData name="Fernando Bade" userId="d2ad56aa-e009-4131-8e76-5a02314e6df6" providerId="ADAL" clId="{774C6AF9-D942-4F2D-9116-E42E1B8DB3E5}" dt="2021-09-10T00:18:47.251" v="269" actId="20577"/>
        <pc:sldMkLst>
          <pc:docMk/>
          <pc:sldMk cId="0" sldId="256"/>
        </pc:sldMkLst>
        <pc:spChg chg="mod">
          <ac:chgData name="Fernando Bade" userId="d2ad56aa-e009-4131-8e76-5a02314e6df6" providerId="ADAL" clId="{774C6AF9-D942-4F2D-9116-E42E1B8DB3E5}" dt="2021-09-10T00:18:47.251" v="269" actId="20577"/>
          <ac:spMkLst>
            <pc:docMk/>
            <pc:sldMk cId="0" sldId="256"/>
            <ac:spMk id="22" creationId="{00000000-0000-0000-0000-000000000000}"/>
          </ac:spMkLst>
        </pc:spChg>
      </pc:sldChg>
      <pc:sldChg chg="modTransition modAnim">
        <pc:chgData name="Fernando Bade" userId="d2ad56aa-e009-4131-8e76-5a02314e6df6" providerId="ADAL" clId="{774C6AF9-D942-4F2D-9116-E42E1B8DB3E5}" dt="2021-09-08T03:48:49.895" v="150"/>
        <pc:sldMkLst>
          <pc:docMk/>
          <pc:sldMk cId="0" sldId="257"/>
        </pc:sldMkLst>
      </pc:sldChg>
      <pc:sldChg chg="modTransition">
        <pc:chgData name="Fernando Bade" userId="d2ad56aa-e009-4131-8e76-5a02314e6df6" providerId="ADAL" clId="{774C6AF9-D942-4F2D-9116-E42E1B8DB3E5}" dt="2021-09-08T03:43:40.527" v="89"/>
        <pc:sldMkLst>
          <pc:docMk/>
          <pc:sldMk cId="0" sldId="258"/>
        </pc:sldMkLst>
      </pc:sldChg>
      <pc:sldChg chg="delSp modSp mod modTransition">
        <pc:chgData name="Fernando Bade" userId="d2ad56aa-e009-4131-8e76-5a02314e6df6" providerId="ADAL" clId="{774C6AF9-D942-4F2D-9116-E42E1B8DB3E5}" dt="2021-09-08T17:43:26.933" v="211" actId="20577"/>
        <pc:sldMkLst>
          <pc:docMk/>
          <pc:sldMk cId="0" sldId="260"/>
        </pc:sldMkLst>
        <pc:spChg chg="mod">
          <ac:chgData name="Fernando Bade" userId="d2ad56aa-e009-4131-8e76-5a02314e6df6" providerId="ADAL" clId="{774C6AF9-D942-4F2D-9116-E42E1B8DB3E5}" dt="2021-09-08T17:43:24.415" v="209" actId="20577"/>
          <ac:spMkLst>
            <pc:docMk/>
            <pc:sldMk cId="0" sldId="260"/>
            <ac:spMk id="13" creationId="{00000000-0000-0000-0000-000000000000}"/>
          </ac:spMkLst>
        </pc:spChg>
        <pc:spChg chg="del">
          <ac:chgData name="Fernando Bade" userId="d2ad56aa-e009-4131-8e76-5a02314e6df6" providerId="ADAL" clId="{774C6AF9-D942-4F2D-9116-E42E1B8DB3E5}" dt="2021-09-08T03:49:57.875" v="165" actId="478"/>
          <ac:spMkLst>
            <pc:docMk/>
            <pc:sldMk cId="0" sldId="260"/>
            <ac:spMk id="14" creationId="{00000000-0000-0000-0000-000000000000}"/>
          </ac:spMkLst>
        </pc:spChg>
        <pc:spChg chg="mod">
          <ac:chgData name="Fernando Bade" userId="d2ad56aa-e009-4131-8e76-5a02314e6df6" providerId="ADAL" clId="{774C6AF9-D942-4F2D-9116-E42E1B8DB3E5}" dt="2021-09-08T17:43:26.933" v="211" actId="20577"/>
          <ac:spMkLst>
            <pc:docMk/>
            <pc:sldMk cId="0" sldId="260"/>
            <ac:spMk id="15" creationId="{00000000-0000-0000-0000-000000000000}"/>
          </ac:spMkLst>
        </pc:spChg>
      </pc:sldChg>
      <pc:sldChg chg="modTransition">
        <pc:chgData name="Fernando Bade" userId="d2ad56aa-e009-4131-8e76-5a02314e6df6" providerId="ADAL" clId="{774C6AF9-D942-4F2D-9116-E42E1B8DB3E5}" dt="2021-09-08T03:43:40.527" v="89"/>
        <pc:sldMkLst>
          <pc:docMk/>
          <pc:sldMk cId="0" sldId="262"/>
        </pc:sldMkLst>
      </pc:sldChg>
      <pc:sldChg chg="modSp mod modTransition">
        <pc:chgData name="Fernando Bade" userId="d2ad56aa-e009-4131-8e76-5a02314e6df6" providerId="ADAL" clId="{774C6AF9-D942-4F2D-9116-E42E1B8DB3E5}" dt="2021-09-08T14:44:49.902" v="198" actId="14100"/>
        <pc:sldMkLst>
          <pc:docMk/>
          <pc:sldMk cId="0" sldId="263"/>
        </pc:sldMkLst>
        <pc:spChg chg="mod">
          <ac:chgData name="Fernando Bade" userId="d2ad56aa-e009-4131-8e76-5a02314e6df6" providerId="ADAL" clId="{774C6AF9-D942-4F2D-9116-E42E1B8DB3E5}" dt="2021-09-08T14:43:22.318" v="173" actId="20577"/>
          <ac:spMkLst>
            <pc:docMk/>
            <pc:sldMk cId="0" sldId="263"/>
            <ac:spMk id="33" creationId="{0989B30B-F7F1-4F94-AD52-8DBBD4294AE7}"/>
          </ac:spMkLst>
        </pc:spChg>
        <pc:spChg chg="mod">
          <ac:chgData name="Fernando Bade" userId="d2ad56aa-e009-4131-8e76-5a02314e6df6" providerId="ADAL" clId="{774C6AF9-D942-4F2D-9116-E42E1B8DB3E5}" dt="2021-09-08T14:43:51.205" v="183" actId="20577"/>
          <ac:spMkLst>
            <pc:docMk/>
            <pc:sldMk cId="0" sldId="263"/>
            <ac:spMk id="61" creationId="{267B7101-33EC-4363-BDC4-9CC097173DD3}"/>
          </ac:spMkLst>
        </pc:spChg>
        <pc:grpChg chg="mod">
          <ac:chgData name="Fernando Bade" userId="d2ad56aa-e009-4131-8e76-5a02314e6df6" providerId="ADAL" clId="{774C6AF9-D942-4F2D-9116-E42E1B8DB3E5}" dt="2021-09-08T14:44:49.902" v="198" actId="14100"/>
          <ac:grpSpMkLst>
            <pc:docMk/>
            <pc:sldMk cId="0" sldId="263"/>
            <ac:grpSpMk id="13" creationId="{00000000-0000-0000-0000-000000000000}"/>
          </ac:grpSpMkLst>
        </pc:grpChg>
      </pc:sldChg>
      <pc:sldChg chg="modTransition">
        <pc:chgData name="Fernando Bade" userId="d2ad56aa-e009-4131-8e76-5a02314e6df6" providerId="ADAL" clId="{774C6AF9-D942-4F2D-9116-E42E1B8DB3E5}" dt="2021-09-08T03:48:32.209" v="146"/>
        <pc:sldMkLst>
          <pc:docMk/>
          <pc:sldMk cId="2621015700" sldId="265"/>
        </pc:sldMkLst>
      </pc:sldChg>
      <pc:sldChg chg="modTransition">
        <pc:chgData name="Fernando Bade" userId="d2ad56aa-e009-4131-8e76-5a02314e6df6" providerId="ADAL" clId="{774C6AF9-D942-4F2D-9116-E42E1B8DB3E5}" dt="2021-09-08T03:48:40.951" v="148"/>
        <pc:sldMkLst>
          <pc:docMk/>
          <pc:sldMk cId="1814898648" sldId="266"/>
        </pc:sldMkLst>
      </pc:sldChg>
      <pc:sldChg chg="modTransition">
        <pc:chgData name="Fernando Bade" userId="d2ad56aa-e009-4131-8e76-5a02314e6df6" providerId="ADAL" clId="{774C6AF9-D942-4F2D-9116-E42E1B8DB3E5}" dt="2021-09-08T03:50:41.200" v="168"/>
        <pc:sldMkLst>
          <pc:docMk/>
          <pc:sldMk cId="741881728" sldId="267"/>
        </pc:sldMkLst>
      </pc:sldChg>
      <pc:sldChg chg="addSp delSp modSp mod modTransition">
        <pc:chgData name="Fernando Bade" userId="d2ad56aa-e009-4131-8e76-5a02314e6df6" providerId="ADAL" clId="{774C6AF9-D942-4F2D-9116-E42E1B8DB3E5}" dt="2021-09-08T14:45:12.296" v="205" actId="1076"/>
        <pc:sldMkLst>
          <pc:docMk/>
          <pc:sldMk cId="2246333827" sldId="271"/>
        </pc:sldMkLst>
        <pc:spChg chg="del topLvl">
          <ac:chgData name="Fernando Bade" userId="d2ad56aa-e009-4131-8e76-5a02314e6df6" providerId="ADAL" clId="{774C6AF9-D942-4F2D-9116-E42E1B8DB3E5}" dt="2021-09-08T14:45:01.065" v="199" actId="478"/>
          <ac:spMkLst>
            <pc:docMk/>
            <pc:sldMk cId="2246333827" sldId="271"/>
            <ac:spMk id="14" creationId="{00000000-0000-0000-0000-000000000000}"/>
          </ac:spMkLst>
        </pc:spChg>
        <pc:spChg chg="topLvl">
          <ac:chgData name="Fernando Bade" userId="d2ad56aa-e009-4131-8e76-5a02314e6df6" providerId="ADAL" clId="{774C6AF9-D942-4F2D-9116-E42E1B8DB3E5}" dt="2021-09-08T14:45:01.065" v="199" actId="478"/>
          <ac:spMkLst>
            <pc:docMk/>
            <pc:sldMk cId="2246333827" sldId="271"/>
            <ac:spMk id="15" creationId="{00000000-0000-0000-0000-000000000000}"/>
          </ac:spMkLst>
        </pc:spChg>
        <pc:spChg chg="add mod ord">
          <ac:chgData name="Fernando Bade" userId="d2ad56aa-e009-4131-8e76-5a02314e6df6" providerId="ADAL" clId="{774C6AF9-D942-4F2D-9116-E42E1B8DB3E5}" dt="2021-09-08T14:45:12.296" v="205" actId="1076"/>
          <ac:spMkLst>
            <pc:docMk/>
            <pc:sldMk cId="2246333827" sldId="271"/>
            <ac:spMk id="44" creationId="{9AC2327B-2F5F-4236-90AA-9222C99718AB}"/>
          </ac:spMkLst>
        </pc:spChg>
        <pc:spChg chg="mod">
          <ac:chgData name="Fernando Bade" userId="d2ad56aa-e009-4131-8e76-5a02314e6df6" providerId="ADAL" clId="{774C6AF9-D942-4F2D-9116-E42E1B8DB3E5}" dt="2021-09-08T14:43:15.332" v="171" actId="20577"/>
          <ac:spMkLst>
            <pc:docMk/>
            <pc:sldMk cId="2246333827" sldId="271"/>
            <ac:spMk id="49" creationId="{D64F654B-A4E8-468E-BC95-122635BA28FC}"/>
          </ac:spMkLst>
        </pc:spChg>
        <pc:spChg chg="mod">
          <ac:chgData name="Fernando Bade" userId="d2ad56aa-e009-4131-8e76-5a02314e6df6" providerId="ADAL" clId="{774C6AF9-D942-4F2D-9116-E42E1B8DB3E5}" dt="2021-09-08T14:43:56.862" v="185" actId="20577"/>
          <ac:spMkLst>
            <pc:docMk/>
            <pc:sldMk cId="2246333827" sldId="271"/>
            <ac:spMk id="53" creationId="{431F7782-6C5C-4614-A679-54265F406BC3}"/>
          </ac:spMkLst>
        </pc:spChg>
        <pc:spChg chg="mod">
          <ac:chgData name="Fernando Bade" userId="d2ad56aa-e009-4131-8e76-5a02314e6df6" providerId="ADAL" clId="{774C6AF9-D942-4F2D-9116-E42E1B8DB3E5}" dt="2021-09-08T14:43:27.110" v="175" actId="20577"/>
          <ac:spMkLst>
            <pc:docMk/>
            <pc:sldMk cId="2246333827" sldId="271"/>
            <ac:spMk id="59" creationId="{9F1D73D1-56F8-448A-A835-DBA249E60E1B}"/>
          </ac:spMkLst>
        </pc:spChg>
        <pc:grpChg chg="del">
          <ac:chgData name="Fernando Bade" userId="d2ad56aa-e009-4131-8e76-5a02314e6df6" providerId="ADAL" clId="{774C6AF9-D942-4F2D-9116-E42E1B8DB3E5}" dt="2021-09-08T14:45:01.065" v="199" actId="478"/>
          <ac:grpSpMkLst>
            <pc:docMk/>
            <pc:sldMk cId="2246333827" sldId="271"/>
            <ac:grpSpMk id="13" creationId="{00000000-0000-0000-0000-000000000000}"/>
          </ac:grpSpMkLst>
        </pc:grpChg>
        <pc:picChg chg="mod">
          <ac:chgData name="Fernando Bade" userId="d2ad56aa-e009-4131-8e76-5a02314e6df6" providerId="ADAL" clId="{774C6AF9-D942-4F2D-9116-E42E1B8DB3E5}" dt="2021-09-08T14:45:09.769" v="203" actId="1076"/>
          <ac:picMkLst>
            <pc:docMk/>
            <pc:sldMk cId="2246333827" sldId="271"/>
            <ac:picMk id="2" creationId="{00000000-0000-0000-0000-000000000000}"/>
          </ac:picMkLst>
        </pc:picChg>
      </pc:sldChg>
      <pc:sldChg chg="modSp mod modTransition">
        <pc:chgData name="Fernando Bade" userId="d2ad56aa-e009-4131-8e76-5a02314e6df6" providerId="ADAL" clId="{774C6AF9-D942-4F2D-9116-E42E1B8DB3E5}" dt="2021-09-08T14:44:01.477" v="187" actId="20577"/>
        <pc:sldMkLst>
          <pc:docMk/>
          <pc:sldMk cId="115605451" sldId="272"/>
        </pc:sldMkLst>
        <pc:spChg chg="mod">
          <ac:chgData name="Fernando Bade" userId="d2ad56aa-e009-4131-8e76-5a02314e6df6" providerId="ADAL" clId="{774C6AF9-D942-4F2D-9116-E42E1B8DB3E5}" dt="2021-09-08T14:44:01.477" v="187" actId="20577"/>
          <ac:spMkLst>
            <pc:docMk/>
            <pc:sldMk cId="115605451" sldId="272"/>
            <ac:spMk id="53" creationId="{431F7782-6C5C-4614-A679-54265F406BC3}"/>
          </ac:spMkLst>
        </pc:spChg>
        <pc:spChg chg="mod">
          <ac:chgData name="Fernando Bade" userId="d2ad56aa-e009-4131-8e76-5a02314e6df6" providerId="ADAL" clId="{774C6AF9-D942-4F2D-9116-E42E1B8DB3E5}" dt="2021-09-08T14:43:30.165" v="177" actId="20577"/>
          <ac:spMkLst>
            <pc:docMk/>
            <pc:sldMk cId="115605451" sldId="272"/>
            <ac:spMk id="57" creationId="{1E656B3A-5D16-4526-8A6F-04EA25A52C7D}"/>
          </ac:spMkLst>
        </pc:spChg>
      </pc:sldChg>
      <pc:sldChg chg="modSp mod modTransition">
        <pc:chgData name="Fernando Bade" userId="d2ad56aa-e009-4131-8e76-5a02314e6df6" providerId="ADAL" clId="{774C6AF9-D942-4F2D-9116-E42E1B8DB3E5}" dt="2021-09-08T14:44:05.978" v="189" actId="20577"/>
        <pc:sldMkLst>
          <pc:docMk/>
          <pc:sldMk cId="3666314055" sldId="273"/>
        </pc:sldMkLst>
        <pc:spChg chg="mod">
          <ac:chgData name="Fernando Bade" userId="d2ad56aa-e009-4131-8e76-5a02314e6df6" providerId="ADAL" clId="{774C6AF9-D942-4F2D-9116-E42E1B8DB3E5}" dt="2021-09-08T14:44:05.978" v="189" actId="20577"/>
          <ac:spMkLst>
            <pc:docMk/>
            <pc:sldMk cId="3666314055" sldId="273"/>
            <ac:spMk id="53" creationId="{431F7782-6C5C-4614-A679-54265F406BC3}"/>
          </ac:spMkLst>
        </pc:spChg>
        <pc:spChg chg="mod">
          <ac:chgData name="Fernando Bade" userId="d2ad56aa-e009-4131-8e76-5a02314e6df6" providerId="ADAL" clId="{774C6AF9-D942-4F2D-9116-E42E1B8DB3E5}" dt="2021-09-08T14:43:34.099" v="179" actId="20577"/>
          <ac:spMkLst>
            <pc:docMk/>
            <pc:sldMk cId="3666314055" sldId="273"/>
            <ac:spMk id="56" creationId="{B8A46BDD-3168-40ED-B32E-816F59159F29}"/>
          </ac:spMkLst>
        </pc:spChg>
      </pc:sldChg>
      <pc:sldChg chg="modSp mod modTransition">
        <pc:chgData name="Fernando Bade" userId="d2ad56aa-e009-4131-8e76-5a02314e6df6" providerId="ADAL" clId="{774C6AF9-D942-4F2D-9116-E42E1B8DB3E5}" dt="2021-09-08T14:44:09.663" v="191" actId="20577"/>
        <pc:sldMkLst>
          <pc:docMk/>
          <pc:sldMk cId="4134578879" sldId="274"/>
        </pc:sldMkLst>
        <pc:spChg chg="mod">
          <ac:chgData name="Fernando Bade" userId="d2ad56aa-e009-4131-8e76-5a02314e6df6" providerId="ADAL" clId="{774C6AF9-D942-4F2D-9116-E42E1B8DB3E5}" dt="2021-09-08T14:43:45.303" v="181" actId="20577"/>
          <ac:spMkLst>
            <pc:docMk/>
            <pc:sldMk cId="4134578879" sldId="274"/>
            <ac:spMk id="53" creationId="{431F7782-6C5C-4614-A679-54265F406BC3}"/>
          </ac:spMkLst>
        </pc:spChg>
        <pc:spChg chg="mod">
          <ac:chgData name="Fernando Bade" userId="d2ad56aa-e009-4131-8e76-5a02314e6df6" providerId="ADAL" clId="{774C6AF9-D942-4F2D-9116-E42E1B8DB3E5}" dt="2021-09-08T14:44:09.663" v="191" actId="20577"/>
          <ac:spMkLst>
            <pc:docMk/>
            <pc:sldMk cId="4134578879" sldId="274"/>
            <ac:spMk id="56" creationId="{0A3FAF66-347F-4501-A802-920188C5696F}"/>
          </ac:spMkLst>
        </pc:spChg>
      </pc:sldChg>
      <pc:sldChg chg="modSp mod modTransition">
        <pc:chgData name="Fernando Bade" userId="d2ad56aa-e009-4131-8e76-5a02314e6df6" providerId="ADAL" clId="{774C6AF9-D942-4F2D-9116-E42E1B8DB3E5}" dt="2021-09-08T14:44:15.660" v="195" actId="20577"/>
        <pc:sldMkLst>
          <pc:docMk/>
          <pc:sldMk cId="2865387420" sldId="275"/>
        </pc:sldMkLst>
        <pc:spChg chg="mod">
          <ac:chgData name="Fernando Bade" userId="d2ad56aa-e009-4131-8e76-5a02314e6df6" providerId="ADAL" clId="{774C6AF9-D942-4F2D-9116-E42E1B8DB3E5}" dt="2021-09-08T14:44:13.226" v="193" actId="20577"/>
          <ac:spMkLst>
            <pc:docMk/>
            <pc:sldMk cId="2865387420" sldId="275"/>
            <ac:spMk id="53" creationId="{431F7782-6C5C-4614-A679-54265F406BC3}"/>
          </ac:spMkLst>
        </pc:spChg>
        <pc:spChg chg="mod">
          <ac:chgData name="Fernando Bade" userId="d2ad56aa-e009-4131-8e76-5a02314e6df6" providerId="ADAL" clId="{774C6AF9-D942-4F2D-9116-E42E1B8DB3E5}" dt="2021-09-08T14:44:15.660" v="195" actId="20577"/>
          <ac:spMkLst>
            <pc:docMk/>
            <pc:sldMk cId="2865387420" sldId="275"/>
            <ac:spMk id="56" creationId="{0FEFE5CC-D413-4A0B-9CFE-5BA329316447}"/>
          </ac:spMkLst>
        </pc:spChg>
      </pc:sldChg>
      <pc:sldChg chg="addSp modSp mod modTransition">
        <pc:chgData name="Fernando Bade" userId="d2ad56aa-e009-4131-8e76-5a02314e6df6" providerId="ADAL" clId="{774C6AF9-D942-4F2D-9116-E42E1B8DB3E5}" dt="2021-09-09T02:10:03.941" v="253" actId="12788"/>
        <pc:sldMkLst>
          <pc:docMk/>
          <pc:sldMk cId="273807710" sldId="276"/>
        </pc:sldMkLst>
        <pc:spChg chg="add mod">
          <ac:chgData name="Fernando Bade" userId="d2ad56aa-e009-4131-8e76-5a02314e6df6" providerId="ADAL" clId="{774C6AF9-D942-4F2D-9116-E42E1B8DB3E5}" dt="2021-09-09T02:09:49.428" v="251" actId="12788"/>
          <ac:spMkLst>
            <pc:docMk/>
            <pc:sldMk cId="273807710" sldId="276"/>
            <ac:spMk id="41" creationId="{1297FE1D-719F-4476-8442-02C98E749F1E}"/>
          </ac:spMkLst>
        </pc:spChg>
        <pc:spChg chg="mod">
          <ac:chgData name="Fernando Bade" userId="d2ad56aa-e009-4131-8e76-5a02314e6df6" providerId="ADAL" clId="{774C6AF9-D942-4F2D-9116-E42E1B8DB3E5}" dt="2021-09-09T02:09:49.428" v="251" actId="12788"/>
          <ac:spMkLst>
            <pc:docMk/>
            <pc:sldMk cId="273807710" sldId="276"/>
            <ac:spMk id="57" creationId="{259A3383-44F3-4ED9-9E88-8B3C45437681}"/>
          </ac:spMkLst>
        </pc:spChg>
        <pc:spChg chg="mod">
          <ac:chgData name="Fernando Bade" userId="d2ad56aa-e009-4131-8e76-5a02314e6df6" providerId="ADAL" clId="{774C6AF9-D942-4F2D-9116-E42E1B8DB3E5}" dt="2021-09-09T02:09:57.725" v="252" actId="12788"/>
          <ac:spMkLst>
            <pc:docMk/>
            <pc:sldMk cId="273807710" sldId="276"/>
            <ac:spMk id="59" creationId="{C7A038D6-135D-4A1D-B3A7-9B3223EA3917}"/>
          </ac:spMkLst>
        </pc:spChg>
        <pc:spChg chg="mod">
          <ac:chgData name="Fernando Bade" userId="d2ad56aa-e009-4131-8e76-5a02314e6df6" providerId="ADAL" clId="{774C6AF9-D942-4F2D-9116-E42E1B8DB3E5}" dt="2021-09-09T02:07:16.751" v="223" actId="12789"/>
          <ac:spMkLst>
            <pc:docMk/>
            <pc:sldMk cId="273807710" sldId="276"/>
            <ac:spMk id="61" creationId="{8570D1E1-C897-45FA-9CA9-61761985AAF3}"/>
          </ac:spMkLst>
        </pc:spChg>
        <pc:spChg chg="mod">
          <ac:chgData name="Fernando Bade" userId="d2ad56aa-e009-4131-8e76-5a02314e6df6" providerId="ADAL" clId="{774C6AF9-D942-4F2D-9116-E42E1B8DB3E5}" dt="2021-09-09T02:10:03.941" v="253" actId="12788"/>
          <ac:spMkLst>
            <pc:docMk/>
            <pc:sldMk cId="273807710" sldId="276"/>
            <ac:spMk id="63" creationId="{00AFFDA6-D548-404A-9B6D-70C4373EED89}"/>
          </ac:spMkLst>
        </pc:spChg>
        <pc:spChg chg="mod">
          <ac:chgData name="Fernando Bade" userId="d2ad56aa-e009-4131-8e76-5a02314e6df6" providerId="ADAL" clId="{774C6AF9-D942-4F2D-9116-E42E1B8DB3E5}" dt="2021-09-09T02:09:57.725" v="252" actId="12788"/>
          <ac:spMkLst>
            <pc:docMk/>
            <pc:sldMk cId="273807710" sldId="276"/>
            <ac:spMk id="65" creationId="{08A9C8ED-A462-45AA-AF8E-860A64164AA7}"/>
          </ac:spMkLst>
        </pc:spChg>
        <pc:spChg chg="mod">
          <ac:chgData name="Fernando Bade" userId="d2ad56aa-e009-4131-8e76-5a02314e6df6" providerId="ADAL" clId="{774C6AF9-D942-4F2D-9116-E42E1B8DB3E5}" dt="2021-09-09T02:10:03.941" v="253" actId="12788"/>
          <ac:spMkLst>
            <pc:docMk/>
            <pc:sldMk cId="273807710" sldId="276"/>
            <ac:spMk id="67" creationId="{A3738571-A046-4ABA-9D61-FA354684DB89}"/>
          </ac:spMkLst>
        </pc:spChg>
        <pc:spChg chg="mod">
          <ac:chgData name="Fernando Bade" userId="d2ad56aa-e009-4131-8e76-5a02314e6df6" providerId="ADAL" clId="{774C6AF9-D942-4F2D-9116-E42E1B8DB3E5}" dt="2021-09-08T03:50:56.339" v="169" actId="1076"/>
          <ac:spMkLst>
            <pc:docMk/>
            <pc:sldMk cId="273807710" sldId="276"/>
            <ac:spMk id="68" creationId="{20B1EBE3-CC9F-4954-83DB-A1E8CB06B90B}"/>
          </ac:spMkLst>
        </pc:spChg>
        <pc:grpChg chg="mod">
          <ac:chgData name="Fernando Bade" userId="d2ad56aa-e009-4131-8e76-5a02314e6df6" providerId="ADAL" clId="{774C6AF9-D942-4F2D-9116-E42E1B8DB3E5}" dt="2021-09-09T02:06:04.809" v="214" actId="1076"/>
          <ac:grpSpMkLst>
            <pc:docMk/>
            <pc:sldMk cId="273807710" sldId="276"/>
            <ac:grpSpMk id="7" creationId="{00000000-0000-0000-0000-000000000000}"/>
          </ac:grpSpMkLst>
        </pc:grpChg>
        <pc:picChg chg="add mod">
          <ac:chgData name="Fernando Bade" userId="d2ad56aa-e009-4131-8e76-5a02314e6df6" providerId="ADAL" clId="{774C6AF9-D942-4F2D-9116-E42E1B8DB3E5}" dt="2021-09-09T02:09:49.428" v="251" actId="12788"/>
          <ac:picMkLst>
            <pc:docMk/>
            <pc:sldMk cId="273807710" sldId="276"/>
            <ac:picMk id="40" creationId="{22F417A2-8E6A-4BA3-A517-CCAFEDB53345}"/>
          </ac:picMkLst>
        </pc:picChg>
        <pc:picChg chg="mod">
          <ac:chgData name="Fernando Bade" userId="d2ad56aa-e009-4131-8e76-5a02314e6df6" providerId="ADAL" clId="{774C6AF9-D942-4F2D-9116-E42E1B8DB3E5}" dt="2021-09-09T02:09:49.428" v="251" actId="12788"/>
          <ac:picMkLst>
            <pc:docMk/>
            <pc:sldMk cId="273807710" sldId="276"/>
            <ac:picMk id="56" creationId="{DB56836F-93B7-468F-957E-773738D6681C}"/>
          </ac:picMkLst>
        </pc:picChg>
        <pc:picChg chg="mod">
          <ac:chgData name="Fernando Bade" userId="d2ad56aa-e009-4131-8e76-5a02314e6df6" providerId="ADAL" clId="{774C6AF9-D942-4F2D-9116-E42E1B8DB3E5}" dt="2021-09-09T02:09:57.725" v="252" actId="12788"/>
          <ac:picMkLst>
            <pc:docMk/>
            <pc:sldMk cId="273807710" sldId="276"/>
            <ac:picMk id="58" creationId="{F6F34013-81E4-4FFF-8F67-75ACB3049042}"/>
          </ac:picMkLst>
        </pc:picChg>
        <pc:picChg chg="mod">
          <ac:chgData name="Fernando Bade" userId="d2ad56aa-e009-4131-8e76-5a02314e6df6" providerId="ADAL" clId="{774C6AF9-D942-4F2D-9116-E42E1B8DB3E5}" dt="2021-09-09T02:07:25.887" v="225" actId="1035"/>
          <ac:picMkLst>
            <pc:docMk/>
            <pc:sldMk cId="273807710" sldId="276"/>
            <ac:picMk id="60" creationId="{5A6827DC-831E-4F79-A67A-2D25151663BA}"/>
          </ac:picMkLst>
        </pc:picChg>
        <pc:picChg chg="mod">
          <ac:chgData name="Fernando Bade" userId="d2ad56aa-e009-4131-8e76-5a02314e6df6" providerId="ADAL" clId="{774C6AF9-D942-4F2D-9116-E42E1B8DB3E5}" dt="2021-09-09T02:10:03.941" v="253" actId="12788"/>
          <ac:picMkLst>
            <pc:docMk/>
            <pc:sldMk cId="273807710" sldId="276"/>
            <ac:picMk id="62" creationId="{E467E213-93ED-4866-93A5-6CCE3287EBAD}"/>
          </ac:picMkLst>
        </pc:picChg>
        <pc:picChg chg="mod">
          <ac:chgData name="Fernando Bade" userId="d2ad56aa-e009-4131-8e76-5a02314e6df6" providerId="ADAL" clId="{774C6AF9-D942-4F2D-9116-E42E1B8DB3E5}" dt="2021-09-09T02:09:57.725" v="252" actId="12788"/>
          <ac:picMkLst>
            <pc:docMk/>
            <pc:sldMk cId="273807710" sldId="276"/>
            <ac:picMk id="64" creationId="{B30591BB-1E3F-4A33-8B7F-DE5A626E8475}"/>
          </ac:picMkLst>
        </pc:picChg>
        <pc:picChg chg="mod">
          <ac:chgData name="Fernando Bade" userId="d2ad56aa-e009-4131-8e76-5a02314e6df6" providerId="ADAL" clId="{774C6AF9-D942-4F2D-9116-E42E1B8DB3E5}" dt="2021-09-09T02:10:03.941" v="253" actId="12788"/>
          <ac:picMkLst>
            <pc:docMk/>
            <pc:sldMk cId="273807710" sldId="276"/>
            <ac:picMk id="66" creationId="{88ACAE41-CE65-406E-8675-D1E1711AA572}"/>
          </ac:picMkLst>
        </pc:picChg>
      </pc:sldChg>
      <pc:sldChg chg="addSp delSp modSp add del mod ord">
        <pc:chgData name="Fernando Bade" userId="d2ad56aa-e009-4131-8e76-5a02314e6df6" providerId="ADAL" clId="{774C6AF9-D942-4F2D-9116-E42E1B8DB3E5}" dt="2021-09-10T00:30:46.450" v="936" actId="47"/>
        <pc:sldMkLst>
          <pc:docMk/>
          <pc:sldMk cId="4277995846" sldId="277"/>
        </pc:sldMkLst>
        <pc:spChg chg="mod">
          <ac:chgData name="Fernando Bade" userId="d2ad56aa-e009-4131-8e76-5a02314e6df6" providerId="ADAL" clId="{774C6AF9-D942-4F2D-9116-E42E1B8DB3E5}" dt="2021-09-10T00:30:43.969" v="935" actId="20577"/>
          <ac:spMkLst>
            <pc:docMk/>
            <pc:sldMk cId="4277995846" sldId="277"/>
            <ac:spMk id="21" creationId="{00000000-0000-0000-0000-000000000000}"/>
          </ac:spMkLst>
        </pc:spChg>
        <pc:spChg chg="add mod">
          <ac:chgData name="Fernando Bade" userId="d2ad56aa-e009-4131-8e76-5a02314e6df6" providerId="ADAL" clId="{774C6AF9-D942-4F2D-9116-E42E1B8DB3E5}" dt="2021-09-10T00:24:01.775" v="861" actId="1076"/>
          <ac:spMkLst>
            <pc:docMk/>
            <pc:sldMk cId="4277995846" sldId="277"/>
            <ac:spMk id="47" creationId="{2A7F2956-D046-4D5A-BE5A-F087ABF610FB}"/>
          </ac:spMkLst>
        </pc:spChg>
        <pc:grpChg chg="mod">
          <ac:chgData name="Fernando Bade" userId="d2ad56aa-e009-4131-8e76-5a02314e6df6" providerId="ADAL" clId="{774C6AF9-D942-4F2D-9116-E42E1B8DB3E5}" dt="2021-09-10T00:22:25.251" v="766" actId="14100"/>
          <ac:grpSpMkLst>
            <pc:docMk/>
            <pc:sldMk cId="4277995846" sldId="277"/>
            <ac:grpSpMk id="3" creationId="{00000000-0000-0000-0000-000000000000}"/>
          </ac:grpSpMkLst>
        </pc:grpChg>
        <pc:grpChg chg="mod">
          <ac:chgData name="Fernando Bade" userId="d2ad56aa-e009-4131-8e76-5a02314e6df6" providerId="ADAL" clId="{774C6AF9-D942-4F2D-9116-E42E1B8DB3E5}" dt="2021-09-10T00:22:28.635" v="767" actId="14100"/>
          <ac:grpSpMkLst>
            <pc:docMk/>
            <pc:sldMk cId="4277995846" sldId="277"/>
            <ac:grpSpMk id="5" creationId="{00000000-0000-0000-0000-000000000000}"/>
          </ac:grpSpMkLst>
        </pc:grpChg>
        <pc:grpChg chg="mod">
          <ac:chgData name="Fernando Bade" userId="d2ad56aa-e009-4131-8e76-5a02314e6df6" providerId="ADAL" clId="{774C6AF9-D942-4F2D-9116-E42E1B8DB3E5}" dt="2021-09-10T00:23:45.397" v="818" actId="1076"/>
          <ac:grpSpMkLst>
            <pc:docMk/>
            <pc:sldMk cId="4277995846" sldId="277"/>
            <ac:grpSpMk id="7" creationId="{00000000-0000-0000-0000-000000000000}"/>
          </ac:grpSpMkLst>
        </pc:grpChg>
        <pc:picChg chg="del">
          <ac:chgData name="Fernando Bade" userId="d2ad56aa-e009-4131-8e76-5a02314e6df6" providerId="ADAL" clId="{774C6AF9-D942-4F2D-9116-E42E1B8DB3E5}" dt="2021-09-10T00:19:20.470" v="273" actId="478"/>
          <ac:picMkLst>
            <pc:docMk/>
            <pc:sldMk cId="4277995846" sldId="277"/>
            <ac:picMk id="40" creationId="{D9C24301-E94B-4782-95DA-F339C5F90ED6}"/>
          </ac:picMkLst>
        </pc:picChg>
      </pc:sldChg>
      <pc:sldMasterChg chg="modTransition modSldLayout">
        <pc:chgData name="Fernando Bade" userId="d2ad56aa-e009-4131-8e76-5a02314e6df6" providerId="ADAL" clId="{774C6AF9-D942-4F2D-9116-E42E1B8DB3E5}" dt="2021-09-08T03:43:40.527" v="89"/>
        <pc:sldMasterMkLst>
          <pc:docMk/>
          <pc:sldMasterMk cId="0" sldId="2147483648"/>
        </pc:sldMasterMkLst>
        <pc:sldLayoutChg chg="modTransition">
          <pc:chgData name="Fernando Bade" userId="d2ad56aa-e009-4131-8e76-5a02314e6df6" providerId="ADAL" clId="{774C6AF9-D942-4F2D-9116-E42E1B8DB3E5}" dt="2021-09-08T03:43:40.527" v="89"/>
          <pc:sldLayoutMkLst>
            <pc:docMk/>
            <pc:sldMasterMk cId="0" sldId="2147483648"/>
            <pc:sldLayoutMk cId="0" sldId="2147483649"/>
          </pc:sldLayoutMkLst>
        </pc:sldLayoutChg>
        <pc:sldLayoutChg chg="modTransition">
          <pc:chgData name="Fernando Bade" userId="d2ad56aa-e009-4131-8e76-5a02314e6df6" providerId="ADAL" clId="{774C6AF9-D942-4F2D-9116-E42E1B8DB3E5}" dt="2021-09-08T03:43:40.527" v="89"/>
          <pc:sldLayoutMkLst>
            <pc:docMk/>
            <pc:sldMasterMk cId="0" sldId="2147483648"/>
            <pc:sldLayoutMk cId="0" sldId="2147483650"/>
          </pc:sldLayoutMkLst>
        </pc:sldLayoutChg>
        <pc:sldLayoutChg chg="modTransition">
          <pc:chgData name="Fernando Bade" userId="d2ad56aa-e009-4131-8e76-5a02314e6df6" providerId="ADAL" clId="{774C6AF9-D942-4F2D-9116-E42E1B8DB3E5}" dt="2021-09-08T03:43:40.527" v="89"/>
          <pc:sldLayoutMkLst>
            <pc:docMk/>
            <pc:sldMasterMk cId="0" sldId="2147483648"/>
            <pc:sldLayoutMk cId="0" sldId="2147483651"/>
          </pc:sldLayoutMkLst>
        </pc:sldLayoutChg>
        <pc:sldLayoutChg chg="modTransition">
          <pc:chgData name="Fernando Bade" userId="d2ad56aa-e009-4131-8e76-5a02314e6df6" providerId="ADAL" clId="{774C6AF9-D942-4F2D-9116-E42E1B8DB3E5}" dt="2021-09-08T03:43:40.527" v="89"/>
          <pc:sldLayoutMkLst>
            <pc:docMk/>
            <pc:sldMasterMk cId="0" sldId="2147483648"/>
            <pc:sldLayoutMk cId="0" sldId="2147483652"/>
          </pc:sldLayoutMkLst>
        </pc:sldLayoutChg>
        <pc:sldLayoutChg chg="modTransition">
          <pc:chgData name="Fernando Bade" userId="d2ad56aa-e009-4131-8e76-5a02314e6df6" providerId="ADAL" clId="{774C6AF9-D942-4F2D-9116-E42E1B8DB3E5}" dt="2021-09-08T03:43:40.527" v="89"/>
          <pc:sldLayoutMkLst>
            <pc:docMk/>
            <pc:sldMasterMk cId="0" sldId="2147483648"/>
            <pc:sldLayoutMk cId="0" sldId="2147483653"/>
          </pc:sldLayoutMkLst>
        </pc:sldLayoutChg>
        <pc:sldLayoutChg chg="modTransition">
          <pc:chgData name="Fernando Bade" userId="d2ad56aa-e009-4131-8e76-5a02314e6df6" providerId="ADAL" clId="{774C6AF9-D942-4F2D-9116-E42E1B8DB3E5}" dt="2021-09-08T03:43:40.527" v="89"/>
          <pc:sldLayoutMkLst>
            <pc:docMk/>
            <pc:sldMasterMk cId="0" sldId="2147483648"/>
            <pc:sldLayoutMk cId="0" sldId="2147483654"/>
          </pc:sldLayoutMkLst>
        </pc:sldLayoutChg>
        <pc:sldLayoutChg chg="modTransition">
          <pc:chgData name="Fernando Bade" userId="d2ad56aa-e009-4131-8e76-5a02314e6df6" providerId="ADAL" clId="{774C6AF9-D942-4F2D-9116-E42E1B8DB3E5}" dt="2021-09-08T03:43:40.527" v="89"/>
          <pc:sldLayoutMkLst>
            <pc:docMk/>
            <pc:sldMasterMk cId="0" sldId="2147483648"/>
            <pc:sldLayoutMk cId="0" sldId="2147483655"/>
          </pc:sldLayoutMkLst>
        </pc:sldLayoutChg>
        <pc:sldLayoutChg chg="modTransition">
          <pc:chgData name="Fernando Bade" userId="d2ad56aa-e009-4131-8e76-5a02314e6df6" providerId="ADAL" clId="{774C6AF9-D942-4F2D-9116-E42E1B8DB3E5}" dt="2021-09-08T03:43:40.527" v="89"/>
          <pc:sldLayoutMkLst>
            <pc:docMk/>
            <pc:sldMasterMk cId="0" sldId="2147483648"/>
            <pc:sldLayoutMk cId="0" sldId="2147483656"/>
          </pc:sldLayoutMkLst>
        </pc:sldLayoutChg>
        <pc:sldLayoutChg chg="modTransition">
          <pc:chgData name="Fernando Bade" userId="d2ad56aa-e009-4131-8e76-5a02314e6df6" providerId="ADAL" clId="{774C6AF9-D942-4F2D-9116-E42E1B8DB3E5}" dt="2021-09-08T03:43:40.527" v="89"/>
          <pc:sldLayoutMkLst>
            <pc:docMk/>
            <pc:sldMasterMk cId="0" sldId="2147483648"/>
            <pc:sldLayoutMk cId="0" sldId="2147483657"/>
          </pc:sldLayoutMkLst>
        </pc:sldLayoutChg>
        <pc:sldLayoutChg chg="modTransition">
          <pc:chgData name="Fernando Bade" userId="d2ad56aa-e009-4131-8e76-5a02314e6df6" providerId="ADAL" clId="{774C6AF9-D942-4F2D-9116-E42E1B8DB3E5}" dt="2021-09-08T03:43:40.527" v="89"/>
          <pc:sldLayoutMkLst>
            <pc:docMk/>
            <pc:sldMasterMk cId="0" sldId="2147483648"/>
            <pc:sldLayoutMk cId="0" sldId="2147483658"/>
          </pc:sldLayoutMkLst>
        </pc:sldLayoutChg>
        <pc:sldLayoutChg chg="modTransition">
          <pc:chgData name="Fernando Bade" userId="d2ad56aa-e009-4131-8e76-5a02314e6df6" providerId="ADAL" clId="{774C6AF9-D942-4F2D-9116-E42E1B8DB3E5}" dt="2021-09-08T03:43:40.527" v="89"/>
          <pc:sldLayoutMkLst>
            <pc:docMk/>
            <pc:sldMasterMk cId="0" sldId="2147483648"/>
            <pc:sldLayoutMk cId="0" sldId="2147483659"/>
          </pc:sldLayoutMkLst>
        </pc:sldLayoutChg>
      </pc:sldMasterChg>
    </pc:docChg>
  </pc:docChgLst>
  <pc:docChgLst>
    <pc:chgData name="Fernando Bade" userId="d2ad56aa-e009-4131-8e76-5a02314e6df6" providerId="ADAL" clId="{7881A876-B5F0-4EDC-8486-BFEDBBE73016}"/>
    <pc:docChg chg="undo redo custSel addSld modSld sldOrd">
      <pc:chgData name="Fernando Bade" userId="d2ad56aa-e009-4131-8e76-5a02314e6df6" providerId="ADAL" clId="{7881A876-B5F0-4EDC-8486-BFEDBBE73016}" dt="2021-09-08T03:31:01.052" v="2544" actId="1076"/>
      <pc:docMkLst>
        <pc:docMk/>
      </pc:docMkLst>
      <pc:sldChg chg="delSp modSp mod">
        <pc:chgData name="Fernando Bade" userId="d2ad56aa-e009-4131-8e76-5a02314e6df6" providerId="ADAL" clId="{7881A876-B5F0-4EDC-8486-BFEDBBE73016}" dt="2021-09-08T03:29:20.500" v="2525" actId="692"/>
        <pc:sldMkLst>
          <pc:docMk/>
          <pc:sldMk cId="0" sldId="256"/>
        </pc:sldMkLst>
        <pc:spChg chg="mod">
          <ac:chgData name="Fernando Bade" userId="d2ad56aa-e009-4131-8e76-5a02314e6df6" providerId="ADAL" clId="{7881A876-B5F0-4EDC-8486-BFEDBBE73016}" dt="2021-09-08T02:43:14.229" v="1876" actId="20577"/>
          <ac:spMkLst>
            <pc:docMk/>
            <pc:sldMk cId="0" sldId="256"/>
            <ac:spMk id="22" creationId="{00000000-0000-0000-0000-000000000000}"/>
          </ac:spMkLst>
        </pc:spChg>
        <pc:spChg chg="mod">
          <ac:chgData name="Fernando Bade" userId="d2ad56aa-e009-4131-8e76-5a02314e6df6" providerId="ADAL" clId="{7881A876-B5F0-4EDC-8486-BFEDBBE73016}" dt="2021-09-08T02:52:26.307" v="2053" actId="20577"/>
          <ac:spMkLst>
            <pc:docMk/>
            <pc:sldMk cId="0" sldId="256"/>
            <ac:spMk id="23" creationId="{00000000-0000-0000-0000-000000000000}"/>
          </ac:spMkLst>
        </pc:spChg>
        <pc:spChg chg="del">
          <ac:chgData name="Fernando Bade" userId="d2ad56aa-e009-4131-8e76-5a02314e6df6" providerId="ADAL" clId="{7881A876-B5F0-4EDC-8486-BFEDBBE73016}" dt="2021-09-08T02:39:57.899" v="1853" actId="478"/>
          <ac:spMkLst>
            <pc:docMk/>
            <pc:sldMk cId="0" sldId="256"/>
            <ac:spMk id="24" creationId="{00000000-0000-0000-0000-000000000000}"/>
          </ac:spMkLst>
        </pc:spChg>
        <pc:picChg chg="del">
          <ac:chgData name="Fernando Bade" userId="d2ad56aa-e009-4131-8e76-5a02314e6df6" providerId="ADAL" clId="{7881A876-B5F0-4EDC-8486-BFEDBBE73016}" dt="2021-09-08T02:39:56.147" v="1852" actId="478"/>
          <ac:picMkLst>
            <pc:docMk/>
            <pc:sldMk cId="0" sldId="256"/>
            <ac:picMk id="15" creationId="{00000000-0000-0000-0000-000000000000}"/>
          </ac:picMkLst>
        </pc:picChg>
        <pc:picChg chg="mod">
          <ac:chgData name="Fernando Bade" userId="d2ad56aa-e009-4131-8e76-5a02314e6df6" providerId="ADAL" clId="{7881A876-B5F0-4EDC-8486-BFEDBBE73016}" dt="2021-09-08T03:29:20.500" v="2525" actId="692"/>
          <ac:picMkLst>
            <pc:docMk/>
            <pc:sldMk cId="0" sldId="256"/>
            <ac:picMk id="37" creationId="{171CEB03-9B00-4344-83ED-57ED43F7E5F1}"/>
          </ac:picMkLst>
        </pc:picChg>
      </pc:sldChg>
      <pc:sldChg chg="addSp delSp modSp mod">
        <pc:chgData name="Fernando Bade" userId="d2ad56aa-e009-4131-8e76-5a02314e6df6" providerId="ADAL" clId="{7881A876-B5F0-4EDC-8486-BFEDBBE73016}" dt="2021-09-08T03:07:48.628" v="2148" actId="478"/>
        <pc:sldMkLst>
          <pc:docMk/>
          <pc:sldMk cId="0" sldId="257"/>
        </pc:sldMkLst>
        <pc:spChg chg="mod">
          <ac:chgData name="Fernando Bade" userId="d2ad56aa-e009-4131-8e76-5a02314e6df6" providerId="ADAL" clId="{7881A876-B5F0-4EDC-8486-BFEDBBE73016}" dt="2021-09-08T02:30:33.430" v="1683" actId="1076"/>
          <ac:spMkLst>
            <pc:docMk/>
            <pc:sldMk cId="0" sldId="257"/>
            <ac:spMk id="19" creationId="{00000000-0000-0000-0000-000000000000}"/>
          </ac:spMkLst>
        </pc:spChg>
        <pc:spChg chg="mod">
          <ac:chgData name="Fernando Bade" userId="d2ad56aa-e009-4131-8e76-5a02314e6df6" providerId="ADAL" clId="{7881A876-B5F0-4EDC-8486-BFEDBBE73016}" dt="2021-09-08T02:41:55.494" v="1860"/>
          <ac:spMkLst>
            <pc:docMk/>
            <pc:sldMk cId="0" sldId="257"/>
            <ac:spMk id="24" creationId="{00000000-0000-0000-0000-000000000000}"/>
          </ac:spMkLst>
        </pc:spChg>
        <pc:spChg chg="mod">
          <ac:chgData name="Fernando Bade" userId="d2ad56aa-e009-4131-8e76-5a02314e6df6" providerId="ADAL" clId="{7881A876-B5F0-4EDC-8486-BFEDBBE73016}" dt="2021-09-08T02:42:38.684" v="1863"/>
          <ac:spMkLst>
            <pc:docMk/>
            <pc:sldMk cId="0" sldId="257"/>
            <ac:spMk id="26" creationId="{00000000-0000-0000-0000-000000000000}"/>
          </ac:spMkLst>
        </pc:spChg>
        <pc:spChg chg="mod">
          <ac:chgData name="Fernando Bade" userId="d2ad56aa-e009-4131-8e76-5a02314e6df6" providerId="ADAL" clId="{7881A876-B5F0-4EDC-8486-BFEDBBE73016}" dt="2021-09-08T02:30:01.917" v="1680" actId="1076"/>
          <ac:spMkLst>
            <pc:docMk/>
            <pc:sldMk cId="0" sldId="257"/>
            <ac:spMk id="34" creationId="{00000000-0000-0000-0000-000000000000}"/>
          </ac:spMkLst>
        </pc:spChg>
        <pc:spChg chg="mod">
          <ac:chgData name="Fernando Bade" userId="d2ad56aa-e009-4131-8e76-5a02314e6df6" providerId="ADAL" clId="{7881A876-B5F0-4EDC-8486-BFEDBBE73016}" dt="2021-09-08T02:28:34.852" v="1662" actId="1076"/>
          <ac:spMkLst>
            <pc:docMk/>
            <pc:sldMk cId="0" sldId="257"/>
            <ac:spMk id="35" creationId="{00000000-0000-0000-0000-000000000000}"/>
          </ac:spMkLst>
        </pc:spChg>
        <pc:spChg chg="mod">
          <ac:chgData name="Fernando Bade" userId="d2ad56aa-e009-4131-8e76-5a02314e6df6" providerId="ADAL" clId="{7881A876-B5F0-4EDC-8486-BFEDBBE73016}" dt="2021-09-08T02:42:01.047" v="1861"/>
          <ac:spMkLst>
            <pc:docMk/>
            <pc:sldMk cId="0" sldId="257"/>
            <ac:spMk id="36" creationId="{00000000-0000-0000-0000-000000000000}"/>
          </ac:spMkLst>
        </pc:spChg>
        <pc:spChg chg="mod">
          <ac:chgData name="Fernando Bade" userId="d2ad56aa-e009-4131-8e76-5a02314e6df6" providerId="ADAL" clId="{7881A876-B5F0-4EDC-8486-BFEDBBE73016}" dt="2021-09-08T02:42:13.007" v="1862"/>
          <ac:spMkLst>
            <pc:docMk/>
            <pc:sldMk cId="0" sldId="257"/>
            <ac:spMk id="37" creationId="{00000000-0000-0000-0000-000000000000}"/>
          </ac:spMkLst>
        </pc:spChg>
        <pc:spChg chg="mod">
          <ac:chgData name="Fernando Bade" userId="d2ad56aa-e009-4131-8e76-5a02314e6df6" providerId="ADAL" clId="{7881A876-B5F0-4EDC-8486-BFEDBBE73016}" dt="2021-09-08T02:41:12.598" v="1855"/>
          <ac:spMkLst>
            <pc:docMk/>
            <pc:sldMk cId="0" sldId="257"/>
            <ac:spMk id="43" creationId="{5E3A6CEC-2076-4E7E-97FF-A2D0A357DF8C}"/>
          </ac:spMkLst>
        </pc:spChg>
        <pc:spChg chg="mod">
          <ac:chgData name="Fernando Bade" userId="d2ad56aa-e009-4131-8e76-5a02314e6df6" providerId="ADAL" clId="{7881A876-B5F0-4EDC-8486-BFEDBBE73016}" dt="2021-09-08T02:40:59.828" v="1854"/>
          <ac:spMkLst>
            <pc:docMk/>
            <pc:sldMk cId="0" sldId="257"/>
            <ac:spMk id="46" creationId="{CA68BB2A-D979-422E-9586-BD4EDF2CFD8B}"/>
          </ac:spMkLst>
        </pc:spChg>
        <pc:spChg chg="mod">
          <ac:chgData name="Fernando Bade" userId="d2ad56aa-e009-4131-8e76-5a02314e6df6" providerId="ADAL" clId="{7881A876-B5F0-4EDC-8486-BFEDBBE73016}" dt="2021-09-08T02:41:24.249" v="1857"/>
          <ac:spMkLst>
            <pc:docMk/>
            <pc:sldMk cId="0" sldId="257"/>
            <ac:spMk id="48" creationId="{6E81D0B7-4745-4AC8-B488-78478CFBB518}"/>
          </ac:spMkLst>
        </pc:spChg>
        <pc:spChg chg="mod">
          <ac:chgData name="Fernando Bade" userId="d2ad56aa-e009-4131-8e76-5a02314e6df6" providerId="ADAL" clId="{7881A876-B5F0-4EDC-8486-BFEDBBE73016}" dt="2021-09-08T02:41:18.577" v="1856"/>
          <ac:spMkLst>
            <pc:docMk/>
            <pc:sldMk cId="0" sldId="257"/>
            <ac:spMk id="49" creationId="{92AD131C-C23D-4412-B527-8292CA205D7E}"/>
          </ac:spMkLst>
        </pc:spChg>
        <pc:spChg chg="mod">
          <ac:chgData name="Fernando Bade" userId="d2ad56aa-e009-4131-8e76-5a02314e6df6" providerId="ADAL" clId="{7881A876-B5F0-4EDC-8486-BFEDBBE73016}" dt="2021-09-08T02:41:47.762" v="1859"/>
          <ac:spMkLst>
            <pc:docMk/>
            <pc:sldMk cId="0" sldId="257"/>
            <ac:spMk id="51" creationId="{88AA420C-3B99-4AEE-82D5-DDF605537D16}"/>
          </ac:spMkLst>
        </pc:spChg>
        <pc:spChg chg="mod">
          <ac:chgData name="Fernando Bade" userId="d2ad56aa-e009-4131-8e76-5a02314e6df6" providerId="ADAL" clId="{7881A876-B5F0-4EDC-8486-BFEDBBE73016}" dt="2021-09-08T02:41:38.806" v="1858"/>
          <ac:spMkLst>
            <pc:docMk/>
            <pc:sldMk cId="0" sldId="257"/>
            <ac:spMk id="52" creationId="{C498BC5A-563E-493E-9CE6-0BDCD521DDAB}"/>
          </ac:spMkLst>
        </pc:spChg>
        <pc:spChg chg="mod">
          <ac:chgData name="Fernando Bade" userId="d2ad56aa-e009-4131-8e76-5a02314e6df6" providerId="ADAL" clId="{7881A876-B5F0-4EDC-8486-BFEDBBE73016}" dt="2021-09-08T02:28:34.852" v="1662" actId="1076"/>
          <ac:spMkLst>
            <pc:docMk/>
            <pc:sldMk cId="0" sldId="257"/>
            <ac:spMk id="64" creationId="{60E3C12C-FD04-4D10-BC15-EDB71AF915A4}"/>
          </ac:spMkLst>
        </pc:spChg>
        <pc:spChg chg="mod">
          <ac:chgData name="Fernando Bade" userId="d2ad56aa-e009-4131-8e76-5a02314e6df6" providerId="ADAL" clId="{7881A876-B5F0-4EDC-8486-BFEDBBE73016}" dt="2021-09-08T02:28:34.852" v="1662" actId="1076"/>
          <ac:spMkLst>
            <pc:docMk/>
            <pc:sldMk cId="0" sldId="257"/>
            <ac:spMk id="65" creationId="{F3DBB143-2799-417A-8EC1-CF30697C3140}"/>
          </ac:spMkLst>
        </pc:spChg>
        <pc:spChg chg="mod">
          <ac:chgData name="Fernando Bade" userId="d2ad56aa-e009-4131-8e76-5a02314e6df6" providerId="ADAL" clId="{7881A876-B5F0-4EDC-8486-BFEDBBE73016}" dt="2021-09-08T02:28:34.852" v="1662" actId="1076"/>
          <ac:spMkLst>
            <pc:docMk/>
            <pc:sldMk cId="0" sldId="257"/>
            <ac:spMk id="66" creationId="{0B718B28-36EF-48AF-910C-4D8F9B0B5125}"/>
          </ac:spMkLst>
        </pc:spChg>
        <pc:spChg chg="del mod">
          <ac:chgData name="Fernando Bade" userId="d2ad56aa-e009-4131-8e76-5a02314e6df6" providerId="ADAL" clId="{7881A876-B5F0-4EDC-8486-BFEDBBE73016}" dt="2021-09-08T03:07:48.628" v="2148" actId="478"/>
          <ac:spMkLst>
            <pc:docMk/>
            <pc:sldMk cId="0" sldId="257"/>
            <ac:spMk id="67" creationId="{7DF84E60-4CAA-4BC0-BAD3-671710FB6ECC}"/>
          </ac:spMkLst>
        </pc:spChg>
        <pc:spChg chg="mod">
          <ac:chgData name="Fernando Bade" userId="d2ad56aa-e009-4131-8e76-5a02314e6df6" providerId="ADAL" clId="{7881A876-B5F0-4EDC-8486-BFEDBBE73016}" dt="2021-09-08T02:43:41.205" v="1878"/>
          <ac:spMkLst>
            <pc:docMk/>
            <pc:sldMk cId="0" sldId="257"/>
            <ac:spMk id="70" creationId="{E13E37BA-C076-4A3A-8EBB-A5A011229A4E}"/>
          </ac:spMkLst>
        </pc:spChg>
        <pc:spChg chg="mod">
          <ac:chgData name="Fernando Bade" userId="d2ad56aa-e009-4131-8e76-5a02314e6df6" providerId="ADAL" clId="{7881A876-B5F0-4EDC-8486-BFEDBBE73016}" dt="2021-09-08T02:43:33.707" v="1877"/>
          <ac:spMkLst>
            <pc:docMk/>
            <pc:sldMk cId="0" sldId="257"/>
            <ac:spMk id="71" creationId="{013D15D6-B13D-4C11-A298-F24693720EBF}"/>
          </ac:spMkLst>
        </pc:spChg>
        <pc:spChg chg="add del topLvl">
          <ac:chgData name="Fernando Bade" userId="d2ad56aa-e009-4131-8e76-5a02314e6df6" providerId="ADAL" clId="{7881A876-B5F0-4EDC-8486-BFEDBBE73016}" dt="2021-09-08T02:27:19.400" v="1644" actId="478"/>
          <ac:spMkLst>
            <pc:docMk/>
            <pc:sldMk cId="0" sldId="257"/>
            <ac:spMk id="73" creationId="{AE526393-D771-4F1C-8102-8363DB83F616}"/>
          </ac:spMkLst>
        </pc:spChg>
        <pc:spChg chg="del mod">
          <ac:chgData name="Fernando Bade" userId="d2ad56aa-e009-4131-8e76-5a02314e6df6" providerId="ADAL" clId="{7881A876-B5F0-4EDC-8486-BFEDBBE73016}" dt="2021-09-08T02:27:20.761" v="1645" actId="478"/>
          <ac:spMkLst>
            <pc:docMk/>
            <pc:sldMk cId="0" sldId="257"/>
            <ac:spMk id="74" creationId="{63EF362E-AED8-4623-B08A-0A568468149B}"/>
          </ac:spMkLst>
        </pc:spChg>
        <pc:spChg chg="del mod">
          <ac:chgData name="Fernando Bade" userId="d2ad56aa-e009-4131-8e76-5a02314e6df6" providerId="ADAL" clId="{7881A876-B5F0-4EDC-8486-BFEDBBE73016}" dt="2021-09-08T02:27:24.622" v="1650" actId="478"/>
          <ac:spMkLst>
            <pc:docMk/>
            <pc:sldMk cId="0" sldId="257"/>
            <ac:spMk id="77" creationId="{DDD3D497-2978-41CF-9903-ACC7E763401A}"/>
          </ac:spMkLst>
        </pc:spChg>
        <pc:spChg chg="add del mod">
          <ac:chgData name="Fernando Bade" userId="d2ad56aa-e009-4131-8e76-5a02314e6df6" providerId="ADAL" clId="{7881A876-B5F0-4EDC-8486-BFEDBBE73016}" dt="2021-09-08T02:27:21.567" v="1646" actId="478"/>
          <ac:spMkLst>
            <pc:docMk/>
            <pc:sldMk cId="0" sldId="257"/>
            <ac:spMk id="79" creationId="{599B8BCB-E849-4A93-BE6B-92A4F0AE3F89}"/>
          </ac:spMkLst>
        </pc:spChg>
        <pc:spChg chg="del mod">
          <ac:chgData name="Fernando Bade" userId="d2ad56aa-e009-4131-8e76-5a02314e6df6" providerId="ADAL" clId="{7881A876-B5F0-4EDC-8486-BFEDBBE73016}" dt="2021-09-08T02:27:22.656" v="1647" actId="478"/>
          <ac:spMkLst>
            <pc:docMk/>
            <pc:sldMk cId="0" sldId="257"/>
            <ac:spMk id="80" creationId="{8434AE27-4274-4D07-A574-652683033199}"/>
          </ac:spMkLst>
        </pc:spChg>
        <pc:spChg chg="add del">
          <ac:chgData name="Fernando Bade" userId="d2ad56aa-e009-4131-8e76-5a02314e6df6" providerId="ADAL" clId="{7881A876-B5F0-4EDC-8486-BFEDBBE73016}" dt="2021-09-08T02:46:52.289" v="1895" actId="11529"/>
          <ac:spMkLst>
            <pc:docMk/>
            <pc:sldMk cId="0" sldId="257"/>
            <ac:spMk id="89" creationId="{4DD191DC-AACF-437F-9F9E-2FCAE7BD6D00}"/>
          </ac:spMkLst>
        </pc:spChg>
        <pc:spChg chg="add del mod">
          <ac:chgData name="Fernando Bade" userId="d2ad56aa-e009-4131-8e76-5a02314e6df6" providerId="ADAL" clId="{7881A876-B5F0-4EDC-8486-BFEDBBE73016}" dt="2021-09-08T02:50:06.567" v="1952" actId="478"/>
          <ac:spMkLst>
            <pc:docMk/>
            <pc:sldMk cId="0" sldId="257"/>
            <ac:spMk id="92" creationId="{D311C5CB-568E-42EE-9F44-B3CD2CC25EFB}"/>
          </ac:spMkLst>
        </pc:spChg>
        <pc:spChg chg="add del mod">
          <ac:chgData name="Fernando Bade" userId="d2ad56aa-e009-4131-8e76-5a02314e6df6" providerId="ADAL" clId="{7881A876-B5F0-4EDC-8486-BFEDBBE73016}" dt="2021-09-08T02:52:26.615" v="2054" actId="21"/>
          <ac:spMkLst>
            <pc:docMk/>
            <pc:sldMk cId="0" sldId="257"/>
            <ac:spMk id="93" creationId="{CC8B440C-668A-4C0F-8D45-7AAA4C8FFEE0}"/>
          </ac:spMkLst>
        </pc:spChg>
        <pc:spChg chg="add del mod">
          <ac:chgData name="Fernando Bade" userId="d2ad56aa-e009-4131-8e76-5a02314e6df6" providerId="ADAL" clId="{7881A876-B5F0-4EDC-8486-BFEDBBE73016}" dt="2021-09-08T02:53:11.332" v="2063" actId="21"/>
          <ac:spMkLst>
            <pc:docMk/>
            <pc:sldMk cId="0" sldId="257"/>
            <ac:spMk id="94" creationId="{E478B4C6-C86B-4E70-865D-2BF548CF5E34}"/>
          </ac:spMkLst>
        </pc:spChg>
        <pc:grpChg chg="add del mod">
          <ac:chgData name="Fernando Bade" userId="d2ad56aa-e009-4131-8e76-5a02314e6df6" providerId="ADAL" clId="{7881A876-B5F0-4EDC-8486-BFEDBBE73016}" dt="2021-09-08T02:28:16.703" v="1659" actId="14100"/>
          <ac:grpSpMkLst>
            <pc:docMk/>
            <pc:sldMk cId="0" sldId="257"/>
            <ac:grpSpMk id="13" creationId="{00000000-0000-0000-0000-000000000000}"/>
          </ac:grpSpMkLst>
        </pc:grpChg>
        <pc:grpChg chg="mod">
          <ac:chgData name="Fernando Bade" userId="d2ad56aa-e009-4131-8e76-5a02314e6df6" providerId="ADAL" clId="{7881A876-B5F0-4EDC-8486-BFEDBBE73016}" dt="2021-09-08T02:27:38.458" v="1653" actId="1076"/>
          <ac:grpSpMkLst>
            <pc:docMk/>
            <pc:sldMk cId="0" sldId="257"/>
            <ac:grpSpMk id="16" creationId="{00000000-0000-0000-0000-000000000000}"/>
          </ac:grpSpMkLst>
        </pc:grpChg>
        <pc:grpChg chg="mod">
          <ac:chgData name="Fernando Bade" userId="d2ad56aa-e009-4131-8e76-5a02314e6df6" providerId="ADAL" clId="{7881A876-B5F0-4EDC-8486-BFEDBBE73016}" dt="2021-09-08T02:47:42.190" v="1906" actId="1076"/>
          <ac:grpSpMkLst>
            <pc:docMk/>
            <pc:sldMk cId="0" sldId="257"/>
            <ac:grpSpMk id="21" creationId="{00000000-0000-0000-0000-000000000000}"/>
          </ac:grpSpMkLst>
        </pc:grpChg>
        <pc:grpChg chg="mod">
          <ac:chgData name="Fernando Bade" userId="d2ad56aa-e009-4131-8e76-5a02314e6df6" providerId="ADAL" clId="{7881A876-B5F0-4EDC-8486-BFEDBBE73016}" dt="2021-09-08T02:28:34.852" v="1662" actId="1076"/>
          <ac:grpSpMkLst>
            <pc:docMk/>
            <pc:sldMk cId="0" sldId="257"/>
            <ac:grpSpMk id="23" creationId="{00000000-0000-0000-0000-000000000000}"/>
          </ac:grpSpMkLst>
        </pc:grpChg>
        <pc:grpChg chg="mod">
          <ac:chgData name="Fernando Bade" userId="d2ad56aa-e009-4131-8e76-5a02314e6df6" providerId="ADAL" clId="{7881A876-B5F0-4EDC-8486-BFEDBBE73016}" dt="2021-09-08T02:28:54.486" v="1668" actId="1076"/>
          <ac:grpSpMkLst>
            <pc:docMk/>
            <pc:sldMk cId="0" sldId="257"/>
            <ac:grpSpMk id="25" creationId="{00000000-0000-0000-0000-000000000000}"/>
          </ac:grpSpMkLst>
        </pc:grpChg>
        <pc:grpChg chg="mod">
          <ac:chgData name="Fernando Bade" userId="d2ad56aa-e009-4131-8e76-5a02314e6df6" providerId="ADAL" clId="{7881A876-B5F0-4EDC-8486-BFEDBBE73016}" dt="2021-09-08T02:28:34.852" v="1662" actId="1076"/>
          <ac:grpSpMkLst>
            <pc:docMk/>
            <pc:sldMk cId="0" sldId="257"/>
            <ac:grpSpMk id="42" creationId="{1993587D-1DFB-4B91-8C3D-1ABD621465BC}"/>
          </ac:grpSpMkLst>
        </pc:grpChg>
        <pc:grpChg chg="mod">
          <ac:chgData name="Fernando Bade" userId="d2ad56aa-e009-4131-8e76-5a02314e6df6" providerId="ADAL" clId="{7881A876-B5F0-4EDC-8486-BFEDBBE73016}" dt="2021-09-08T02:28:34.852" v="1662" actId="1076"/>
          <ac:grpSpMkLst>
            <pc:docMk/>
            <pc:sldMk cId="0" sldId="257"/>
            <ac:grpSpMk id="47" creationId="{4A409E03-673B-435F-98DF-E42936975C3D}"/>
          </ac:grpSpMkLst>
        </pc:grpChg>
        <pc:grpChg chg="mod">
          <ac:chgData name="Fernando Bade" userId="d2ad56aa-e009-4131-8e76-5a02314e6df6" providerId="ADAL" clId="{7881A876-B5F0-4EDC-8486-BFEDBBE73016}" dt="2021-09-08T02:28:34.852" v="1662" actId="1076"/>
          <ac:grpSpMkLst>
            <pc:docMk/>
            <pc:sldMk cId="0" sldId="257"/>
            <ac:grpSpMk id="50" creationId="{2BAA4D13-40EA-4453-8091-6CE3B1A6BE1B}"/>
          </ac:grpSpMkLst>
        </pc:grpChg>
        <pc:grpChg chg="mod">
          <ac:chgData name="Fernando Bade" userId="d2ad56aa-e009-4131-8e76-5a02314e6df6" providerId="ADAL" clId="{7881A876-B5F0-4EDC-8486-BFEDBBE73016}" dt="2021-09-08T02:28:34.852" v="1662" actId="1076"/>
          <ac:grpSpMkLst>
            <pc:docMk/>
            <pc:sldMk cId="0" sldId="257"/>
            <ac:grpSpMk id="69" creationId="{16295D94-5572-4EBC-9B07-60AF44B279A4}"/>
          </ac:grpSpMkLst>
        </pc:grpChg>
        <pc:grpChg chg="del mod">
          <ac:chgData name="Fernando Bade" userId="d2ad56aa-e009-4131-8e76-5a02314e6df6" providerId="ADAL" clId="{7881A876-B5F0-4EDC-8486-BFEDBBE73016}" dt="2021-09-08T02:27:12.460" v="1637" actId="478"/>
          <ac:grpSpMkLst>
            <pc:docMk/>
            <pc:sldMk cId="0" sldId="257"/>
            <ac:grpSpMk id="72" creationId="{207A967C-2CD2-4B8E-AEEA-B4C0D6ABA6B5}"/>
          </ac:grpSpMkLst>
        </pc:grpChg>
        <pc:grpChg chg="del mod">
          <ac:chgData name="Fernando Bade" userId="d2ad56aa-e009-4131-8e76-5a02314e6df6" providerId="ADAL" clId="{7881A876-B5F0-4EDC-8486-BFEDBBE73016}" dt="2021-09-08T02:27:25.509" v="1651" actId="478"/>
          <ac:grpSpMkLst>
            <pc:docMk/>
            <pc:sldMk cId="0" sldId="257"/>
            <ac:grpSpMk id="75" creationId="{B062595A-4341-48FA-A191-3EE33465CA13}"/>
          </ac:grpSpMkLst>
        </pc:grpChg>
        <pc:picChg chg="mod">
          <ac:chgData name="Fernando Bade" userId="d2ad56aa-e009-4131-8e76-5a02314e6df6" providerId="ADAL" clId="{7881A876-B5F0-4EDC-8486-BFEDBBE73016}" dt="2021-09-08T02:45:59.772" v="1883" actId="1076"/>
          <ac:picMkLst>
            <pc:docMk/>
            <pc:sldMk cId="0" sldId="257"/>
            <ac:picMk id="2" creationId="{00000000-0000-0000-0000-000000000000}"/>
          </ac:picMkLst>
        </pc:picChg>
        <pc:picChg chg="mod">
          <ac:chgData name="Fernando Bade" userId="d2ad56aa-e009-4131-8e76-5a02314e6df6" providerId="ADAL" clId="{7881A876-B5F0-4EDC-8486-BFEDBBE73016}" dt="2021-09-08T02:27:38.458" v="1653" actId="1076"/>
          <ac:picMkLst>
            <pc:docMk/>
            <pc:sldMk cId="0" sldId="257"/>
            <ac:picMk id="20" creationId="{00000000-0000-0000-0000-000000000000}"/>
          </ac:picMkLst>
        </pc:picChg>
        <pc:picChg chg="del">
          <ac:chgData name="Fernando Bade" userId="d2ad56aa-e009-4131-8e76-5a02314e6df6" providerId="ADAL" clId="{7881A876-B5F0-4EDC-8486-BFEDBBE73016}" dt="2021-09-08T02:26:27.822" v="1613" actId="478"/>
          <ac:picMkLst>
            <pc:docMk/>
            <pc:sldMk cId="0" sldId="257"/>
            <ac:picMk id="33" creationId="{00000000-0000-0000-0000-000000000000}"/>
          </ac:picMkLst>
        </pc:picChg>
        <pc:picChg chg="add mod">
          <ac:chgData name="Fernando Bade" userId="d2ad56aa-e009-4131-8e76-5a02314e6df6" providerId="ADAL" clId="{7881A876-B5F0-4EDC-8486-BFEDBBE73016}" dt="2021-09-08T02:30:12.781" v="1682" actId="207"/>
          <ac:picMkLst>
            <pc:docMk/>
            <pc:sldMk cId="0" sldId="257"/>
            <ac:picMk id="85" creationId="{C40D81AE-C4C1-4DBB-9400-C2087839B004}"/>
          </ac:picMkLst>
        </pc:picChg>
        <pc:picChg chg="add del mod">
          <ac:chgData name="Fernando Bade" userId="d2ad56aa-e009-4131-8e76-5a02314e6df6" providerId="ADAL" clId="{7881A876-B5F0-4EDC-8486-BFEDBBE73016}" dt="2021-09-08T02:29:53.923" v="1676" actId="478"/>
          <ac:picMkLst>
            <pc:docMk/>
            <pc:sldMk cId="0" sldId="257"/>
            <ac:picMk id="87" creationId="{FBE685E4-E208-4323-8225-BE82B65E655E}"/>
          </ac:picMkLst>
        </pc:picChg>
        <pc:picChg chg="add del mod">
          <ac:chgData name="Fernando Bade" userId="d2ad56aa-e009-4131-8e76-5a02314e6df6" providerId="ADAL" clId="{7881A876-B5F0-4EDC-8486-BFEDBBE73016}" dt="2021-09-08T02:50:03.269" v="1950" actId="478"/>
          <ac:picMkLst>
            <pc:docMk/>
            <pc:sldMk cId="0" sldId="257"/>
            <ac:picMk id="88" creationId="{1363CD5A-612E-435B-BC92-8EA03D4AA911}"/>
          </ac:picMkLst>
        </pc:picChg>
        <pc:picChg chg="add del mod">
          <ac:chgData name="Fernando Bade" userId="d2ad56aa-e009-4131-8e76-5a02314e6df6" providerId="ADAL" clId="{7881A876-B5F0-4EDC-8486-BFEDBBE73016}" dt="2021-09-08T02:53:11.332" v="2063" actId="21"/>
          <ac:picMkLst>
            <pc:docMk/>
            <pc:sldMk cId="0" sldId="257"/>
            <ac:picMk id="91" creationId="{A5A6E8A4-55AF-499E-AEEA-7DE019F93CCB}"/>
          </ac:picMkLst>
        </pc:picChg>
        <pc:cxnChg chg="mod">
          <ac:chgData name="Fernando Bade" userId="d2ad56aa-e009-4131-8e76-5a02314e6df6" providerId="ADAL" clId="{7881A876-B5F0-4EDC-8486-BFEDBBE73016}" dt="2021-09-08T02:28:34.852" v="1662" actId="1076"/>
          <ac:cxnSpMkLst>
            <pc:docMk/>
            <pc:sldMk cId="0" sldId="257"/>
            <ac:cxnSpMk id="61" creationId="{B13315EE-DF80-43F2-99E5-28081F22B702}"/>
          </ac:cxnSpMkLst>
        </pc:cxnChg>
        <pc:cxnChg chg="del mod">
          <ac:chgData name="Fernando Bade" userId="d2ad56aa-e009-4131-8e76-5a02314e6df6" providerId="ADAL" clId="{7881A876-B5F0-4EDC-8486-BFEDBBE73016}" dt="2021-09-08T02:27:23.407" v="1648" actId="478"/>
          <ac:cxnSpMkLst>
            <pc:docMk/>
            <pc:sldMk cId="0" sldId="257"/>
            <ac:cxnSpMk id="78" creationId="{59AD4C94-3D08-4B9D-974B-B19577187BF4}"/>
          </ac:cxnSpMkLst>
        </pc:cxnChg>
      </pc:sldChg>
      <pc:sldChg chg="addSp delSp modSp mod">
        <pc:chgData name="Fernando Bade" userId="d2ad56aa-e009-4131-8e76-5a02314e6df6" providerId="ADAL" clId="{7881A876-B5F0-4EDC-8486-BFEDBBE73016}" dt="2021-09-08T03:10:37.551" v="2165"/>
        <pc:sldMkLst>
          <pc:docMk/>
          <pc:sldMk cId="0" sldId="258"/>
        </pc:sldMkLst>
        <pc:spChg chg="del">
          <ac:chgData name="Fernando Bade" userId="d2ad56aa-e009-4131-8e76-5a02314e6df6" providerId="ADAL" clId="{7881A876-B5F0-4EDC-8486-BFEDBBE73016}" dt="2021-09-08T03:09:57.631" v="2160" actId="478"/>
          <ac:spMkLst>
            <pc:docMk/>
            <pc:sldMk cId="0" sldId="258"/>
            <ac:spMk id="41" creationId="{00000000-0000-0000-0000-000000000000}"/>
          </ac:spMkLst>
        </pc:spChg>
        <pc:spChg chg="add mod">
          <ac:chgData name="Fernando Bade" userId="d2ad56aa-e009-4131-8e76-5a02314e6df6" providerId="ADAL" clId="{7881A876-B5F0-4EDC-8486-BFEDBBE73016}" dt="2021-09-08T02:54:06.850" v="2078"/>
          <ac:spMkLst>
            <pc:docMk/>
            <pc:sldMk cId="0" sldId="258"/>
            <ac:spMk id="56" creationId="{4093C832-4223-4EBF-AA10-0BF0BD1BBB7F}"/>
          </ac:spMkLst>
        </pc:spChg>
        <pc:spChg chg="mod">
          <ac:chgData name="Fernando Bade" userId="d2ad56aa-e009-4131-8e76-5a02314e6df6" providerId="ADAL" clId="{7881A876-B5F0-4EDC-8486-BFEDBBE73016}" dt="2021-09-08T03:10:37.551" v="2165"/>
          <ac:spMkLst>
            <pc:docMk/>
            <pc:sldMk cId="0" sldId="258"/>
            <ac:spMk id="58" creationId="{4019B4B2-B07D-43C7-9505-6CFFD917836A}"/>
          </ac:spMkLst>
        </pc:spChg>
        <pc:spChg chg="add mod">
          <ac:chgData name="Fernando Bade" userId="d2ad56aa-e009-4131-8e76-5a02314e6df6" providerId="ADAL" clId="{7881A876-B5F0-4EDC-8486-BFEDBBE73016}" dt="2021-09-08T03:10:27.708" v="2164"/>
          <ac:spMkLst>
            <pc:docMk/>
            <pc:sldMk cId="0" sldId="258"/>
            <ac:spMk id="59" creationId="{2E362EAB-91E6-4DE4-8152-B0EFF98919B7}"/>
          </ac:spMkLst>
        </pc:spChg>
        <pc:spChg chg="mod">
          <ac:chgData name="Fernando Bade" userId="d2ad56aa-e009-4131-8e76-5a02314e6df6" providerId="ADAL" clId="{7881A876-B5F0-4EDC-8486-BFEDBBE73016}" dt="2021-09-08T03:10:21.660" v="2163"/>
          <ac:spMkLst>
            <pc:docMk/>
            <pc:sldMk cId="0" sldId="258"/>
            <ac:spMk id="61" creationId="{956F59FD-AC5A-4E9B-830D-26EE5DC42A2F}"/>
          </ac:spMkLst>
        </pc:spChg>
        <pc:spChg chg="add mod">
          <ac:chgData name="Fernando Bade" userId="d2ad56aa-e009-4131-8e76-5a02314e6df6" providerId="ADAL" clId="{7881A876-B5F0-4EDC-8486-BFEDBBE73016}" dt="2021-09-08T03:10:14.957" v="2162"/>
          <ac:spMkLst>
            <pc:docMk/>
            <pc:sldMk cId="0" sldId="258"/>
            <ac:spMk id="62" creationId="{D8A6292F-4DD5-46D7-8F63-94127A72A467}"/>
          </ac:spMkLst>
        </pc:spChg>
        <pc:grpChg chg="mod">
          <ac:chgData name="Fernando Bade" userId="d2ad56aa-e009-4131-8e76-5a02314e6df6" providerId="ADAL" clId="{7881A876-B5F0-4EDC-8486-BFEDBBE73016}" dt="2021-09-08T02:46:32.971" v="1891" actId="1035"/>
          <ac:grpSpMkLst>
            <pc:docMk/>
            <pc:sldMk cId="0" sldId="258"/>
            <ac:grpSpMk id="18" creationId="{00000000-0000-0000-0000-000000000000}"/>
          </ac:grpSpMkLst>
        </pc:grpChg>
        <pc:grpChg chg="del">
          <ac:chgData name="Fernando Bade" userId="d2ad56aa-e009-4131-8e76-5a02314e6df6" providerId="ADAL" clId="{7881A876-B5F0-4EDC-8486-BFEDBBE73016}" dt="2021-09-08T03:09:56.042" v="2159" actId="478"/>
          <ac:grpSpMkLst>
            <pc:docMk/>
            <pc:sldMk cId="0" sldId="258"/>
            <ac:grpSpMk id="39" creationId="{00000000-0000-0000-0000-000000000000}"/>
          </ac:grpSpMkLst>
        </pc:grpChg>
        <pc:grpChg chg="add mod">
          <ac:chgData name="Fernando Bade" userId="d2ad56aa-e009-4131-8e76-5a02314e6df6" providerId="ADAL" clId="{7881A876-B5F0-4EDC-8486-BFEDBBE73016}" dt="2021-09-08T03:09:58.641" v="2161"/>
          <ac:grpSpMkLst>
            <pc:docMk/>
            <pc:sldMk cId="0" sldId="258"/>
            <ac:grpSpMk id="57" creationId="{49B0FC60-711C-4B2E-8070-0CAC065B978F}"/>
          </ac:grpSpMkLst>
        </pc:grpChg>
        <pc:grpChg chg="add mod">
          <ac:chgData name="Fernando Bade" userId="d2ad56aa-e009-4131-8e76-5a02314e6df6" providerId="ADAL" clId="{7881A876-B5F0-4EDC-8486-BFEDBBE73016}" dt="2021-09-08T03:09:58.641" v="2161"/>
          <ac:grpSpMkLst>
            <pc:docMk/>
            <pc:sldMk cId="0" sldId="258"/>
            <ac:grpSpMk id="60" creationId="{F0239FC1-47FE-4384-BEAC-F36173327321}"/>
          </ac:grpSpMkLst>
        </pc:grpChg>
        <pc:picChg chg="mod">
          <ac:chgData name="Fernando Bade" userId="d2ad56aa-e009-4131-8e76-5a02314e6df6" providerId="ADAL" clId="{7881A876-B5F0-4EDC-8486-BFEDBBE73016}" dt="2021-09-08T02:46:36.369" v="1892" actId="1076"/>
          <ac:picMkLst>
            <pc:docMk/>
            <pc:sldMk cId="0" sldId="258"/>
            <ac:picMk id="8" creationId="{00000000-0000-0000-0000-000000000000}"/>
          </ac:picMkLst>
        </pc:picChg>
        <pc:picChg chg="add del mod">
          <ac:chgData name="Fernando Bade" userId="d2ad56aa-e009-4131-8e76-5a02314e6df6" providerId="ADAL" clId="{7881A876-B5F0-4EDC-8486-BFEDBBE73016}" dt="2021-09-08T02:45:50.136" v="1881" actId="21"/>
          <ac:picMkLst>
            <pc:docMk/>
            <pc:sldMk cId="0" sldId="258"/>
            <ac:picMk id="53" creationId="{23923F14-3766-4515-B245-8BBAFFD94CE1}"/>
          </ac:picMkLst>
        </pc:picChg>
        <pc:picChg chg="add mod">
          <ac:chgData name="Fernando Bade" userId="d2ad56aa-e009-4131-8e76-5a02314e6df6" providerId="ADAL" clId="{7881A876-B5F0-4EDC-8486-BFEDBBE73016}" dt="2021-09-08T02:53:42.364" v="2073"/>
          <ac:picMkLst>
            <pc:docMk/>
            <pc:sldMk cId="0" sldId="258"/>
            <ac:picMk id="55" creationId="{C61B9704-3FC3-4077-82A8-FD1ED6B58889}"/>
          </ac:picMkLst>
        </pc:picChg>
      </pc:sldChg>
      <pc:sldChg chg="addSp modSp mod">
        <pc:chgData name="Fernando Bade" userId="d2ad56aa-e009-4131-8e76-5a02314e6df6" providerId="ADAL" clId="{7881A876-B5F0-4EDC-8486-BFEDBBE73016}" dt="2021-09-08T03:15:12.780" v="2179" actId="1076"/>
        <pc:sldMkLst>
          <pc:docMk/>
          <pc:sldMk cId="0" sldId="260"/>
        </pc:sldMkLst>
        <pc:spChg chg="mod">
          <ac:chgData name="Fernando Bade" userId="d2ad56aa-e009-4131-8e76-5a02314e6df6" providerId="ADAL" clId="{7881A876-B5F0-4EDC-8486-BFEDBBE73016}" dt="2021-09-08T02:31:15.021" v="1684" actId="14100"/>
          <ac:spMkLst>
            <pc:docMk/>
            <pc:sldMk cId="0" sldId="260"/>
            <ac:spMk id="9" creationId="{00000000-0000-0000-0000-000000000000}"/>
          </ac:spMkLst>
        </pc:spChg>
        <pc:spChg chg="mod">
          <ac:chgData name="Fernando Bade" userId="d2ad56aa-e009-4131-8e76-5a02314e6df6" providerId="ADAL" clId="{7881A876-B5F0-4EDC-8486-BFEDBBE73016}" dt="2021-09-08T03:15:12.780" v="2179" actId="1076"/>
          <ac:spMkLst>
            <pc:docMk/>
            <pc:sldMk cId="0" sldId="260"/>
            <ac:spMk id="13" creationId="{00000000-0000-0000-0000-000000000000}"/>
          </ac:spMkLst>
        </pc:spChg>
        <pc:spChg chg="mod">
          <ac:chgData name="Fernando Bade" userId="d2ad56aa-e009-4131-8e76-5a02314e6df6" providerId="ADAL" clId="{7881A876-B5F0-4EDC-8486-BFEDBBE73016}" dt="2021-09-08T02:31:15.021" v="1684" actId="14100"/>
          <ac:spMkLst>
            <pc:docMk/>
            <pc:sldMk cId="0" sldId="260"/>
            <ac:spMk id="14" creationId="{00000000-0000-0000-0000-000000000000}"/>
          </ac:spMkLst>
        </pc:spChg>
        <pc:spChg chg="mod">
          <ac:chgData name="Fernando Bade" userId="d2ad56aa-e009-4131-8e76-5a02314e6df6" providerId="ADAL" clId="{7881A876-B5F0-4EDC-8486-BFEDBBE73016}" dt="2021-09-08T03:07:22.849" v="2147" actId="1076"/>
          <ac:spMkLst>
            <pc:docMk/>
            <pc:sldMk cId="0" sldId="260"/>
            <ac:spMk id="15" creationId="{00000000-0000-0000-0000-000000000000}"/>
          </ac:spMkLst>
        </pc:spChg>
        <pc:spChg chg="mod">
          <ac:chgData name="Fernando Bade" userId="d2ad56aa-e009-4131-8e76-5a02314e6df6" providerId="ADAL" clId="{7881A876-B5F0-4EDC-8486-BFEDBBE73016}" dt="2021-09-08T02:57:58.817" v="2108"/>
          <ac:spMkLst>
            <pc:docMk/>
            <pc:sldMk cId="0" sldId="260"/>
            <ac:spMk id="28" creationId="{25F127CF-5ADE-4482-A296-8FD7644209ED}"/>
          </ac:spMkLst>
        </pc:spChg>
        <pc:spChg chg="mod">
          <ac:chgData name="Fernando Bade" userId="d2ad56aa-e009-4131-8e76-5a02314e6df6" providerId="ADAL" clId="{7881A876-B5F0-4EDC-8486-BFEDBBE73016}" dt="2021-09-08T02:58:05.742" v="2109"/>
          <ac:spMkLst>
            <pc:docMk/>
            <pc:sldMk cId="0" sldId="260"/>
            <ac:spMk id="29" creationId="{E1E483C2-457A-4D68-895A-FA943744A283}"/>
          </ac:spMkLst>
        </pc:spChg>
        <pc:spChg chg="mod">
          <ac:chgData name="Fernando Bade" userId="d2ad56aa-e009-4131-8e76-5a02314e6df6" providerId="ADAL" clId="{7881A876-B5F0-4EDC-8486-BFEDBBE73016}" dt="2021-09-08T02:58:21.431" v="2111"/>
          <ac:spMkLst>
            <pc:docMk/>
            <pc:sldMk cId="0" sldId="260"/>
            <ac:spMk id="35" creationId="{BA0CF5F9-D1C2-41B0-9C3E-C09E98A7FCAB}"/>
          </ac:spMkLst>
        </pc:spChg>
        <pc:spChg chg="mod">
          <ac:chgData name="Fernando Bade" userId="d2ad56aa-e009-4131-8e76-5a02314e6df6" providerId="ADAL" clId="{7881A876-B5F0-4EDC-8486-BFEDBBE73016}" dt="2021-09-08T02:58:14.573" v="2110"/>
          <ac:spMkLst>
            <pc:docMk/>
            <pc:sldMk cId="0" sldId="260"/>
            <ac:spMk id="36" creationId="{C95F0FBC-721F-4A1E-B9F5-4BF6CBF0AAB2}"/>
          </ac:spMkLst>
        </pc:spChg>
        <pc:spChg chg="mod">
          <ac:chgData name="Fernando Bade" userId="d2ad56aa-e009-4131-8e76-5a02314e6df6" providerId="ADAL" clId="{7881A876-B5F0-4EDC-8486-BFEDBBE73016}" dt="2021-09-08T03:07:18.171" v="2146" actId="1076"/>
          <ac:spMkLst>
            <pc:docMk/>
            <pc:sldMk cId="0" sldId="260"/>
            <ac:spMk id="37" creationId="{13BAB3CE-3E85-4E30-A208-1358CBA393D8}"/>
          </ac:spMkLst>
        </pc:spChg>
        <pc:spChg chg="add mod">
          <ac:chgData name="Fernando Bade" userId="d2ad56aa-e009-4131-8e76-5a02314e6df6" providerId="ADAL" clId="{7881A876-B5F0-4EDC-8486-BFEDBBE73016}" dt="2021-09-08T02:54:22.901" v="2081"/>
          <ac:spMkLst>
            <pc:docMk/>
            <pc:sldMk cId="0" sldId="260"/>
            <ac:spMk id="40" creationId="{B33A04CB-4886-4546-8790-473AD0D2CF0E}"/>
          </ac:spMkLst>
        </pc:spChg>
        <pc:grpChg chg="mod">
          <ac:chgData name="Fernando Bade" userId="d2ad56aa-e009-4131-8e76-5a02314e6df6" providerId="ADAL" clId="{7881A876-B5F0-4EDC-8486-BFEDBBE73016}" dt="2021-09-08T02:31:15.021" v="1684" actId="14100"/>
          <ac:grpSpMkLst>
            <pc:docMk/>
            <pc:sldMk cId="0" sldId="260"/>
            <ac:grpSpMk id="3" creationId="{00000000-0000-0000-0000-000000000000}"/>
          </ac:grpSpMkLst>
        </pc:grpChg>
        <pc:grpChg chg="mod">
          <ac:chgData name="Fernando Bade" userId="d2ad56aa-e009-4131-8e76-5a02314e6df6" providerId="ADAL" clId="{7881A876-B5F0-4EDC-8486-BFEDBBE73016}" dt="2021-09-08T02:31:15.021" v="1684" actId="14100"/>
          <ac:grpSpMkLst>
            <pc:docMk/>
            <pc:sldMk cId="0" sldId="260"/>
            <ac:grpSpMk id="5" creationId="{00000000-0000-0000-0000-000000000000}"/>
          </ac:grpSpMkLst>
        </pc:grpChg>
        <pc:grpChg chg="mod">
          <ac:chgData name="Fernando Bade" userId="d2ad56aa-e009-4131-8e76-5a02314e6df6" providerId="ADAL" clId="{7881A876-B5F0-4EDC-8486-BFEDBBE73016}" dt="2021-09-08T02:31:15.021" v="1684" actId="14100"/>
          <ac:grpSpMkLst>
            <pc:docMk/>
            <pc:sldMk cId="0" sldId="260"/>
            <ac:grpSpMk id="7" creationId="{00000000-0000-0000-0000-000000000000}"/>
          </ac:grpSpMkLst>
        </pc:grpChg>
        <pc:picChg chg="mod">
          <ac:chgData name="Fernando Bade" userId="d2ad56aa-e009-4131-8e76-5a02314e6df6" providerId="ADAL" clId="{7881A876-B5F0-4EDC-8486-BFEDBBE73016}" dt="2021-09-08T02:57:35.648" v="2106" actId="1076"/>
          <ac:picMkLst>
            <pc:docMk/>
            <pc:sldMk cId="0" sldId="260"/>
            <ac:picMk id="2" creationId="{00000000-0000-0000-0000-000000000000}"/>
          </ac:picMkLst>
        </pc:picChg>
        <pc:picChg chg="mod">
          <ac:chgData name="Fernando Bade" userId="d2ad56aa-e009-4131-8e76-5a02314e6df6" providerId="ADAL" clId="{7881A876-B5F0-4EDC-8486-BFEDBBE73016}" dt="2021-09-08T02:57:43.288" v="2107" actId="1076"/>
          <ac:picMkLst>
            <pc:docMk/>
            <pc:sldMk cId="0" sldId="260"/>
            <ac:picMk id="38" creationId="{0A39740D-B275-42B6-96F9-A159BEEB87FD}"/>
          </ac:picMkLst>
        </pc:picChg>
        <pc:picChg chg="add mod">
          <ac:chgData name="Fernando Bade" userId="d2ad56aa-e009-4131-8e76-5a02314e6df6" providerId="ADAL" clId="{7881A876-B5F0-4EDC-8486-BFEDBBE73016}" dt="2021-09-08T02:54:22.901" v="2081"/>
          <ac:picMkLst>
            <pc:docMk/>
            <pc:sldMk cId="0" sldId="260"/>
            <ac:picMk id="39" creationId="{2C8E7807-4C4C-406F-9E27-A3559EDD5DB1}"/>
          </ac:picMkLst>
        </pc:picChg>
      </pc:sldChg>
      <pc:sldChg chg="addSp modSp mod">
        <pc:chgData name="Fernando Bade" userId="d2ad56aa-e009-4131-8e76-5a02314e6df6" providerId="ADAL" clId="{7881A876-B5F0-4EDC-8486-BFEDBBE73016}" dt="2021-09-08T03:03:31.994" v="2131"/>
        <pc:sldMkLst>
          <pc:docMk/>
          <pc:sldMk cId="0" sldId="262"/>
        </pc:sldMkLst>
        <pc:spChg chg="mod">
          <ac:chgData name="Fernando Bade" userId="d2ad56aa-e009-4131-8e76-5a02314e6df6" providerId="ADAL" clId="{7881A876-B5F0-4EDC-8486-BFEDBBE73016}" dt="2021-09-08T03:00:45.284" v="2120"/>
          <ac:spMkLst>
            <pc:docMk/>
            <pc:sldMk cId="0" sldId="262"/>
            <ac:spMk id="49" creationId="{00000000-0000-0000-0000-000000000000}"/>
          </ac:spMkLst>
        </pc:spChg>
        <pc:spChg chg="mod">
          <ac:chgData name="Fernando Bade" userId="d2ad56aa-e009-4131-8e76-5a02314e6df6" providerId="ADAL" clId="{7881A876-B5F0-4EDC-8486-BFEDBBE73016}" dt="2021-09-08T03:00:56.817" v="2121"/>
          <ac:spMkLst>
            <pc:docMk/>
            <pc:sldMk cId="0" sldId="262"/>
            <ac:spMk id="50" creationId="{00000000-0000-0000-0000-000000000000}"/>
          </ac:spMkLst>
        </pc:spChg>
        <pc:spChg chg="mod">
          <ac:chgData name="Fernando Bade" userId="d2ad56aa-e009-4131-8e76-5a02314e6df6" providerId="ADAL" clId="{7881A876-B5F0-4EDC-8486-BFEDBBE73016}" dt="2021-09-08T03:01:35.819" v="2123"/>
          <ac:spMkLst>
            <pc:docMk/>
            <pc:sldMk cId="0" sldId="262"/>
            <ac:spMk id="89" creationId="{52A9F589-6AAB-42A9-85AE-8EDA2C2E132F}"/>
          </ac:spMkLst>
        </pc:spChg>
        <pc:spChg chg="mod">
          <ac:chgData name="Fernando Bade" userId="d2ad56aa-e009-4131-8e76-5a02314e6df6" providerId="ADAL" clId="{7881A876-B5F0-4EDC-8486-BFEDBBE73016}" dt="2021-09-08T03:01:27.398" v="2122"/>
          <ac:spMkLst>
            <pc:docMk/>
            <pc:sldMk cId="0" sldId="262"/>
            <ac:spMk id="90" creationId="{10F3EB57-0518-4B8D-8E18-93024BE346E1}"/>
          </ac:spMkLst>
        </pc:spChg>
        <pc:spChg chg="mod">
          <ac:chgData name="Fernando Bade" userId="d2ad56aa-e009-4131-8e76-5a02314e6df6" providerId="ADAL" clId="{7881A876-B5F0-4EDC-8486-BFEDBBE73016}" dt="2021-09-08T03:00:32.556" v="2119" actId="20577"/>
          <ac:spMkLst>
            <pc:docMk/>
            <pc:sldMk cId="0" sldId="262"/>
            <ac:spMk id="93" creationId="{33A3F243-E6A5-41B1-84F9-59ED79E6C9A8}"/>
          </ac:spMkLst>
        </pc:spChg>
        <pc:spChg chg="mod">
          <ac:chgData name="Fernando Bade" userId="d2ad56aa-e009-4131-8e76-5a02314e6df6" providerId="ADAL" clId="{7881A876-B5F0-4EDC-8486-BFEDBBE73016}" dt="2021-09-08T03:02:40.499" v="2126"/>
          <ac:spMkLst>
            <pc:docMk/>
            <pc:sldMk cId="0" sldId="262"/>
            <ac:spMk id="118" creationId="{4A26E3C5-F205-475F-9DB6-32DD20CAA67B}"/>
          </ac:spMkLst>
        </pc:spChg>
        <pc:spChg chg="mod">
          <ac:chgData name="Fernando Bade" userId="d2ad56aa-e009-4131-8e76-5a02314e6df6" providerId="ADAL" clId="{7881A876-B5F0-4EDC-8486-BFEDBBE73016}" dt="2021-09-08T03:02:45.413" v="2127"/>
          <ac:spMkLst>
            <pc:docMk/>
            <pc:sldMk cId="0" sldId="262"/>
            <ac:spMk id="119" creationId="{64BE3E69-2319-4449-B2B9-9DB6CECA8895}"/>
          </ac:spMkLst>
        </pc:spChg>
        <pc:spChg chg="mod">
          <ac:chgData name="Fernando Bade" userId="d2ad56aa-e009-4131-8e76-5a02314e6df6" providerId="ADAL" clId="{7881A876-B5F0-4EDC-8486-BFEDBBE73016}" dt="2021-09-08T03:02:25.661" v="2125"/>
          <ac:spMkLst>
            <pc:docMk/>
            <pc:sldMk cId="0" sldId="262"/>
            <ac:spMk id="121" creationId="{7ED025E9-C526-4C65-AB83-9F48B8D23D89}"/>
          </ac:spMkLst>
        </pc:spChg>
        <pc:spChg chg="mod">
          <ac:chgData name="Fernando Bade" userId="d2ad56aa-e009-4131-8e76-5a02314e6df6" providerId="ADAL" clId="{7881A876-B5F0-4EDC-8486-BFEDBBE73016}" dt="2021-09-08T03:01:47.555" v="2124"/>
          <ac:spMkLst>
            <pc:docMk/>
            <pc:sldMk cId="0" sldId="262"/>
            <ac:spMk id="122" creationId="{62473E5F-F190-41EB-9889-C31EE3EA1182}"/>
          </ac:spMkLst>
        </pc:spChg>
        <pc:spChg chg="mod">
          <ac:chgData name="Fernando Bade" userId="d2ad56aa-e009-4131-8e76-5a02314e6df6" providerId="ADAL" clId="{7881A876-B5F0-4EDC-8486-BFEDBBE73016}" dt="2021-09-08T02:31:50.318" v="1708" actId="20577"/>
          <ac:spMkLst>
            <pc:docMk/>
            <pc:sldMk cId="0" sldId="262"/>
            <ac:spMk id="123" creationId="{F7170821-AA78-404A-8995-18EC972027C1}"/>
          </ac:spMkLst>
        </pc:spChg>
        <pc:spChg chg="mod">
          <ac:chgData name="Fernando Bade" userId="d2ad56aa-e009-4131-8e76-5a02314e6df6" providerId="ADAL" clId="{7881A876-B5F0-4EDC-8486-BFEDBBE73016}" dt="2021-09-08T02:32:11.298" v="1739" actId="20577"/>
          <ac:spMkLst>
            <pc:docMk/>
            <pc:sldMk cId="0" sldId="262"/>
            <ac:spMk id="124" creationId="{D391FD18-83C4-48EA-A666-0ED1AC5418A3}"/>
          </ac:spMkLst>
        </pc:spChg>
        <pc:spChg chg="mod">
          <ac:chgData name="Fernando Bade" userId="d2ad56aa-e009-4131-8e76-5a02314e6df6" providerId="ADAL" clId="{7881A876-B5F0-4EDC-8486-BFEDBBE73016}" dt="2021-09-08T03:03:31.994" v="2131"/>
          <ac:spMkLst>
            <pc:docMk/>
            <pc:sldMk cId="0" sldId="262"/>
            <ac:spMk id="148" creationId="{8E83FB62-F059-45A8-BCDD-24358D12C04C}"/>
          </ac:spMkLst>
        </pc:spChg>
        <pc:spChg chg="mod">
          <ac:chgData name="Fernando Bade" userId="d2ad56aa-e009-4131-8e76-5a02314e6df6" providerId="ADAL" clId="{7881A876-B5F0-4EDC-8486-BFEDBBE73016}" dt="2021-09-08T03:03:26.186" v="2130"/>
          <ac:spMkLst>
            <pc:docMk/>
            <pc:sldMk cId="0" sldId="262"/>
            <ac:spMk id="149" creationId="{C429F969-41E8-48D1-85FB-D620E570B3F3}"/>
          </ac:spMkLst>
        </pc:spChg>
        <pc:spChg chg="mod">
          <ac:chgData name="Fernando Bade" userId="d2ad56aa-e009-4131-8e76-5a02314e6df6" providerId="ADAL" clId="{7881A876-B5F0-4EDC-8486-BFEDBBE73016}" dt="2021-09-08T03:03:04.753" v="2128"/>
          <ac:spMkLst>
            <pc:docMk/>
            <pc:sldMk cId="0" sldId="262"/>
            <ac:spMk id="151" creationId="{4F315D43-773F-4956-8540-D3E61F4038DA}"/>
          </ac:spMkLst>
        </pc:spChg>
        <pc:spChg chg="mod">
          <ac:chgData name="Fernando Bade" userId="d2ad56aa-e009-4131-8e76-5a02314e6df6" providerId="ADAL" clId="{7881A876-B5F0-4EDC-8486-BFEDBBE73016}" dt="2021-09-08T03:03:15.027" v="2129"/>
          <ac:spMkLst>
            <pc:docMk/>
            <pc:sldMk cId="0" sldId="262"/>
            <ac:spMk id="152" creationId="{104227BE-A407-49DD-935B-30722A8580DD}"/>
          </ac:spMkLst>
        </pc:spChg>
        <pc:spChg chg="mod">
          <ac:chgData name="Fernando Bade" userId="d2ad56aa-e009-4131-8e76-5a02314e6df6" providerId="ADAL" clId="{7881A876-B5F0-4EDC-8486-BFEDBBE73016}" dt="2021-09-08T02:32:24.459" v="1762" actId="20577"/>
          <ac:spMkLst>
            <pc:docMk/>
            <pc:sldMk cId="0" sldId="262"/>
            <ac:spMk id="153" creationId="{490DD6C6-18A4-4F9B-8B2D-2350C1197BF7}"/>
          </ac:spMkLst>
        </pc:spChg>
        <pc:spChg chg="mod">
          <ac:chgData name="Fernando Bade" userId="d2ad56aa-e009-4131-8e76-5a02314e6df6" providerId="ADAL" clId="{7881A876-B5F0-4EDC-8486-BFEDBBE73016}" dt="2021-09-08T02:32:48.682" v="1850" actId="20577"/>
          <ac:spMkLst>
            <pc:docMk/>
            <pc:sldMk cId="0" sldId="262"/>
            <ac:spMk id="154" creationId="{E167A3DB-F0B0-4D34-A326-DF1ED7F248C6}"/>
          </ac:spMkLst>
        </pc:spChg>
        <pc:spChg chg="add mod">
          <ac:chgData name="Fernando Bade" userId="d2ad56aa-e009-4131-8e76-5a02314e6df6" providerId="ADAL" clId="{7881A876-B5F0-4EDC-8486-BFEDBBE73016}" dt="2021-09-08T02:54:36.391" v="2085" actId="207"/>
          <ac:spMkLst>
            <pc:docMk/>
            <pc:sldMk cId="0" sldId="262"/>
            <ac:spMk id="157" creationId="{C915861B-608F-451E-A255-DF81DB9D3B96}"/>
          </ac:spMkLst>
        </pc:spChg>
        <pc:grpChg chg="mod">
          <ac:chgData name="Fernando Bade" userId="d2ad56aa-e009-4131-8e76-5a02314e6df6" providerId="ADAL" clId="{7881A876-B5F0-4EDC-8486-BFEDBBE73016}" dt="2021-09-08T02:04:08.917" v="13" actId="12789"/>
          <ac:grpSpMkLst>
            <pc:docMk/>
            <pc:sldMk cId="0" sldId="262"/>
            <ac:grpSpMk id="48" creationId="{00000000-0000-0000-0000-000000000000}"/>
          </ac:grpSpMkLst>
        </pc:grpChg>
        <pc:grpChg chg="mod">
          <ac:chgData name="Fernando Bade" userId="d2ad56aa-e009-4131-8e76-5a02314e6df6" providerId="ADAL" clId="{7881A876-B5F0-4EDC-8486-BFEDBBE73016}" dt="2021-09-08T02:04:17.894" v="14" actId="12788"/>
          <ac:grpSpMkLst>
            <pc:docMk/>
            <pc:sldMk cId="0" sldId="262"/>
            <ac:grpSpMk id="88" creationId="{DCF9D477-714A-49D9-8974-6C989019E70F}"/>
          </ac:grpSpMkLst>
        </pc:grpChg>
        <pc:grpChg chg="mod">
          <ac:chgData name="Fernando Bade" userId="d2ad56aa-e009-4131-8e76-5a02314e6df6" providerId="ADAL" clId="{7881A876-B5F0-4EDC-8486-BFEDBBE73016}" dt="2021-09-08T02:04:26.022" v="15" actId="12788"/>
          <ac:grpSpMkLst>
            <pc:docMk/>
            <pc:sldMk cId="0" sldId="262"/>
            <ac:grpSpMk id="117" creationId="{A1977DCC-CA69-4076-8B7C-0D7845CBB234}"/>
          </ac:grpSpMkLst>
        </pc:grpChg>
        <pc:grpChg chg="mod">
          <ac:chgData name="Fernando Bade" userId="d2ad56aa-e009-4131-8e76-5a02314e6df6" providerId="ADAL" clId="{7881A876-B5F0-4EDC-8486-BFEDBBE73016}" dt="2021-09-08T02:04:26.022" v="15" actId="12788"/>
          <ac:grpSpMkLst>
            <pc:docMk/>
            <pc:sldMk cId="0" sldId="262"/>
            <ac:grpSpMk id="120" creationId="{98828E5B-7F4B-402D-9DFF-F79F1FEED23C}"/>
          </ac:grpSpMkLst>
        </pc:grpChg>
        <pc:grpChg chg="mod">
          <ac:chgData name="Fernando Bade" userId="d2ad56aa-e009-4131-8e76-5a02314e6df6" providerId="ADAL" clId="{7881A876-B5F0-4EDC-8486-BFEDBBE73016}" dt="2021-09-08T02:04:34.031" v="16" actId="12788"/>
          <ac:grpSpMkLst>
            <pc:docMk/>
            <pc:sldMk cId="0" sldId="262"/>
            <ac:grpSpMk id="147" creationId="{5B7D81FE-9133-408E-A4ED-9E55CAF8D29B}"/>
          </ac:grpSpMkLst>
        </pc:grpChg>
        <pc:grpChg chg="mod">
          <ac:chgData name="Fernando Bade" userId="d2ad56aa-e009-4131-8e76-5a02314e6df6" providerId="ADAL" clId="{7881A876-B5F0-4EDC-8486-BFEDBBE73016}" dt="2021-09-08T02:04:34.031" v="16" actId="12788"/>
          <ac:grpSpMkLst>
            <pc:docMk/>
            <pc:sldMk cId="0" sldId="262"/>
            <ac:grpSpMk id="150" creationId="{83FF18A9-1159-4363-BAA5-B20F35C21148}"/>
          </ac:grpSpMkLst>
        </pc:grpChg>
        <pc:picChg chg="mod">
          <ac:chgData name="Fernando Bade" userId="d2ad56aa-e009-4131-8e76-5a02314e6df6" providerId="ADAL" clId="{7881A876-B5F0-4EDC-8486-BFEDBBE73016}" dt="2021-09-08T02:32:55.223" v="1851" actId="1076"/>
          <ac:picMkLst>
            <pc:docMk/>
            <pc:sldMk cId="0" sldId="262"/>
            <ac:picMk id="155" creationId="{40047439-D123-4D1D-AF84-E96F52BDFFAB}"/>
          </ac:picMkLst>
        </pc:picChg>
        <pc:picChg chg="add mod">
          <ac:chgData name="Fernando Bade" userId="d2ad56aa-e009-4131-8e76-5a02314e6df6" providerId="ADAL" clId="{7881A876-B5F0-4EDC-8486-BFEDBBE73016}" dt="2021-09-08T02:54:31.546" v="2084" actId="207"/>
          <ac:picMkLst>
            <pc:docMk/>
            <pc:sldMk cId="0" sldId="262"/>
            <ac:picMk id="156" creationId="{6B727539-5BBD-44F2-B2F1-326B33490DB2}"/>
          </ac:picMkLst>
        </pc:picChg>
      </pc:sldChg>
      <pc:sldChg chg="addSp modSp mod">
        <pc:chgData name="Fernando Bade" userId="d2ad56aa-e009-4131-8e76-5a02314e6df6" providerId="ADAL" clId="{7881A876-B5F0-4EDC-8486-BFEDBBE73016}" dt="2021-09-08T03:19:01.767" v="2206" actId="14826"/>
        <pc:sldMkLst>
          <pc:docMk/>
          <pc:sldMk cId="0" sldId="263"/>
        </pc:sldMkLst>
        <pc:spChg chg="mod">
          <ac:chgData name="Fernando Bade" userId="d2ad56aa-e009-4131-8e76-5a02314e6df6" providerId="ADAL" clId="{7881A876-B5F0-4EDC-8486-BFEDBBE73016}" dt="2021-09-08T03:05:10.025" v="2137"/>
          <ac:spMkLst>
            <pc:docMk/>
            <pc:sldMk cId="0" sldId="263"/>
            <ac:spMk id="32" creationId="{15C39896-7C12-4179-8F61-B149D75B029F}"/>
          </ac:spMkLst>
        </pc:spChg>
        <pc:spChg chg="mod">
          <ac:chgData name="Fernando Bade" userId="d2ad56aa-e009-4131-8e76-5a02314e6df6" providerId="ADAL" clId="{7881A876-B5F0-4EDC-8486-BFEDBBE73016}" dt="2021-09-08T03:05:00.602" v="2136"/>
          <ac:spMkLst>
            <pc:docMk/>
            <pc:sldMk cId="0" sldId="263"/>
            <ac:spMk id="33" creationId="{0989B30B-F7F1-4F94-AD52-8DBBD4294AE7}"/>
          </ac:spMkLst>
        </pc:spChg>
        <pc:spChg chg="mod">
          <ac:chgData name="Fernando Bade" userId="d2ad56aa-e009-4131-8e76-5a02314e6df6" providerId="ADAL" clId="{7881A876-B5F0-4EDC-8486-BFEDBBE73016}" dt="2021-09-08T03:04:45.323" v="2135"/>
          <ac:spMkLst>
            <pc:docMk/>
            <pc:sldMk cId="0" sldId="263"/>
            <ac:spMk id="45" creationId="{1537B61A-BC4D-4EC8-B3C7-BDB22F807D01}"/>
          </ac:spMkLst>
        </pc:spChg>
        <pc:spChg chg="mod">
          <ac:chgData name="Fernando Bade" userId="d2ad56aa-e009-4131-8e76-5a02314e6df6" providerId="ADAL" clId="{7881A876-B5F0-4EDC-8486-BFEDBBE73016}" dt="2021-09-08T03:05:19.688" v="2138"/>
          <ac:spMkLst>
            <pc:docMk/>
            <pc:sldMk cId="0" sldId="263"/>
            <ac:spMk id="54" creationId="{5D338B4C-9194-4EFA-921C-14B3748282F6}"/>
          </ac:spMkLst>
        </pc:spChg>
        <pc:spChg chg="mod">
          <ac:chgData name="Fernando Bade" userId="d2ad56aa-e009-4131-8e76-5a02314e6df6" providerId="ADAL" clId="{7881A876-B5F0-4EDC-8486-BFEDBBE73016}" dt="2021-09-08T03:04:38.780" v="2134"/>
          <ac:spMkLst>
            <pc:docMk/>
            <pc:sldMk cId="0" sldId="263"/>
            <ac:spMk id="55" creationId="{5D2CADCC-55A0-46EC-A363-D796CA652E65}"/>
          </ac:spMkLst>
        </pc:spChg>
        <pc:spChg chg="mod">
          <ac:chgData name="Fernando Bade" userId="d2ad56aa-e009-4131-8e76-5a02314e6df6" providerId="ADAL" clId="{7881A876-B5F0-4EDC-8486-BFEDBBE73016}" dt="2021-09-08T03:05:26.988" v="2139"/>
          <ac:spMkLst>
            <pc:docMk/>
            <pc:sldMk cId="0" sldId="263"/>
            <ac:spMk id="56" creationId="{81C8A07F-621C-496E-B9DE-0C25996B139C}"/>
          </ac:spMkLst>
        </pc:spChg>
        <pc:spChg chg="mod">
          <ac:chgData name="Fernando Bade" userId="d2ad56aa-e009-4131-8e76-5a02314e6df6" providerId="ADAL" clId="{7881A876-B5F0-4EDC-8486-BFEDBBE73016}" dt="2021-09-08T03:12:14.537" v="2167"/>
          <ac:spMkLst>
            <pc:docMk/>
            <pc:sldMk cId="0" sldId="263"/>
            <ac:spMk id="58" creationId="{B6B5F04E-7B90-4160-AE87-0046B42730E5}"/>
          </ac:spMkLst>
        </pc:spChg>
        <pc:spChg chg="mod">
          <ac:chgData name="Fernando Bade" userId="d2ad56aa-e009-4131-8e76-5a02314e6df6" providerId="ADAL" clId="{7881A876-B5F0-4EDC-8486-BFEDBBE73016}" dt="2021-09-08T03:11:32.555" v="2166"/>
          <ac:spMkLst>
            <pc:docMk/>
            <pc:sldMk cId="0" sldId="263"/>
            <ac:spMk id="61" creationId="{267B7101-33EC-4363-BDC4-9CC097173DD3}"/>
          </ac:spMkLst>
        </pc:spChg>
        <pc:spChg chg="add mod">
          <ac:chgData name="Fernando Bade" userId="d2ad56aa-e009-4131-8e76-5a02314e6df6" providerId="ADAL" clId="{7881A876-B5F0-4EDC-8486-BFEDBBE73016}" dt="2021-09-08T02:54:39.757" v="2086"/>
          <ac:spMkLst>
            <pc:docMk/>
            <pc:sldMk cId="0" sldId="263"/>
            <ac:spMk id="63" creationId="{BD9BE3A7-B2CB-4978-B7A0-DF4E50D0555B}"/>
          </ac:spMkLst>
        </pc:spChg>
        <pc:picChg chg="mod">
          <ac:chgData name="Fernando Bade" userId="d2ad56aa-e009-4131-8e76-5a02314e6df6" providerId="ADAL" clId="{7881A876-B5F0-4EDC-8486-BFEDBBE73016}" dt="2021-09-08T03:19:01.767" v="2206" actId="14826"/>
          <ac:picMkLst>
            <pc:docMk/>
            <pc:sldMk cId="0" sldId="263"/>
            <ac:picMk id="40" creationId="{D9C24301-E94B-4782-95DA-F339C5F90ED6}"/>
          </ac:picMkLst>
        </pc:picChg>
        <pc:picChg chg="add mod">
          <ac:chgData name="Fernando Bade" userId="d2ad56aa-e009-4131-8e76-5a02314e6df6" providerId="ADAL" clId="{7881A876-B5F0-4EDC-8486-BFEDBBE73016}" dt="2021-09-08T02:54:39.757" v="2086"/>
          <ac:picMkLst>
            <pc:docMk/>
            <pc:sldMk cId="0" sldId="263"/>
            <ac:picMk id="62" creationId="{69186E07-2D91-43BD-A976-DD421AE3B62C}"/>
          </ac:picMkLst>
        </pc:picChg>
      </pc:sldChg>
      <pc:sldChg chg="addSp delSp modSp mod">
        <pc:chgData name="Fernando Bade" userId="d2ad56aa-e009-4131-8e76-5a02314e6df6" providerId="ADAL" clId="{7881A876-B5F0-4EDC-8486-BFEDBBE73016}" dt="2021-09-08T03:17:02.576" v="2205" actId="170"/>
        <pc:sldMkLst>
          <pc:docMk/>
          <pc:sldMk cId="2621015700" sldId="265"/>
        </pc:sldMkLst>
        <pc:spChg chg="mod">
          <ac:chgData name="Fernando Bade" userId="d2ad56aa-e009-4131-8e76-5a02314e6df6" providerId="ADAL" clId="{7881A876-B5F0-4EDC-8486-BFEDBBE73016}" dt="2021-09-08T02:56:04.686" v="2099"/>
          <ac:spMkLst>
            <pc:docMk/>
            <pc:sldMk cId="2621015700" sldId="265"/>
            <ac:spMk id="47" creationId="{7C2542BB-5AF3-4FAF-AF25-2350BBABBC23}"/>
          </ac:spMkLst>
        </pc:spChg>
        <pc:spChg chg="mod">
          <ac:chgData name="Fernando Bade" userId="d2ad56aa-e009-4131-8e76-5a02314e6df6" providerId="ADAL" clId="{7881A876-B5F0-4EDC-8486-BFEDBBE73016}" dt="2021-09-08T02:56:10.751" v="2100"/>
          <ac:spMkLst>
            <pc:docMk/>
            <pc:sldMk cId="2621015700" sldId="265"/>
            <ac:spMk id="48" creationId="{20192AA2-C807-422B-9E40-2EC5D26F4B4C}"/>
          </ac:spMkLst>
        </pc:spChg>
        <pc:spChg chg="mod">
          <ac:chgData name="Fernando Bade" userId="d2ad56aa-e009-4131-8e76-5a02314e6df6" providerId="ADAL" clId="{7881A876-B5F0-4EDC-8486-BFEDBBE73016}" dt="2021-09-08T02:55:56.962" v="2098"/>
          <ac:spMkLst>
            <pc:docMk/>
            <pc:sldMk cId="2621015700" sldId="265"/>
            <ac:spMk id="52" creationId="{F27F43C4-568B-43D8-820B-78B5D77D9721}"/>
          </ac:spMkLst>
        </pc:spChg>
        <pc:spChg chg="mod">
          <ac:chgData name="Fernando Bade" userId="d2ad56aa-e009-4131-8e76-5a02314e6df6" providerId="ADAL" clId="{7881A876-B5F0-4EDC-8486-BFEDBBE73016}" dt="2021-09-08T02:55:49.844" v="2097"/>
          <ac:spMkLst>
            <pc:docMk/>
            <pc:sldMk cId="2621015700" sldId="265"/>
            <ac:spMk id="53" creationId="{C9621B0A-6D6A-41B6-9D2E-B3DC50CAB03E}"/>
          </ac:spMkLst>
        </pc:spChg>
        <pc:spChg chg="add mod">
          <ac:chgData name="Fernando Bade" userId="d2ad56aa-e009-4131-8e76-5a02314e6df6" providerId="ADAL" clId="{7881A876-B5F0-4EDC-8486-BFEDBBE73016}" dt="2021-09-08T02:54:19.494" v="2079"/>
          <ac:spMkLst>
            <pc:docMk/>
            <pc:sldMk cId="2621015700" sldId="265"/>
            <ac:spMk id="55" creationId="{BCD74C30-249D-4C65-A3AF-20E21B07DD2C}"/>
          </ac:spMkLst>
        </pc:spChg>
        <pc:spChg chg="mod">
          <ac:chgData name="Fernando Bade" userId="d2ad56aa-e009-4131-8e76-5a02314e6df6" providerId="ADAL" clId="{7881A876-B5F0-4EDC-8486-BFEDBBE73016}" dt="2021-09-08T03:16:54.473" v="2201"/>
          <ac:spMkLst>
            <pc:docMk/>
            <pc:sldMk cId="2621015700" sldId="265"/>
            <ac:spMk id="58" creationId="{4F7970FC-2C10-4E19-98D9-E09A0ED68350}"/>
          </ac:spMkLst>
        </pc:spChg>
        <pc:spChg chg="mod">
          <ac:chgData name="Fernando Bade" userId="d2ad56aa-e009-4131-8e76-5a02314e6df6" providerId="ADAL" clId="{7881A876-B5F0-4EDC-8486-BFEDBBE73016}" dt="2021-09-08T03:16:54.473" v="2201"/>
          <ac:spMkLst>
            <pc:docMk/>
            <pc:sldMk cId="2621015700" sldId="265"/>
            <ac:spMk id="59" creationId="{A22D73D0-6C6F-4041-B5D0-07EBC9003EF2}"/>
          </ac:spMkLst>
        </pc:spChg>
        <pc:spChg chg="mod">
          <ac:chgData name="Fernando Bade" userId="d2ad56aa-e009-4131-8e76-5a02314e6df6" providerId="ADAL" clId="{7881A876-B5F0-4EDC-8486-BFEDBBE73016}" dt="2021-09-08T03:16:54.473" v="2201"/>
          <ac:spMkLst>
            <pc:docMk/>
            <pc:sldMk cId="2621015700" sldId="265"/>
            <ac:spMk id="61" creationId="{9822B4E5-5468-412A-8A9B-7FCFB42E92A7}"/>
          </ac:spMkLst>
        </pc:spChg>
        <pc:spChg chg="mod">
          <ac:chgData name="Fernando Bade" userId="d2ad56aa-e009-4131-8e76-5a02314e6df6" providerId="ADAL" clId="{7881A876-B5F0-4EDC-8486-BFEDBBE73016}" dt="2021-09-08T03:16:54.473" v="2201"/>
          <ac:spMkLst>
            <pc:docMk/>
            <pc:sldMk cId="2621015700" sldId="265"/>
            <ac:spMk id="62" creationId="{DC184E80-5074-4294-AFE4-6ED0180B4DC2}"/>
          </ac:spMkLst>
        </pc:spChg>
        <pc:spChg chg="mod">
          <ac:chgData name="Fernando Bade" userId="d2ad56aa-e009-4131-8e76-5a02314e6df6" providerId="ADAL" clId="{7881A876-B5F0-4EDC-8486-BFEDBBE73016}" dt="2021-09-08T03:16:54.473" v="2201"/>
          <ac:spMkLst>
            <pc:docMk/>
            <pc:sldMk cId="2621015700" sldId="265"/>
            <ac:spMk id="64" creationId="{A22FC51B-D260-461F-BC43-770167ADF13A}"/>
          </ac:spMkLst>
        </pc:spChg>
        <pc:spChg chg="mod">
          <ac:chgData name="Fernando Bade" userId="d2ad56aa-e009-4131-8e76-5a02314e6df6" providerId="ADAL" clId="{7881A876-B5F0-4EDC-8486-BFEDBBE73016}" dt="2021-09-08T03:16:54.473" v="2201"/>
          <ac:spMkLst>
            <pc:docMk/>
            <pc:sldMk cId="2621015700" sldId="265"/>
            <ac:spMk id="65" creationId="{1A84AD53-DBFE-4D6E-9820-D69ED292730A}"/>
          </ac:spMkLst>
        </pc:spChg>
        <pc:spChg chg="mod">
          <ac:chgData name="Fernando Bade" userId="d2ad56aa-e009-4131-8e76-5a02314e6df6" providerId="ADAL" clId="{7881A876-B5F0-4EDC-8486-BFEDBBE73016}" dt="2021-09-08T03:16:54.473" v="2201"/>
          <ac:spMkLst>
            <pc:docMk/>
            <pc:sldMk cId="2621015700" sldId="265"/>
            <ac:spMk id="67" creationId="{E9B37C3C-8646-4ACC-B387-29DB783130FB}"/>
          </ac:spMkLst>
        </pc:spChg>
        <pc:spChg chg="mod">
          <ac:chgData name="Fernando Bade" userId="d2ad56aa-e009-4131-8e76-5a02314e6df6" providerId="ADAL" clId="{7881A876-B5F0-4EDC-8486-BFEDBBE73016}" dt="2021-09-08T03:16:54.473" v="2201"/>
          <ac:spMkLst>
            <pc:docMk/>
            <pc:sldMk cId="2621015700" sldId="265"/>
            <ac:spMk id="68" creationId="{8586DFA4-6CA8-4566-9684-B0D9672C7D1E}"/>
          </ac:spMkLst>
        </pc:spChg>
        <pc:grpChg chg="del">
          <ac:chgData name="Fernando Bade" userId="d2ad56aa-e009-4131-8e76-5a02314e6df6" providerId="ADAL" clId="{7881A876-B5F0-4EDC-8486-BFEDBBE73016}" dt="2021-09-08T03:16:51.678" v="2200" actId="478"/>
          <ac:grpSpMkLst>
            <pc:docMk/>
            <pc:sldMk cId="2621015700" sldId="265"/>
            <ac:grpSpMk id="9" creationId="{00000000-0000-0000-0000-000000000000}"/>
          </ac:grpSpMkLst>
        </pc:grpChg>
        <pc:grpChg chg="del">
          <ac:chgData name="Fernando Bade" userId="d2ad56aa-e009-4131-8e76-5a02314e6df6" providerId="ADAL" clId="{7881A876-B5F0-4EDC-8486-BFEDBBE73016}" dt="2021-09-08T03:16:51.202" v="2199" actId="478"/>
          <ac:grpSpMkLst>
            <pc:docMk/>
            <pc:sldMk cId="2621015700" sldId="265"/>
            <ac:grpSpMk id="12" creationId="{00000000-0000-0000-0000-000000000000}"/>
          </ac:grpSpMkLst>
        </pc:grpChg>
        <pc:grpChg chg="del">
          <ac:chgData name="Fernando Bade" userId="d2ad56aa-e009-4131-8e76-5a02314e6df6" providerId="ADAL" clId="{7881A876-B5F0-4EDC-8486-BFEDBBE73016}" dt="2021-09-08T03:16:50.322" v="2197" actId="478"/>
          <ac:grpSpMkLst>
            <pc:docMk/>
            <pc:sldMk cId="2621015700" sldId="265"/>
            <ac:grpSpMk id="15" creationId="{00000000-0000-0000-0000-000000000000}"/>
          </ac:grpSpMkLst>
        </pc:grpChg>
        <pc:grpChg chg="del">
          <ac:chgData name="Fernando Bade" userId="d2ad56aa-e009-4131-8e76-5a02314e6df6" providerId="ADAL" clId="{7881A876-B5F0-4EDC-8486-BFEDBBE73016}" dt="2021-09-08T03:16:50.729" v="2198" actId="478"/>
          <ac:grpSpMkLst>
            <pc:docMk/>
            <pc:sldMk cId="2621015700" sldId="265"/>
            <ac:grpSpMk id="18" creationId="{00000000-0000-0000-0000-000000000000}"/>
          </ac:grpSpMkLst>
        </pc:grpChg>
        <pc:grpChg chg="add mod ord">
          <ac:chgData name="Fernando Bade" userId="d2ad56aa-e009-4131-8e76-5a02314e6df6" providerId="ADAL" clId="{7881A876-B5F0-4EDC-8486-BFEDBBE73016}" dt="2021-09-08T03:17:02.576" v="2205" actId="170"/>
          <ac:grpSpMkLst>
            <pc:docMk/>
            <pc:sldMk cId="2621015700" sldId="265"/>
            <ac:grpSpMk id="57" creationId="{205B83C1-685C-411C-B92A-D36FE2248B6A}"/>
          </ac:grpSpMkLst>
        </pc:grpChg>
        <pc:grpChg chg="add mod ord">
          <ac:chgData name="Fernando Bade" userId="d2ad56aa-e009-4131-8e76-5a02314e6df6" providerId="ADAL" clId="{7881A876-B5F0-4EDC-8486-BFEDBBE73016}" dt="2021-09-08T03:17:02.576" v="2205" actId="170"/>
          <ac:grpSpMkLst>
            <pc:docMk/>
            <pc:sldMk cId="2621015700" sldId="265"/>
            <ac:grpSpMk id="60" creationId="{50E2A444-580C-45FA-BCF9-8456A6FE6106}"/>
          </ac:grpSpMkLst>
        </pc:grpChg>
        <pc:grpChg chg="add mod ord">
          <ac:chgData name="Fernando Bade" userId="d2ad56aa-e009-4131-8e76-5a02314e6df6" providerId="ADAL" clId="{7881A876-B5F0-4EDC-8486-BFEDBBE73016}" dt="2021-09-08T03:17:02.576" v="2205" actId="170"/>
          <ac:grpSpMkLst>
            <pc:docMk/>
            <pc:sldMk cId="2621015700" sldId="265"/>
            <ac:grpSpMk id="63" creationId="{661FAF52-0A2D-4C28-878B-E1547F5E1C3C}"/>
          </ac:grpSpMkLst>
        </pc:grpChg>
        <pc:grpChg chg="add mod ord">
          <ac:chgData name="Fernando Bade" userId="d2ad56aa-e009-4131-8e76-5a02314e6df6" providerId="ADAL" clId="{7881A876-B5F0-4EDC-8486-BFEDBBE73016}" dt="2021-09-08T03:17:02.576" v="2205" actId="170"/>
          <ac:grpSpMkLst>
            <pc:docMk/>
            <pc:sldMk cId="2621015700" sldId="265"/>
            <ac:grpSpMk id="66" creationId="{3AE7F2C8-C94A-44D0-9C81-60101568D84D}"/>
          </ac:grpSpMkLst>
        </pc:grpChg>
        <pc:picChg chg="del">
          <ac:chgData name="Fernando Bade" userId="d2ad56aa-e009-4131-8e76-5a02314e6df6" providerId="ADAL" clId="{7881A876-B5F0-4EDC-8486-BFEDBBE73016}" dt="2021-09-08T03:16:49.792" v="2196" actId="478"/>
          <ac:picMkLst>
            <pc:docMk/>
            <pc:sldMk cId="2621015700" sldId="265"/>
            <ac:picMk id="8" creationId="{00000000-0000-0000-0000-000000000000}"/>
          </ac:picMkLst>
        </pc:picChg>
        <pc:picChg chg="add mod">
          <ac:chgData name="Fernando Bade" userId="d2ad56aa-e009-4131-8e76-5a02314e6df6" providerId="ADAL" clId="{7881A876-B5F0-4EDC-8486-BFEDBBE73016}" dt="2021-09-08T02:54:19.494" v="2079"/>
          <ac:picMkLst>
            <pc:docMk/>
            <pc:sldMk cId="2621015700" sldId="265"/>
            <ac:picMk id="54" creationId="{079D5686-1399-432E-A762-19FA50F7C8A3}"/>
          </ac:picMkLst>
        </pc:picChg>
        <pc:picChg chg="add mod ord">
          <ac:chgData name="Fernando Bade" userId="d2ad56aa-e009-4131-8e76-5a02314e6df6" providerId="ADAL" clId="{7881A876-B5F0-4EDC-8486-BFEDBBE73016}" dt="2021-09-08T03:17:02.576" v="2205" actId="170"/>
          <ac:picMkLst>
            <pc:docMk/>
            <pc:sldMk cId="2621015700" sldId="265"/>
            <ac:picMk id="56" creationId="{41F7AE41-BE2A-406F-863A-B014CED347CB}"/>
          </ac:picMkLst>
        </pc:picChg>
      </pc:sldChg>
      <pc:sldChg chg="addSp delSp modSp mod">
        <pc:chgData name="Fernando Bade" userId="d2ad56aa-e009-4131-8e76-5a02314e6df6" providerId="ADAL" clId="{7881A876-B5F0-4EDC-8486-BFEDBBE73016}" dt="2021-09-08T03:16:38.502" v="2195" actId="171"/>
        <pc:sldMkLst>
          <pc:docMk/>
          <pc:sldMk cId="1814898648" sldId="266"/>
        </pc:sldMkLst>
        <pc:spChg chg="mod">
          <ac:chgData name="Fernando Bade" userId="d2ad56aa-e009-4131-8e76-5a02314e6df6" providerId="ADAL" clId="{7881A876-B5F0-4EDC-8486-BFEDBBE73016}" dt="2021-09-08T02:56:53.756" v="2102"/>
          <ac:spMkLst>
            <pc:docMk/>
            <pc:sldMk cId="1814898648" sldId="266"/>
            <ac:spMk id="43" creationId="{C696D702-C0B2-492D-9020-399CDE6CB14A}"/>
          </ac:spMkLst>
        </pc:spChg>
        <pc:spChg chg="mod">
          <ac:chgData name="Fernando Bade" userId="d2ad56aa-e009-4131-8e76-5a02314e6df6" providerId="ADAL" clId="{7881A876-B5F0-4EDC-8486-BFEDBBE73016}" dt="2021-09-08T02:56:47.824" v="2101"/>
          <ac:spMkLst>
            <pc:docMk/>
            <pc:sldMk cId="1814898648" sldId="266"/>
            <ac:spMk id="44" creationId="{EB88DD38-86CF-474B-8B10-D9DB88DCA45C}"/>
          </ac:spMkLst>
        </pc:spChg>
        <pc:spChg chg="mod">
          <ac:chgData name="Fernando Bade" userId="d2ad56aa-e009-4131-8e76-5a02314e6df6" providerId="ADAL" clId="{7881A876-B5F0-4EDC-8486-BFEDBBE73016}" dt="2021-09-08T02:57:16.648" v="2104"/>
          <ac:spMkLst>
            <pc:docMk/>
            <pc:sldMk cId="1814898648" sldId="266"/>
            <ac:spMk id="53" creationId="{5AFB4901-1CF1-4C4A-85A5-9505B2A560EF}"/>
          </ac:spMkLst>
        </pc:spChg>
        <pc:spChg chg="mod">
          <ac:chgData name="Fernando Bade" userId="d2ad56aa-e009-4131-8e76-5a02314e6df6" providerId="ADAL" clId="{7881A876-B5F0-4EDC-8486-BFEDBBE73016}" dt="2021-09-08T02:57:03.506" v="2103"/>
          <ac:spMkLst>
            <pc:docMk/>
            <pc:sldMk cId="1814898648" sldId="266"/>
            <ac:spMk id="54" creationId="{ACA39F92-D459-458C-9C90-58FBA1B8C8FC}"/>
          </ac:spMkLst>
        </pc:spChg>
        <pc:spChg chg="add mod">
          <ac:chgData name="Fernando Bade" userId="d2ad56aa-e009-4131-8e76-5a02314e6df6" providerId="ADAL" clId="{7881A876-B5F0-4EDC-8486-BFEDBBE73016}" dt="2021-09-08T02:54:20.738" v="2080"/>
          <ac:spMkLst>
            <pc:docMk/>
            <pc:sldMk cId="1814898648" sldId="266"/>
            <ac:spMk id="56" creationId="{655449AB-0E20-4285-8387-53CC5B49CEBA}"/>
          </ac:spMkLst>
        </pc:spChg>
        <pc:spChg chg="mod">
          <ac:chgData name="Fernando Bade" userId="d2ad56aa-e009-4131-8e76-5a02314e6df6" providerId="ADAL" clId="{7881A876-B5F0-4EDC-8486-BFEDBBE73016}" dt="2021-09-08T03:16:01.463" v="2185"/>
          <ac:spMkLst>
            <pc:docMk/>
            <pc:sldMk cId="1814898648" sldId="266"/>
            <ac:spMk id="59" creationId="{44A87ABE-C301-4540-BE39-312182EC088F}"/>
          </ac:spMkLst>
        </pc:spChg>
        <pc:spChg chg="mod">
          <ac:chgData name="Fernando Bade" userId="d2ad56aa-e009-4131-8e76-5a02314e6df6" providerId="ADAL" clId="{7881A876-B5F0-4EDC-8486-BFEDBBE73016}" dt="2021-09-08T03:16:01.463" v="2185"/>
          <ac:spMkLst>
            <pc:docMk/>
            <pc:sldMk cId="1814898648" sldId="266"/>
            <ac:spMk id="60" creationId="{5704D7B8-A764-4FBA-854A-A018917C14BF}"/>
          </ac:spMkLst>
        </pc:spChg>
        <pc:spChg chg="mod">
          <ac:chgData name="Fernando Bade" userId="d2ad56aa-e009-4131-8e76-5a02314e6df6" providerId="ADAL" clId="{7881A876-B5F0-4EDC-8486-BFEDBBE73016}" dt="2021-09-08T03:16:01.463" v="2185"/>
          <ac:spMkLst>
            <pc:docMk/>
            <pc:sldMk cId="1814898648" sldId="266"/>
            <ac:spMk id="62" creationId="{E179F1BB-B9FC-42D4-8308-A518E01B415D}"/>
          </ac:spMkLst>
        </pc:spChg>
        <pc:spChg chg="mod">
          <ac:chgData name="Fernando Bade" userId="d2ad56aa-e009-4131-8e76-5a02314e6df6" providerId="ADAL" clId="{7881A876-B5F0-4EDC-8486-BFEDBBE73016}" dt="2021-09-08T03:16:01.463" v="2185"/>
          <ac:spMkLst>
            <pc:docMk/>
            <pc:sldMk cId="1814898648" sldId="266"/>
            <ac:spMk id="63" creationId="{102EDAAA-A5AD-45A7-9623-194FD308389F}"/>
          </ac:spMkLst>
        </pc:spChg>
        <pc:spChg chg="mod">
          <ac:chgData name="Fernando Bade" userId="d2ad56aa-e009-4131-8e76-5a02314e6df6" providerId="ADAL" clId="{7881A876-B5F0-4EDC-8486-BFEDBBE73016}" dt="2021-09-08T03:16:01.463" v="2185"/>
          <ac:spMkLst>
            <pc:docMk/>
            <pc:sldMk cId="1814898648" sldId="266"/>
            <ac:spMk id="65" creationId="{9367E761-3C4B-45DD-9B97-9D1A9F63FE87}"/>
          </ac:spMkLst>
        </pc:spChg>
        <pc:spChg chg="mod">
          <ac:chgData name="Fernando Bade" userId="d2ad56aa-e009-4131-8e76-5a02314e6df6" providerId="ADAL" clId="{7881A876-B5F0-4EDC-8486-BFEDBBE73016}" dt="2021-09-08T03:16:01.463" v="2185"/>
          <ac:spMkLst>
            <pc:docMk/>
            <pc:sldMk cId="1814898648" sldId="266"/>
            <ac:spMk id="66" creationId="{97AAB996-E432-42B8-850F-CD1E3B161E86}"/>
          </ac:spMkLst>
        </pc:spChg>
        <pc:spChg chg="mod">
          <ac:chgData name="Fernando Bade" userId="d2ad56aa-e009-4131-8e76-5a02314e6df6" providerId="ADAL" clId="{7881A876-B5F0-4EDC-8486-BFEDBBE73016}" dt="2021-09-08T03:16:01.463" v="2185"/>
          <ac:spMkLst>
            <pc:docMk/>
            <pc:sldMk cId="1814898648" sldId="266"/>
            <ac:spMk id="68" creationId="{74F978E7-5EED-4AD2-87B8-5B14C8996478}"/>
          </ac:spMkLst>
        </pc:spChg>
        <pc:spChg chg="mod">
          <ac:chgData name="Fernando Bade" userId="d2ad56aa-e009-4131-8e76-5a02314e6df6" providerId="ADAL" clId="{7881A876-B5F0-4EDC-8486-BFEDBBE73016}" dt="2021-09-08T03:16:01.463" v="2185"/>
          <ac:spMkLst>
            <pc:docMk/>
            <pc:sldMk cId="1814898648" sldId="266"/>
            <ac:spMk id="69" creationId="{82931DB0-E88E-4CB1-96A7-30A6E837CBCD}"/>
          </ac:spMkLst>
        </pc:spChg>
        <pc:grpChg chg="del">
          <ac:chgData name="Fernando Bade" userId="d2ad56aa-e009-4131-8e76-5a02314e6df6" providerId="ADAL" clId="{7881A876-B5F0-4EDC-8486-BFEDBBE73016}" dt="2021-09-08T03:15:59.787" v="2184" actId="478"/>
          <ac:grpSpMkLst>
            <pc:docMk/>
            <pc:sldMk cId="1814898648" sldId="266"/>
            <ac:grpSpMk id="9" creationId="{00000000-0000-0000-0000-000000000000}"/>
          </ac:grpSpMkLst>
        </pc:grpChg>
        <pc:grpChg chg="del">
          <ac:chgData name="Fernando Bade" userId="d2ad56aa-e009-4131-8e76-5a02314e6df6" providerId="ADAL" clId="{7881A876-B5F0-4EDC-8486-BFEDBBE73016}" dt="2021-09-08T03:15:59.428" v="2183" actId="478"/>
          <ac:grpSpMkLst>
            <pc:docMk/>
            <pc:sldMk cId="1814898648" sldId="266"/>
            <ac:grpSpMk id="12" creationId="{00000000-0000-0000-0000-000000000000}"/>
          </ac:grpSpMkLst>
        </pc:grpChg>
        <pc:grpChg chg="del">
          <ac:chgData name="Fernando Bade" userId="d2ad56aa-e009-4131-8e76-5a02314e6df6" providerId="ADAL" clId="{7881A876-B5F0-4EDC-8486-BFEDBBE73016}" dt="2021-09-08T03:15:59.064" v="2182" actId="478"/>
          <ac:grpSpMkLst>
            <pc:docMk/>
            <pc:sldMk cId="1814898648" sldId="266"/>
            <ac:grpSpMk id="15" creationId="{00000000-0000-0000-0000-000000000000}"/>
          </ac:grpSpMkLst>
        </pc:grpChg>
        <pc:grpChg chg="del">
          <ac:chgData name="Fernando Bade" userId="d2ad56aa-e009-4131-8e76-5a02314e6df6" providerId="ADAL" clId="{7881A876-B5F0-4EDC-8486-BFEDBBE73016}" dt="2021-09-08T03:15:58.679" v="2181" actId="478"/>
          <ac:grpSpMkLst>
            <pc:docMk/>
            <pc:sldMk cId="1814898648" sldId="266"/>
            <ac:grpSpMk id="18" creationId="{00000000-0000-0000-0000-000000000000}"/>
          </ac:grpSpMkLst>
        </pc:grpChg>
        <pc:grpChg chg="add mod ord">
          <ac:chgData name="Fernando Bade" userId="d2ad56aa-e009-4131-8e76-5a02314e6df6" providerId="ADAL" clId="{7881A876-B5F0-4EDC-8486-BFEDBBE73016}" dt="2021-09-08T03:16:38.502" v="2195" actId="171"/>
          <ac:grpSpMkLst>
            <pc:docMk/>
            <pc:sldMk cId="1814898648" sldId="266"/>
            <ac:grpSpMk id="58" creationId="{D3829492-4AB3-499C-A274-AFE0FFD24529}"/>
          </ac:grpSpMkLst>
        </pc:grpChg>
        <pc:grpChg chg="add mod ord">
          <ac:chgData name="Fernando Bade" userId="d2ad56aa-e009-4131-8e76-5a02314e6df6" providerId="ADAL" clId="{7881A876-B5F0-4EDC-8486-BFEDBBE73016}" dt="2021-09-08T03:16:38.502" v="2195" actId="171"/>
          <ac:grpSpMkLst>
            <pc:docMk/>
            <pc:sldMk cId="1814898648" sldId="266"/>
            <ac:grpSpMk id="61" creationId="{7892DB9A-9827-439C-83D2-AAFD46C49200}"/>
          </ac:grpSpMkLst>
        </pc:grpChg>
        <pc:grpChg chg="add mod ord">
          <ac:chgData name="Fernando Bade" userId="d2ad56aa-e009-4131-8e76-5a02314e6df6" providerId="ADAL" clId="{7881A876-B5F0-4EDC-8486-BFEDBBE73016}" dt="2021-09-08T03:16:38.502" v="2195" actId="171"/>
          <ac:grpSpMkLst>
            <pc:docMk/>
            <pc:sldMk cId="1814898648" sldId="266"/>
            <ac:grpSpMk id="64" creationId="{3ECFD5F7-A927-4976-B690-0D93F0F59B6A}"/>
          </ac:grpSpMkLst>
        </pc:grpChg>
        <pc:grpChg chg="add mod ord">
          <ac:chgData name="Fernando Bade" userId="d2ad56aa-e009-4131-8e76-5a02314e6df6" providerId="ADAL" clId="{7881A876-B5F0-4EDC-8486-BFEDBBE73016}" dt="2021-09-08T03:16:38.502" v="2195" actId="171"/>
          <ac:grpSpMkLst>
            <pc:docMk/>
            <pc:sldMk cId="1814898648" sldId="266"/>
            <ac:grpSpMk id="67" creationId="{1F73D071-4AB1-414B-A3E2-37A9F863E774}"/>
          </ac:grpSpMkLst>
        </pc:grpChg>
        <pc:picChg chg="del">
          <ac:chgData name="Fernando Bade" userId="d2ad56aa-e009-4131-8e76-5a02314e6df6" providerId="ADAL" clId="{7881A876-B5F0-4EDC-8486-BFEDBBE73016}" dt="2021-09-08T03:15:57.637" v="2180" actId="478"/>
          <ac:picMkLst>
            <pc:docMk/>
            <pc:sldMk cId="1814898648" sldId="266"/>
            <ac:picMk id="8" creationId="{00000000-0000-0000-0000-000000000000}"/>
          </ac:picMkLst>
        </pc:picChg>
        <pc:picChg chg="add mod">
          <ac:chgData name="Fernando Bade" userId="d2ad56aa-e009-4131-8e76-5a02314e6df6" providerId="ADAL" clId="{7881A876-B5F0-4EDC-8486-BFEDBBE73016}" dt="2021-09-08T02:54:20.738" v="2080"/>
          <ac:picMkLst>
            <pc:docMk/>
            <pc:sldMk cId="1814898648" sldId="266"/>
            <ac:picMk id="55" creationId="{E097C28B-F899-4B93-890E-14E8BFB32DE2}"/>
          </ac:picMkLst>
        </pc:picChg>
        <pc:picChg chg="add mod ord">
          <ac:chgData name="Fernando Bade" userId="d2ad56aa-e009-4131-8e76-5a02314e6df6" providerId="ADAL" clId="{7881A876-B5F0-4EDC-8486-BFEDBBE73016}" dt="2021-09-08T03:16:38.502" v="2195" actId="171"/>
          <ac:picMkLst>
            <pc:docMk/>
            <pc:sldMk cId="1814898648" sldId="266"/>
            <ac:picMk id="57" creationId="{E3256EDE-AFD7-4130-B5E0-AD98C179AA07}"/>
          </ac:picMkLst>
        </pc:picChg>
      </pc:sldChg>
      <pc:sldChg chg="addSp modSp mod">
        <pc:chgData name="Fernando Bade" userId="d2ad56aa-e009-4131-8e76-5a02314e6df6" providerId="ADAL" clId="{7881A876-B5F0-4EDC-8486-BFEDBBE73016}" dt="2021-09-08T03:00:07.416" v="2117"/>
        <pc:sldMkLst>
          <pc:docMk/>
          <pc:sldMk cId="741881728" sldId="267"/>
        </pc:sldMkLst>
        <pc:spChg chg="mod">
          <ac:chgData name="Fernando Bade" userId="d2ad56aa-e009-4131-8e76-5a02314e6df6" providerId="ADAL" clId="{7881A876-B5F0-4EDC-8486-BFEDBBE73016}" dt="2021-09-08T02:59:30.660" v="2112"/>
          <ac:spMkLst>
            <pc:docMk/>
            <pc:sldMk cId="741881728" sldId="267"/>
            <ac:spMk id="28" creationId="{25F127CF-5ADE-4482-A296-8FD7644209ED}"/>
          </ac:spMkLst>
        </pc:spChg>
        <pc:spChg chg="mod">
          <ac:chgData name="Fernando Bade" userId="d2ad56aa-e009-4131-8e76-5a02314e6df6" providerId="ADAL" clId="{7881A876-B5F0-4EDC-8486-BFEDBBE73016}" dt="2021-09-08T02:59:40.357" v="2114"/>
          <ac:spMkLst>
            <pc:docMk/>
            <pc:sldMk cId="741881728" sldId="267"/>
            <ac:spMk id="29" creationId="{E1E483C2-457A-4D68-895A-FA943744A283}"/>
          </ac:spMkLst>
        </pc:spChg>
        <pc:spChg chg="mod">
          <ac:chgData name="Fernando Bade" userId="d2ad56aa-e009-4131-8e76-5a02314e6df6" providerId="ADAL" clId="{7881A876-B5F0-4EDC-8486-BFEDBBE73016}" dt="2021-09-08T02:03:10.211" v="7" actId="1076"/>
          <ac:spMkLst>
            <pc:docMk/>
            <pc:sldMk cId="741881728" sldId="267"/>
            <ac:spMk id="67" creationId="{80F2642F-2A45-416B-A08C-60E265D51514}"/>
          </ac:spMkLst>
        </pc:spChg>
        <pc:spChg chg="mod">
          <ac:chgData name="Fernando Bade" userId="d2ad56aa-e009-4131-8e76-5a02314e6df6" providerId="ADAL" clId="{7881A876-B5F0-4EDC-8486-BFEDBBE73016}" dt="2021-09-08T02:03:10.211" v="7" actId="1076"/>
          <ac:spMkLst>
            <pc:docMk/>
            <pc:sldMk cId="741881728" sldId="267"/>
            <ac:spMk id="73" creationId="{BFADC6DF-A6E4-4084-A6AE-1C7C0A389A92}"/>
          </ac:spMkLst>
        </pc:spChg>
        <pc:spChg chg="mod">
          <ac:chgData name="Fernando Bade" userId="d2ad56aa-e009-4131-8e76-5a02314e6df6" providerId="ADAL" clId="{7881A876-B5F0-4EDC-8486-BFEDBBE73016}" dt="2021-09-08T02:03:54.769" v="11" actId="20577"/>
          <ac:spMkLst>
            <pc:docMk/>
            <pc:sldMk cId="741881728" sldId="267"/>
            <ac:spMk id="76" creationId="{0B7F6337-A0F0-4B70-9924-7A2C08447AFF}"/>
          </ac:spMkLst>
        </pc:spChg>
        <pc:spChg chg="mod">
          <ac:chgData name="Fernando Bade" userId="d2ad56aa-e009-4131-8e76-5a02314e6df6" providerId="ADAL" clId="{7881A876-B5F0-4EDC-8486-BFEDBBE73016}" dt="2021-09-08T03:00:07.416" v="2117"/>
          <ac:spMkLst>
            <pc:docMk/>
            <pc:sldMk cId="741881728" sldId="267"/>
            <ac:spMk id="79" creationId="{2BB40D10-B161-4534-A709-B309764DB7C6}"/>
          </ac:spMkLst>
        </pc:spChg>
        <pc:spChg chg="mod">
          <ac:chgData name="Fernando Bade" userId="d2ad56aa-e009-4131-8e76-5a02314e6df6" providerId="ADAL" clId="{7881A876-B5F0-4EDC-8486-BFEDBBE73016}" dt="2021-09-08T02:59:57.243" v="2116"/>
          <ac:spMkLst>
            <pc:docMk/>
            <pc:sldMk cId="741881728" sldId="267"/>
            <ac:spMk id="80" creationId="{D6D66CCF-5FDE-423A-97B9-552E846976F9}"/>
          </ac:spMkLst>
        </pc:spChg>
        <pc:spChg chg="add mod">
          <ac:chgData name="Fernando Bade" userId="d2ad56aa-e009-4131-8e76-5a02314e6df6" providerId="ADAL" clId="{7881A876-B5F0-4EDC-8486-BFEDBBE73016}" dt="2021-09-08T02:54:24.814" v="2082"/>
          <ac:spMkLst>
            <pc:docMk/>
            <pc:sldMk cId="741881728" sldId="267"/>
            <ac:spMk id="82" creationId="{F0C5C1F7-14C2-4F57-95F0-F622045BD06A}"/>
          </ac:spMkLst>
        </pc:spChg>
        <pc:grpChg chg="mod">
          <ac:chgData name="Fernando Bade" userId="d2ad56aa-e009-4131-8e76-5a02314e6df6" providerId="ADAL" clId="{7881A876-B5F0-4EDC-8486-BFEDBBE73016}" dt="2021-09-08T02:03:10.211" v="7" actId="1076"/>
          <ac:grpSpMkLst>
            <pc:docMk/>
            <pc:sldMk cId="741881728" sldId="267"/>
            <ac:grpSpMk id="61" creationId="{31F6AECF-32AC-4662-913A-C0915E91D635}"/>
          </ac:grpSpMkLst>
        </pc:grpChg>
        <pc:grpChg chg="mod">
          <ac:chgData name="Fernando Bade" userId="d2ad56aa-e009-4131-8e76-5a02314e6df6" providerId="ADAL" clId="{7881A876-B5F0-4EDC-8486-BFEDBBE73016}" dt="2021-09-08T02:03:10.211" v="7" actId="1076"/>
          <ac:grpSpMkLst>
            <pc:docMk/>
            <pc:sldMk cId="741881728" sldId="267"/>
            <ac:grpSpMk id="63" creationId="{56B8B126-056E-4DBB-9421-DEEA46FDD2B0}"/>
          </ac:grpSpMkLst>
        </pc:grpChg>
        <pc:grpChg chg="mod">
          <ac:chgData name="Fernando Bade" userId="d2ad56aa-e009-4131-8e76-5a02314e6df6" providerId="ADAL" clId="{7881A876-B5F0-4EDC-8486-BFEDBBE73016}" dt="2021-09-08T02:03:10.211" v="7" actId="1076"/>
          <ac:grpSpMkLst>
            <pc:docMk/>
            <pc:sldMk cId="741881728" sldId="267"/>
            <ac:grpSpMk id="65" creationId="{7B34482E-5DC3-42DC-865D-ABF972D6FC9F}"/>
          </ac:grpSpMkLst>
        </pc:grpChg>
        <pc:picChg chg="mod">
          <ac:chgData name="Fernando Bade" userId="d2ad56aa-e009-4131-8e76-5a02314e6df6" providerId="ADAL" clId="{7881A876-B5F0-4EDC-8486-BFEDBBE73016}" dt="2021-09-08T02:02:55.044" v="5" actId="1076"/>
          <ac:picMkLst>
            <pc:docMk/>
            <pc:sldMk cId="741881728" sldId="267"/>
            <ac:picMk id="2" creationId="{00000000-0000-0000-0000-000000000000}"/>
          </ac:picMkLst>
        </pc:picChg>
        <pc:picChg chg="mod">
          <ac:chgData name="Fernando Bade" userId="d2ad56aa-e009-4131-8e76-5a02314e6df6" providerId="ADAL" clId="{7881A876-B5F0-4EDC-8486-BFEDBBE73016}" dt="2021-09-08T02:03:10.211" v="7" actId="1076"/>
          <ac:picMkLst>
            <pc:docMk/>
            <pc:sldMk cId="741881728" sldId="267"/>
            <ac:picMk id="75" creationId="{90072AA0-BFED-4763-91A3-6FC27DE80A4C}"/>
          </ac:picMkLst>
        </pc:picChg>
        <pc:picChg chg="add mod">
          <ac:chgData name="Fernando Bade" userId="d2ad56aa-e009-4131-8e76-5a02314e6df6" providerId="ADAL" clId="{7881A876-B5F0-4EDC-8486-BFEDBBE73016}" dt="2021-09-08T02:54:24.814" v="2082"/>
          <ac:picMkLst>
            <pc:docMk/>
            <pc:sldMk cId="741881728" sldId="267"/>
            <ac:picMk id="81" creationId="{84E2A3DB-518E-422D-BFAE-31F3AD911E55}"/>
          </ac:picMkLst>
        </pc:picChg>
      </pc:sldChg>
      <pc:sldChg chg="addSp delSp modSp mod">
        <pc:chgData name="Fernando Bade" userId="d2ad56aa-e009-4131-8e76-5a02314e6df6" providerId="ADAL" clId="{7881A876-B5F0-4EDC-8486-BFEDBBE73016}" dt="2021-09-08T03:19:30.578" v="2209" actId="14826"/>
        <pc:sldMkLst>
          <pc:docMk/>
          <pc:sldMk cId="2246333827" sldId="271"/>
        </pc:sldMkLst>
        <pc:spChg chg="del mod topLvl">
          <ac:chgData name="Fernando Bade" userId="d2ad56aa-e009-4131-8e76-5a02314e6df6" providerId="ADAL" clId="{7881A876-B5F0-4EDC-8486-BFEDBBE73016}" dt="2021-09-08T02:10:37.786" v="259" actId="478"/>
          <ac:spMkLst>
            <pc:docMk/>
            <pc:sldMk cId="2246333827" sldId="271"/>
            <ac:spMk id="19" creationId="{00000000-0000-0000-0000-000000000000}"/>
          </ac:spMkLst>
        </pc:spChg>
        <pc:spChg chg="del">
          <ac:chgData name="Fernando Bade" userId="d2ad56aa-e009-4131-8e76-5a02314e6df6" providerId="ADAL" clId="{7881A876-B5F0-4EDC-8486-BFEDBBE73016}" dt="2021-09-08T03:05:54.810" v="2142" actId="478"/>
          <ac:spMkLst>
            <pc:docMk/>
            <pc:sldMk cId="2246333827" sldId="271"/>
            <ac:spMk id="39" creationId="{B57CDA9A-3045-4A6D-B304-99791571D8C0}"/>
          </ac:spMkLst>
        </pc:spChg>
        <pc:spChg chg="del">
          <ac:chgData name="Fernando Bade" userId="d2ad56aa-e009-4131-8e76-5a02314e6df6" providerId="ADAL" clId="{7881A876-B5F0-4EDC-8486-BFEDBBE73016}" dt="2021-09-08T03:05:54.810" v="2142" actId="478"/>
          <ac:spMkLst>
            <pc:docMk/>
            <pc:sldMk cId="2246333827" sldId="271"/>
            <ac:spMk id="48" creationId="{0E1A1BF9-48A3-4B67-A4AB-45C53368B5A5}"/>
          </ac:spMkLst>
        </pc:spChg>
        <pc:spChg chg="del">
          <ac:chgData name="Fernando Bade" userId="d2ad56aa-e009-4131-8e76-5a02314e6df6" providerId="ADAL" clId="{7881A876-B5F0-4EDC-8486-BFEDBBE73016}" dt="2021-09-08T03:05:54.810" v="2142" actId="478"/>
          <ac:spMkLst>
            <pc:docMk/>
            <pc:sldMk cId="2246333827" sldId="271"/>
            <ac:spMk id="50" creationId="{0362BBCF-5CA7-4B9B-BC5A-66ABB0455743}"/>
          </ac:spMkLst>
        </pc:spChg>
        <pc:spChg chg="mod">
          <ac:chgData name="Fernando Bade" userId="d2ad56aa-e009-4131-8e76-5a02314e6df6" providerId="ADAL" clId="{7881A876-B5F0-4EDC-8486-BFEDBBE73016}" dt="2021-09-08T03:12:31.799" v="2169"/>
          <ac:spMkLst>
            <pc:docMk/>
            <pc:sldMk cId="2246333827" sldId="271"/>
            <ac:spMk id="52" creationId="{176BF33C-FF09-496A-A14D-53822811F0C2}"/>
          </ac:spMkLst>
        </pc:spChg>
        <pc:spChg chg="mod">
          <ac:chgData name="Fernando Bade" userId="d2ad56aa-e009-4131-8e76-5a02314e6df6" providerId="ADAL" clId="{7881A876-B5F0-4EDC-8486-BFEDBBE73016}" dt="2021-09-08T03:12:26.283" v="2168"/>
          <ac:spMkLst>
            <pc:docMk/>
            <pc:sldMk cId="2246333827" sldId="271"/>
            <ac:spMk id="53" creationId="{431F7782-6C5C-4614-A679-54265F406BC3}"/>
          </ac:spMkLst>
        </pc:spChg>
        <pc:spChg chg="add mod">
          <ac:chgData name="Fernando Bade" userId="d2ad56aa-e009-4131-8e76-5a02314e6df6" providerId="ADAL" clId="{7881A876-B5F0-4EDC-8486-BFEDBBE73016}" dt="2021-09-08T02:10:43.137" v="260"/>
          <ac:spMkLst>
            <pc:docMk/>
            <pc:sldMk cId="2246333827" sldId="271"/>
            <ac:spMk id="54" creationId="{4B1A5FC8-4907-4263-BC94-67EF882BDE78}"/>
          </ac:spMkLst>
        </pc:spChg>
        <pc:spChg chg="add mod">
          <ac:chgData name="Fernando Bade" userId="d2ad56aa-e009-4131-8e76-5a02314e6df6" providerId="ADAL" clId="{7881A876-B5F0-4EDC-8486-BFEDBBE73016}" dt="2021-09-08T02:54:42.897" v="2087"/>
          <ac:spMkLst>
            <pc:docMk/>
            <pc:sldMk cId="2246333827" sldId="271"/>
            <ac:spMk id="56" creationId="{9CE863B5-1A6D-498F-A5DE-29395C2BA1FA}"/>
          </ac:spMkLst>
        </pc:spChg>
        <pc:spChg chg="mod">
          <ac:chgData name="Fernando Bade" userId="d2ad56aa-e009-4131-8e76-5a02314e6df6" providerId="ADAL" clId="{7881A876-B5F0-4EDC-8486-BFEDBBE73016}" dt="2021-09-08T03:05:55.085" v="2143"/>
          <ac:spMkLst>
            <pc:docMk/>
            <pc:sldMk cId="2246333827" sldId="271"/>
            <ac:spMk id="58" creationId="{0F6372F1-9FF4-4D72-8D5B-474AE19E43CE}"/>
          </ac:spMkLst>
        </pc:spChg>
        <pc:spChg chg="add mod">
          <ac:chgData name="Fernando Bade" userId="d2ad56aa-e009-4131-8e76-5a02314e6df6" providerId="ADAL" clId="{7881A876-B5F0-4EDC-8486-BFEDBBE73016}" dt="2021-09-08T03:05:55.085" v="2143"/>
          <ac:spMkLst>
            <pc:docMk/>
            <pc:sldMk cId="2246333827" sldId="271"/>
            <ac:spMk id="59" creationId="{9F1D73D1-56F8-448A-A835-DBA249E60E1B}"/>
          </ac:spMkLst>
        </pc:spChg>
        <pc:spChg chg="mod">
          <ac:chgData name="Fernando Bade" userId="d2ad56aa-e009-4131-8e76-5a02314e6df6" providerId="ADAL" clId="{7881A876-B5F0-4EDC-8486-BFEDBBE73016}" dt="2021-09-08T03:05:55.085" v="2143"/>
          <ac:spMkLst>
            <pc:docMk/>
            <pc:sldMk cId="2246333827" sldId="271"/>
            <ac:spMk id="61" creationId="{2FB951A5-8E7D-4027-842E-BA7E976FE021}"/>
          </ac:spMkLst>
        </pc:spChg>
        <pc:spChg chg="mod">
          <ac:chgData name="Fernando Bade" userId="d2ad56aa-e009-4131-8e76-5a02314e6df6" providerId="ADAL" clId="{7881A876-B5F0-4EDC-8486-BFEDBBE73016}" dt="2021-09-08T03:05:55.085" v="2143"/>
          <ac:spMkLst>
            <pc:docMk/>
            <pc:sldMk cId="2246333827" sldId="271"/>
            <ac:spMk id="63" creationId="{FAB462BC-A3C8-4D15-B2BE-FA50E2F38BE3}"/>
          </ac:spMkLst>
        </pc:spChg>
        <pc:spChg chg="add mod">
          <ac:chgData name="Fernando Bade" userId="d2ad56aa-e009-4131-8e76-5a02314e6df6" providerId="ADAL" clId="{7881A876-B5F0-4EDC-8486-BFEDBBE73016}" dt="2021-09-08T03:05:55.085" v="2143"/>
          <ac:spMkLst>
            <pc:docMk/>
            <pc:sldMk cId="2246333827" sldId="271"/>
            <ac:spMk id="64" creationId="{F8342A1F-8C7F-4DA2-A0CE-2E9EF2EB0A2D}"/>
          </ac:spMkLst>
        </pc:spChg>
        <pc:spChg chg="add mod">
          <ac:chgData name="Fernando Bade" userId="d2ad56aa-e009-4131-8e76-5a02314e6df6" providerId="ADAL" clId="{7881A876-B5F0-4EDC-8486-BFEDBBE73016}" dt="2021-09-08T03:05:55.085" v="2143"/>
          <ac:spMkLst>
            <pc:docMk/>
            <pc:sldMk cId="2246333827" sldId="271"/>
            <ac:spMk id="65" creationId="{EC481F92-342B-45CD-A9E6-8B717D7A195E}"/>
          </ac:spMkLst>
        </pc:spChg>
        <pc:grpChg chg="mod">
          <ac:chgData name="Fernando Bade" userId="d2ad56aa-e009-4131-8e76-5a02314e6df6" providerId="ADAL" clId="{7881A876-B5F0-4EDC-8486-BFEDBBE73016}" dt="2021-09-08T03:05:51.559" v="2141" actId="1076"/>
          <ac:grpSpMkLst>
            <pc:docMk/>
            <pc:sldMk cId="2246333827" sldId="271"/>
            <ac:grpSpMk id="3" creationId="{00000000-0000-0000-0000-000000000000}"/>
          </ac:grpSpMkLst>
        </pc:grpChg>
        <pc:grpChg chg="del">
          <ac:chgData name="Fernando Bade" userId="d2ad56aa-e009-4131-8e76-5a02314e6df6" providerId="ADAL" clId="{7881A876-B5F0-4EDC-8486-BFEDBBE73016}" dt="2021-09-08T02:10:37.786" v="259" actId="478"/>
          <ac:grpSpMkLst>
            <pc:docMk/>
            <pc:sldMk cId="2246333827" sldId="271"/>
            <ac:grpSpMk id="16" creationId="{00000000-0000-0000-0000-000000000000}"/>
          </ac:grpSpMkLst>
        </pc:grpChg>
        <pc:grpChg chg="topLvl">
          <ac:chgData name="Fernando Bade" userId="d2ad56aa-e009-4131-8e76-5a02314e6df6" providerId="ADAL" clId="{7881A876-B5F0-4EDC-8486-BFEDBBE73016}" dt="2021-09-08T02:10:37.786" v="259" actId="478"/>
          <ac:grpSpMkLst>
            <pc:docMk/>
            <pc:sldMk cId="2246333827" sldId="271"/>
            <ac:grpSpMk id="17" creationId="{00000000-0000-0000-0000-000000000000}"/>
          </ac:grpSpMkLst>
        </pc:grpChg>
        <pc:grpChg chg="del">
          <ac:chgData name="Fernando Bade" userId="d2ad56aa-e009-4131-8e76-5a02314e6df6" providerId="ADAL" clId="{7881A876-B5F0-4EDC-8486-BFEDBBE73016}" dt="2021-09-08T03:05:54.810" v="2142" actId="478"/>
          <ac:grpSpMkLst>
            <pc:docMk/>
            <pc:sldMk cId="2246333827" sldId="271"/>
            <ac:grpSpMk id="37" creationId="{EA8A79D8-56EA-414F-9322-CC10B1E55551}"/>
          </ac:grpSpMkLst>
        </pc:grpChg>
        <pc:grpChg chg="del">
          <ac:chgData name="Fernando Bade" userId="d2ad56aa-e009-4131-8e76-5a02314e6df6" providerId="ADAL" clId="{7881A876-B5F0-4EDC-8486-BFEDBBE73016}" dt="2021-09-08T03:05:54.810" v="2142" actId="478"/>
          <ac:grpSpMkLst>
            <pc:docMk/>
            <pc:sldMk cId="2246333827" sldId="271"/>
            <ac:grpSpMk id="41" creationId="{CD8F0F70-4ED5-4010-B9A8-C40527D9B62B}"/>
          </ac:grpSpMkLst>
        </pc:grpChg>
        <pc:grpChg chg="del">
          <ac:chgData name="Fernando Bade" userId="d2ad56aa-e009-4131-8e76-5a02314e6df6" providerId="ADAL" clId="{7881A876-B5F0-4EDC-8486-BFEDBBE73016}" dt="2021-09-08T03:05:54.810" v="2142" actId="478"/>
          <ac:grpSpMkLst>
            <pc:docMk/>
            <pc:sldMk cId="2246333827" sldId="271"/>
            <ac:grpSpMk id="43" creationId="{2855C6F6-0460-42C9-A2E5-D964F2CC48C4}"/>
          </ac:grpSpMkLst>
        </pc:grpChg>
        <pc:grpChg chg="add mod">
          <ac:chgData name="Fernando Bade" userId="d2ad56aa-e009-4131-8e76-5a02314e6df6" providerId="ADAL" clId="{7881A876-B5F0-4EDC-8486-BFEDBBE73016}" dt="2021-09-08T03:05:55.085" v="2143"/>
          <ac:grpSpMkLst>
            <pc:docMk/>
            <pc:sldMk cId="2246333827" sldId="271"/>
            <ac:grpSpMk id="57" creationId="{109671A7-8213-43D5-A9A4-8058608611F9}"/>
          </ac:grpSpMkLst>
        </pc:grpChg>
        <pc:grpChg chg="add mod">
          <ac:chgData name="Fernando Bade" userId="d2ad56aa-e009-4131-8e76-5a02314e6df6" providerId="ADAL" clId="{7881A876-B5F0-4EDC-8486-BFEDBBE73016}" dt="2021-09-08T03:05:55.085" v="2143"/>
          <ac:grpSpMkLst>
            <pc:docMk/>
            <pc:sldMk cId="2246333827" sldId="271"/>
            <ac:grpSpMk id="60" creationId="{13D751D7-8337-4998-A2B0-DADDA34A5F27}"/>
          </ac:grpSpMkLst>
        </pc:grpChg>
        <pc:grpChg chg="add mod">
          <ac:chgData name="Fernando Bade" userId="d2ad56aa-e009-4131-8e76-5a02314e6df6" providerId="ADAL" clId="{7881A876-B5F0-4EDC-8486-BFEDBBE73016}" dt="2021-09-08T03:05:55.085" v="2143"/>
          <ac:grpSpMkLst>
            <pc:docMk/>
            <pc:sldMk cId="2246333827" sldId="271"/>
            <ac:grpSpMk id="62" creationId="{3F487422-34B7-4E91-90E0-1045034A3304}"/>
          </ac:grpSpMkLst>
        </pc:grpChg>
        <pc:picChg chg="mod">
          <ac:chgData name="Fernando Bade" userId="d2ad56aa-e009-4131-8e76-5a02314e6df6" providerId="ADAL" clId="{7881A876-B5F0-4EDC-8486-BFEDBBE73016}" dt="2021-09-08T03:19:30.578" v="2209" actId="14826"/>
          <ac:picMkLst>
            <pc:docMk/>
            <pc:sldMk cId="2246333827" sldId="271"/>
            <ac:picMk id="40" creationId="{D9C24301-E94B-4782-95DA-F339C5F90ED6}"/>
          </ac:picMkLst>
        </pc:picChg>
        <pc:picChg chg="add mod">
          <ac:chgData name="Fernando Bade" userId="d2ad56aa-e009-4131-8e76-5a02314e6df6" providerId="ADAL" clId="{7881A876-B5F0-4EDC-8486-BFEDBBE73016}" dt="2021-09-08T02:54:42.897" v="2087"/>
          <ac:picMkLst>
            <pc:docMk/>
            <pc:sldMk cId="2246333827" sldId="271"/>
            <ac:picMk id="55" creationId="{25E296CD-F11D-4BA7-95E1-B27CCD0E61F8}"/>
          </ac:picMkLst>
        </pc:picChg>
      </pc:sldChg>
      <pc:sldChg chg="addSp delSp modSp add mod">
        <pc:chgData name="Fernando Bade" userId="d2ad56aa-e009-4131-8e76-5a02314e6df6" providerId="ADAL" clId="{7881A876-B5F0-4EDC-8486-BFEDBBE73016}" dt="2021-09-08T03:19:45.431" v="2210" actId="14826"/>
        <pc:sldMkLst>
          <pc:docMk/>
          <pc:sldMk cId="115605451" sldId="272"/>
        </pc:sldMkLst>
        <pc:spChg chg="del topLvl">
          <ac:chgData name="Fernando Bade" userId="d2ad56aa-e009-4131-8e76-5a02314e6df6" providerId="ADAL" clId="{7881A876-B5F0-4EDC-8486-BFEDBBE73016}" dt="2021-09-08T02:10:49.263" v="263" actId="478"/>
          <ac:spMkLst>
            <pc:docMk/>
            <pc:sldMk cId="115605451" sldId="272"/>
            <ac:spMk id="19" creationId="{00000000-0000-0000-0000-000000000000}"/>
          </ac:spMkLst>
        </pc:spChg>
        <pc:spChg chg="mod">
          <ac:chgData name="Fernando Bade" userId="d2ad56aa-e009-4131-8e76-5a02314e6df6" providerId="ADAL" clId="{7881A876-B5F0-4EDC-8486-BFEDBBE73016}" dt="2021-09-08T02:08:05.493" v="246" actId="20577"/>
          <ac:spMkLst>
            <pc:docMk/>
            <pc:sldMk cId="115605451" sldId="272"/>
            <ac:spMk id="21" creationId="{00000000-0000-0000-0000-000000000000}"/>
          </ac:spMkLst>
        </pc:spChg>
        <pc:spChg chg="del">
          <ac:chgData name="Fernando Bade" userId="d2ad56aa-e009-4131-8e76-5a02314e6df6" providerId="ADAL" clId="{7881A876-B5F0-4EDC-8486-BFEDBBE73016}" dt="2021-09-08T03:06:01.403" v="2144" actId="478"/>
          <ac:spMkLst>
            <pc:docMk/>
            <pc:sldMk cId="115605451" sldId="272"/>
            <ac:spMk id="39" creationId="{B57CDA9A-3045-4A6D-B304-99791571D8C0}"/>
          </ac:spMkLst>
        </pc:spChg>
        <pc:spChg chg="add del mod">
          <ac:chgData name="Fernando Bade" userId="d2ad56aa-e009-4131-8e76-5a02314e6df6" providerId="ADAL" clId="{7881A876-B5F0-4EDC-8486-BFEDBBE73016}" dt="2021-09-08T02:10:45.533" v="262"/>
          <ac:spMkLst>
            <pc:docMk/>
            <pc:sldMk cId="115605451" sldId="272"/>
            <ac:spMk id="44" creationId="{A3FF0FD6-D127-4E5C-9115-EFAF3C68FEE1}"/>
          </ac:spMkLst>
        </pc:spChg>
        <pc:spChg chg="add mod">
          <ac:chgData name="Fernando Bade" userId="d2ad56aa-e009-4131-8e76-5a02314e6df6" providerId="ADAL" clId="{7881A876-B5F0-4EDC-8486-BFEDBBE73016}" dt="2021-09-08T02:10:49.613" v="264"/>
          <ac:spMkLst>
            <pc:docMk/>
            <pc:sldMk cId="115605451" sldId="272"/>
            <ac:spMk id="45" creationId="{28DBFAF4-6E81-431E-8026-4E6852DA24FB}"/>
          </ac:spMkLst>
        </pc:spChg>
        <pc:spChg chg="del">
          <ac:chgData name="Fernando Bade" userId="d2ad56aa-e009-4131-8e76-5a02314e6df6" providerId="ADAL" clId="{7881A876-B5F0-4EDC-8486-BFEDBBE73016}" dt="2021-09-08T03:06:01.403" v="2144" actId="478"/>
          <ac:spMkLst>
            <pc:docMk/>
            <pc:sldMk cId="115605451" sldId="272"/>
            <ac:spMk id="48" creationId="{0E1A1BF9-48A3-4B67-A4AB-45C53368B5A5}"/>
          </ac:spMkLst>
        </pc:spChg>
        <pc:spChg chg="mod">
          <ac:chgData name="Fernando Bade" userId="d2ad56aa-e009-4131-8e76-5a02314e6df6" providerId="ADAL" clId="{7881A876-B5F0-4EDC-8486-BFEDBBE73016}" dt="2021-09-08T02:06:03.083" v="35" actId="20577"/>
          <ac:spMkLst>
            <pc:docMk/>
            <pc:sldMk cId="115605451" sldId="272"/>
            <ac:spMk id="49" creationId="{D64F654B-A4E8-468E-BC95-122635BA28FC}"/>
          </ac:spMkLst>
        </pc:spChg>
        <pc:spChg chg="del">
          <ac:chgData name="Fernando Bade" userId="d2ad56aa-e009-4131-8e76-5a02314e6df6" providerId="ADAL" clId="{7881A876-B5F0-4EDC-8486-BFEDBBE73016}" dt="2021-09-08T03:06:01.403" v="2144" actId="478"/>
          <ac:spMkLst>
            <pc:docMk/>
            <pc:sldMk cId="115605451" sldId="272"/>
            <ac:spMk id="50" creationId="{0362BBCF-5CA7-4B9B-BC5A-66ABB0455743}"/>
          </ac:spMkLst>
        </pc:spChg>
        <pc:spChg chg="mod">
          <ac:chgData name="Fernando Bade" userId="d2ad56aa-e009-4131-8e76-5a02314e6df6" providerId="ADAL" clId="{7881A876-B5F0-4EDC-8486-BFEDBBE73016}" dt="2021-09-08T03:12:58.070" v="2171"/>
          <ac:spMkLst>
            <pc:docMk/>
            <pc:sldMk cId="115605451" sldId="272"/>
            <ac:spMk id="52" creationId="{176BF33C-FF09-496A-A14D-53822811F0C2}"/>
          </ac:spMkLst>
        </pc:spChg>
        <pc:spChg chg="mod">
          <ac:chgData name="Fernando Bade" userId="d2ad56aa-e009-4131-8e76-5a02314e6df6" providerId="ADAL" clId="{7881A876-B5F0-4EDC-8486-BFEDBBE73016}" dt="2021-09-08T03:12:50.784" v="2170"/>
          <ac:spMkLst>
            <pc:docMk/>
            <pc:sldMk cId="115605451" sldId="272"/>
            <ac:spMk id="53" creationId="{431F7782-6C5C-4614-A679-54265F406BC3}"/>
          </ac:spMkLst>
        </pc:spChg>
        <pc:spChg chg="add mod">
          <ac:chgData name="Fernando Bade" userId="d2ad56aa-e009-4131-8e76-5a02314e6df6" providerId="ADAL" clId="{7881A876-B5F0-4EDC-8486-BFEDBBE73016}" dt="2021-09-08T02:54:44.115" v="2088"/>
          <ac:spMkLst>
            <pc:docMk/>
            <pc:sldMk cId="115605451" sldId="272"/>
            <ac:spMk id="54" creationId="{8737CFC2-28AB-406D-92C9-31AC09153A6B}"/>
          </ac:spMkLst>
        </pc:spChg>
        <pc:spChg chg="mod">
          <ac:chgData name="Fernando Bade" userId="d2ad56aa-e009-4131-8e76-5a02314e6df6" providerId="ADAL" clId="{7881A876-B5F0-4EDC-8486-BFEDBBE73016}" dt="2021-09-08T03:06:01.640" v="2145"/>
          <ac:spMkLst>
            <pc:docMk/>
            <pc:sldMk cId="115605451" sldId="272"/>
            <ac:spMk id="56" creationId="{B5CE6825-3968-424D-8ED2-892117D197D2}"/>
          </ac:spMkLst>
        </pc:spChg>
        <pc:spChg chg="add mod">
          <ac:chgData name="Fernando Bade" userId="d2ad56aa-e009-4131-8e76-5a02314e6df6" providerId="ADAL" clId="{7881A876-B5F0-4EDC-8486-BFEDBBE73016}" dt="2021-09-08T03:06:01.640" v="2145"/>
          <ac:spMkLst>
            <pc:docMk/>
            <pc:sldMk cId="115605451" sldId="272"/>
            <ac:spMk id="57" creationId="{1E656B3A-5D16-4526-8A6F-04EA25A52C7D}"/>
          </ac:spMkLst>
        </pc:spChg>
        <pc:spChg chg="mod">
          <ac:chgData name="Fernando Bade" userId="d2ad56aa-e009-4131-8e76-5a02314e6df6" providerId="ADAL" clId="{7881A876-B5F0-4EDC-8486-BFEDBBE73016}" dt="2021-09-08T03:06:01.640" v="2145"/>
          <ac:spMkLst>
            <pc:docMk/>
            <pc:sldMk cId="115605451" sldId="272"/>
            <ac:spMk id="59" creationId="{C77AF69E-B776-49DC-B413-058E1BC672EA}"/>
          </ac:spMkLst>
        </pc:spChg>
        <pc:spChg chg="mod">
          <ac:chgData name="Fernando Bade" userId="d2ad56aa-e009-4131-8e76-5a02314e6df6" providerId="ADAL" clId="{7881A876-B5F0-4EDC-8486-BFEDBBE73016}" dt="2021-09-08T03:06:01.640" v="2145"/>
          <ac:spMkLst>
            <pc:docMk/>
            <pc:sldMk cId="115605451" sldId="272"/>
            <ac:spMk id="61" creationId="{D24C51AB-CED4-47ED-A9BF-933F73BD40B8}"/>
          </ac:spMkLst>
        </pc:spChg>
        <pc:spChg chg="add mod">
          <ac:chgData name="Fernando Bade" userId="d2ad56aa-e009-4131-8e76-5a02314e6df6" providerId="ADAL" clId="{7881A876-B5F0-4EDC-8486-BFEDBBE73016}" dt="2021-09-08T03:06:01.640" v="2145"/>
          <ac:spMkLst>
            <pc:docMk/>
            <pc:sldMk cId="115605451" sldId="272"/>
            <ac:spMk id="62" creationId="{27337107-41BA-45FC-9C8B-85973ED28A4D}"/>
          </ac:spMkLst>
        </pc:spChg>
        <pc:spChg chg="add mod">
          <ac:chgData name="Fernando Bade" userId="d2ad56aa-e009-4131-8e76-5a02314e6df6" providerId="ADAL" clId="{7881A876-B5F0-4EDC-8486-BFEDBBE73016}" dt="2021-09-08T03:06:01.640" v="2145"/>
          <ac:spMkLst>
            <pc:docMk/>
            <pc:sldMk cId="115605451" sldId="272"/>
            <ac:spMk id="63" creationId="{D98FB778-69F5-47DC-B3FA-9FB8E80B712C}"/>
          </ac:spMkLst>
        </pc:spChg>
        <pc:grpChg chg="del">
          <ac:chgData name="Fernando Bade" userId="d2ad56aa-e009-4131-8e76-5a02314e6df6" providerId="ADAL" clId="{7881A876-B5F0-4EDC-8486-BFEDBBE73016}" dt="2021-09-08T02:10:49.263" v="263" actId="478"/>
          <ac:grpSpMkLst>
            <pc:docMk/>
            <pc:sldMk cId="115605451" sldId="272"/>
            <ac:grpSpMk id="16" creationId="{00000000-0000-0000-0000-000000000000}"/>
          </ac:grpSpMkLst>
        </pc:grpChg>
        <pc:grpChg chg="topLvl">
          <ac:chgData name="Fernando Bade" userId="d2ad56aa-e009-4131-8e76-5a02314e6df6" providerId="ADAL" clId="{7881A876-B5F0-4EDC-8486-BFEDBBE73016}" dt="2021-09-08T02:10:49.263" v="263" actId="478"/>
          <ac:grpSpMkLst>
            <pc:docMk/>
            <pc:sldMk cId="115605451" sldId="272"/>
            <ac:grpSpMk id="17" creationId="{00000000-0000-0000-0000-000000000000}"/>
          </ac:grpSpMkLst>
        </pc:grpChg>
        <pc:grpChg chg="del">
          <ac:chgData name="Fernando Bade" userId="d2ad56aa-e009-4131-8e76-5a02314e6df6" providerId="ADAL" clId="{7881A876-B5F0-4EDC-8486-BFEDBBE73016}" dt="2021-09-08T03:06:01.403" v="2144" actId="478"/>
          <ac:grpSpMkLst>
            <pc:docMk/>
            <pc:sldMk cId="115605451" sldId="272"/>
            <ac:grpSpMk id="37" creationId="{EA8A79D8-56EA-414F-9322-CC10B1E55551}"/>
          </ac:grpSpMkLst>
        </pc:grpChg>
        <pc:grpChg chg="del">
          <ac:chgData name="Fernando Bade" userId="d2ad56aa-e009-4131-8e76-5a02314e6df6" providerId="ADAL" clId="{7881A876-B5F0-4EDC-8486-BFEDBBE73016}" dt="2021-09-08T03:06:01.403" v="2144" actId="478"/>
          <ac:grpSpMkLst>
            <pc:docMk/>
            <pc:sldMk cId="115605451" sldId="272"/>
            <ac:grpSpMk id="41" creationId="{CD8F0F70-4ED5-4010-B9A8-C40527D9B62B}"/>
          </ac:grpSpMkLst>
        </pc:grpChg>
        <pc:grpChg chg="del">
          <ac:chgData name="Fernando Bade" userId="d2ad56aa-e009-4131-8e76-5a02314e6df6" providerId="ADAL" clId="{7881A876-B5F0-4EDC-8486-BFEDBBE73016}" dt="2021-09-08T03:06:01.403" v="2144" actId="478"/>
          <ac:grpSpMkLst>
            <pc:docMk/>
            <pc:sldMk cId="115605451" sldId="272"/>
            <ac:grpSpMk id="43" creationId="{2855C6F6-0460-42C9-A2E5-D964F2CC48C4}"/>
          </ac:grpSpMkLst>
        </pc:grpChg>
        <pc:grpChg chg="add mod">
          <ac:chgData name="Fernando Bade" userId="d2ad56aa-e009-4131-8e76-5a02314e6df6" providerId="ADAL" clId="{7881A876-B5F0-4EDC-8486-BFEDBBE73016}" dt="2021-09-08T03:06:01.640" v="2145"/>
          <ac:grpSpMkLst>
            <pc:docMk/>
            <pc:sldMk cId="115605451" sldId="272"/>
            <ac:grpSpMk id="55" creationId="{AC629B82-48AB-40EE-B9B8-CD116C63B07C}"/>
          </ac:grpSpMkLst>
        </pc:grpChg>
        <pc:grpChg chg="add mod">
          <ac:chgData name="Fernando Bade" userId="d2ad56aa-e009-4131-8e76-5a02314e6df6" providerId="ADAL" clId="{7881A876-B5F0-4EDC-8486-BFEDBBE73016}" dt="2021-09-08T03:06:01.640" v="2145"/>
          <ac:grpSpMkLst>
            <pc:docMk/>
            <pc:sldMk cId="115605451" sldId="272"/>
            <ac:grpSpMk id="58" creationId="{93D4F886-A0F0-4378-97AF-F5C9A9BC6101}"/>
          </ac:grpSpMkLst>
        </pc:grpChg>
        <pc:grpChg chg="add mod">
          <ac:chgData name="Fernando Bade" userId="d2ad56aa-e009-4131-8e76-5a02314e6df6" providerId="ADAL" clId="{7881A876-B5F0-4EDC-8486-BFEDBBE73016}" dt="2021-09-08T03:06:01.640" v="2145"/>
          <ac:grpSpMkLst>
            <pc:docMk/>
            <pc:sldMk cId="115605451" sldId="272"/>
            <ac:grpSpMk id="60" creationId="{720DB79E-5C25-4E60-897E-E59C98DE409D}"/>
          </ac:grpSpMkLst>
        </pc:grpChg>
        <pc:picChg chg="mod">
          <ac:chgData name="Fernando Bade" userId="d2ad56aa-e009-4131-8e76-5a02314e6df6" providerId="ADAL" clId="{7881A876-B5F0-4EDC-8486-BFEDBBE73016}" dt="2021-09-08T03:19:45.431" v="2210" actId="14826"/>
          <ac:picMkLst>
            <pc:docMk/>
            <pc:sldMk cId="115605451" sldId="272"/>
            <ac:picMk id="40" creationId="{D9C24301-E94B-4782-95DA-F339C5F90ED6}"/>
          </ac:picMkLst>
        </pc:picChg>
        <pc:picChg chg="add mod">
          <ac:chgData name="Fernando Bade" userId="d2ad56aa-e009-4131-8e76-5a02314e6df6" providerId="ADAL" clId="{7881A876-B5F0-4EDC-8486-BFEDBBE73016}" dt="2021-09-08T02:54:44.115" v="2088"/>
          <ac:picMkLst>
            <pc:docMk/>
            <pc:sldMk cId="115605451" sldId="272"/>
            <ac:picMk id="46" creationId="{DC5FD4F5-FA39-4A43-9502-645E62B89D93}"/>
          </ac:picMkLst>
        </pc:picChg>
      </pc:sldChg>
      <pc:sldChg chg="addSp delSp modSp add mod">
        <pc:chgData name="Fernando Bade" userId="d2ad56aa-e009-4131-8e76-5a02314e6df6" providerId="ADAL" clId="{7881A876-B5F0-4EDC-8486-BFEDBBE73016}" dt="2021-09-08T03:13:18.458" v="2173"/>
        <pc:sldMkLst>
          <pc:docMk/>
          <pc:sldMk cId="3666314055" sldId="273"/>
        </pc:sldMkLst>
        <pc:spChg chg="del topLvl">
          <ac:chgData name="Fernando Bade" userId="d2ad56aa-e009-4131-8e76-5a02314e6df6" providerId="ADAL" clId="{7881A876-B5F0-4EDC-8486-BFEDBBE73016}" dt="2021-09-08T02:10:53.879" v="265" actId="478"/>
          <ac:spMkLst>
            <pc:docMk/>
            <pc:sldMk cId="3666314055" sldId="273"/>
            <ac:spMk id="19" creationId="{00000000-0000-0000-0000-000000000000}"/>
          </ac:spMkLst>
        </pc:spChg>
        <pc:spChg chg="mod">
          <ac:chgData name="Fernando Bade" userId="d2ad56aa-e009-4131-8e76-5a02314e6df6" providerId="ADAL" clId="{7881A876-B5F0-4EDC-8486-BFEDBBE73016}" dt="2021-09-08T02:12:11.023" v="530" actId="20577"/>
          <ac:spMkLst>
            <pc:docMk/>
            <pc:sldMk cId="3666314055" sldId="273"/>
            <ac:spMk id="21" creationId="{00000000-0000-0000-0000-000000000000}"/>
          </ac:spMkLst>
        </pc:spChg>
        <pc:spChg chg="del">
          <ac:chgData name="Fernando Bade" userId="d2ad56aa-e009-4131-8e76-5a02314e6df6" providerId="ADAL" clId="{7881A876-B5F0-4EDC-8486-BFEDBBE73016}" dt="2021-09-08T03:08:06.307" v="2149" actId="478"/>
          <ac:spMkLst>
            <pc:docMk/>
            <pc:sldMk cId="3666314055" sldId="273"/>
            <ac:spMk id="39" creationId="{B57CDA9A-3045-4A6D-B304-99791571D8C0}"/>
          </ac:spMkLst>
        </pc:spChg>
        <pc:spChg chg="add mod">
          <ac:chgData name="Fernando Bade" userId="d2ad56aa-e009-4131-8e76-5a02314e6df6" providerId="ADAL" clId="{7881A876-B5F0-4EDC-8486-BFEDBBE73016}" dt="2021-09-08T02:10:54.139" v="266"/>
          <ac:spMkLst>
            <pc:docMk/>
            <pc:sldMk cId="3666314055" sldId="273"/>
            <ac:spMk id="44" creationId="{11ABB179-E694-4EA1-AA27-EAC6552D565B}"/>
          </ac:spMkLst>
        </pc:spChg>
        <pc:spChg chg="add mod">
          <ac:chgData name="Fernando Bade" userId="d2ad56aa-e009-4131-8e76-5a02314e6df6" providerId="ADAL" clId="{7881A876-B5F0-4EDC-8486-BFEDBBE73016}" dt="2021-09-08T02:54:45.583" v="2089"/>
          <ac:spMkLst>
            <pc:docMk/>
            <pc:sldMk cId="3666314055" sldId="273"/>
            <ac:spMk id="46" creationId="{ED53878B-54C5-4107-B78B-9AE3FF667CED}"/>
          </ac:spMkLst>
        </pc:spChg>
        <pc:spChg chg="del">
          <ac:chgData name="Fernando Bade" userId="d2ad56aa-e009-4131-8e76-5a02314e6df6" providerId="ADAL" clId="{7881A876-B5F0-4EDC-8486-BFEDBBE73016}" dt="2021-09-08T03:08:06.307" v="2149" actId="478"/>
          <ac:spMkLst>
            <pc:docMk/>
            <pc:sldMk cId="3666314055" sldId="273"/>
            <ac:spMk id="48" creationId="{0E1A1BF9-48A3-4B67-A4AB-45C53368B5A5}"/>
          </ac:spMkLst>
        </pc:spChg>
        <pc:spChg chg="mod">
          <ac:chgData name="Fernando Bade" userId="d2ad56aa-e009-4131-8e76-5a02314e6df6" providerId="ADAL" clId="{7881A876-B5F0-4EDC-8486-BFEDBBE73016}" dt="2021-09-08T02:09:37.157" v="256"/>
          <ac:spMkLst>
            <pc:docMk/>
            <pc:sldMk cId="3666314055" sldId="273"/>
            <ac:spMk id="49" creationId="{D64F654B-A4E8-468E-BC95-122635BA28FC}"/>
          </ac:spMkLst>
        </pc:spChg>
        <pc:spChg chg="del">
          <ac:chgData name="Fernando Bade" userId="d2ad56aa-e009-4131-8e76-5a02314e6df6" providerId="ADAL" clId="{7881A876-B5F0-4EDC-8486-BFEDBBE73016}" dt="2021-09-08T03:08:06.307" v="2149" actId="478"/>
          <ac:spMkLst>
            <pc:docMk/>
            <pc:sldMk cId="3666314055" sldId="273"/>
            <ac:spMk id="50" creationId="{0362BBCF-5CA7-4B9B-BC5A-66ABB0455743}"/>
          </ac:spMkLst>
        </pc:spChg>
        <pc:spChg chg="mod">
          <ac:chgData name="Fernando Bade" userId="d2ad56aa-e009-4131-8e76-5a02314e6df6" providerId="ADAL" clId="{7881A876-B5F0-4EDC-8486-BFEDBBE73016}" dt="2021-09-08T03:13:18.458" v="2173"/>
          <ac:spMkLst>
            <pc:docMk/>
            <pc:sldMk cId="3666314055" sldId="273"/>
            <ac:spMk id="52" creationId="{176BF33C-FF09-496A-A14D-53822811F0C2}"/>
          </ac:spMkLst>
        </pc:spChg>
        <pc:spChg chg="mod">
          <ac:chgData name="Fernando Bade" userId="d2ad56aa-e009-4131-8e76-5a02314e6df6" providerId="ADAL" clId="{7881A876-B5F0-4EDC-8486-BFEDBBE73016}" dt="2021-09-08T03:13:10.897" v="2172"/>
          <ac:spMkLst>
            <pc:docMk/>
            <pc:sldMk cId="3666314055" sldId="273"/>
            <ac:spMk id="53" creationId="{431F7782-6C5C-4614-A679-54265F406BC3}"/>
          </ac:spMkLst>
        </pc:spChg>
        <pc:spChg chg="mod">
          <ac:chgData name="Fernando Bade" userId="d2ad56aa-e009-4131-8e76-5a02314e6df6" providerId="ADAL" clId="{7881A876-B5F0-4EDC-8486-BFEDBBE73016}" dt="2021-09-08T03:08:06.612" v="2150"/>
          <ac:spMkLst>
            <pc:docMk/>
            <pc:sldMk cId="3666314055" sldId="273"/>
            <ac:spMk id="55" creationId="{8C21367C-7C2D-489E-8214-EBBE619490D8}"/>
          </ac:spMkLst>
        </pc:spChg>
        <pc:spChg chg="add mod">
          <ac:chgData name="Fernando Bade" userId="d2ad56aa-e009-4131-8e76-5a02314e6df6" providerId="ADAL" clId="{7881A876-B5F0-4EDC-8486-BFEDBBE73016}" dt="2021-09-08T03:08:06.612" v="2150"/>
          <ac:spMkLst>
            <pc:docMk/>
            <pc:sldMk cId="3666314055" sldId="273"/>
            <ac:spMk id="56" creationId="{B8A46BDD-3168-40ED-B32E-816F59159F29}"/>
          </ac:spMkLst>
        </pc:spChg>
        <pc:spChg chg="mod">
          <ac:chgData name="Fernando Bade" userId="d2ad56aa-e009-4131-8e76-5a02314e6df6" providerId="ADAL" clId="{7881A876-B5F0-4EDC-8486-BFEDBBE73016}" dt="2021-09-08T03:08:06.612" v="2150"/>
          <ac:spMkLst>
            <pc:docMk/>
            <pc:sldMk cId="3666314055" sldId="273"/>
            <ac:spMk id="58" creationId="{D4822CFA-B75B-44C3-ABF3-39EBEBB60B4D}"/>
          </ac:spMkLst>
        </pc:spChg>
        <pc:spChg chg="mod">
          <ac:chgData name="Fernando Bade" userId="d2ad56aa-e009-4131-8e76-5a02314e6df6" providerId="ADAL" clId="{7881A876-B5F0-4EDC-8486-BFEDBBE73016}" dt="2021-09-08T03:08:06.612" v="2150"/>
          <ac:spMkLst>
            <pc:docMk/>
            <pc:sldMk cId="3666314055" sldId="273"/>
            <ac:spMk id="60" creationId="{CBB33B27-C680-4D64-BC8C-3980F6F7BF83}"/>
          </ac:spMkLst>
        </pc:spChg>
        <pc:spChg chg="add mod">
          <ac:chgData name="Fernando Bade" userId="d2ad56aa-e009-4131-8e76-5a02314e6df6" providerId="ADAL" clId="{7881A876-B5F0-4EDC-8486-BFEDBBE73016}" dt="2021-09-08T03:08:06.612" v="2150"/>
          <ac:spMkLst>
            <pc:docMk/>
            <pc:sldMk cId="3666314055" sldId="273"/>
            <ac:spMk id="61" creationId="{DC82736E-61B7-440A-83E6-FF8BE4092DDC}"/>
          </ac:spMkLst>
        </pc:spChg>
        <pc:spChg chg="add mod">
          <ac:chgData name="Fernando Bade" userId="d2ad56aa-e009-4131-8e76-5a02314e6df6" providerId="ADAL" clId="{7881A876-B5F0-4EDC-8486-BFEDBBE73016}" dt="2021-09-08T03:08:06.612" v="2150"/>
          <ac:spMkLst>
            <pc:docMk/>
            <pc:sldMk cId="3666314055" sldId="273"/>
            <ac:spMk id="62" creationId="{4CC10AEE-84AA-45A5-BEF7-3C41210C6AC0}"/>
          </ac:spMkLst>
        </pc:spChg>
        <pc:grpChg chg="del">
          <ac:chgData name="Fernando Bade" userId="d2ad56aa-e009-4131-8e76-5a02314e6df6" providerId="ADAL" clId="{7881A876-B5F0-4EDC-8486-BFEDBBE73016}" dt="2021-09-08T02:10:53.879" v="265" actId="478"/>
          <ac:grpSpMkLst>
            <pc:docMk/>
            <pc:sldMk cId="3666314055" sldId="273"/>
            <ac:grpSpMk id="16" creationId="{00000000-0000-0000-0000-000000000000}"/>
          </ac:grpSpMkLst>
        </pc:grpChg>
        <pc:grpChg chg="topLvl">
          <ac:chgData name="Fernando Bade" userId="d2ad56aa-e009-4131-8e76-5a02314e6df6" providerId="ADAL" clId="{7881A876-B5F0-4EDC-8486-BFEDBBE73016}" dt="2021-09-08T02:10:53.879" v="265" actId="478"/>
          <ac:grpSpMkLst>
            <pc:docMk/>
            <pc:sldMk cId="3666314055" sldId="273"/>
            <ac:grpSpMk id="17" creationId="{00000000-0000-0000-0000-000000000000}"/>
          </ac:grpSpMkLst>
        </pc:grpChg>
        <pc:grpChg chg="del">
          <ac:chgData name="Fernando Bade" userId="d2ad56aa-e009-4131-8e76-5a02314e6df6" providerId="ADAL" clId="{7881A876-B5F0-4EDC-8486-BFEDBBE73016}" dt="2021-09-08T03:08:06.307" v="2149" actId="478"/>
          <ac:grpSpMkLst>
            <pc:docMk/>
            <pc:sldMk cId="3666314055" sldId="273"/>
            <ac:grpSpMk id="37" creationId="{EA8A79D8-56EA-414F-9322-CC10B1E55551}"/>
          </ac:grpSpMkLst>
        </pc:grpChg>
        <pc:grpChg chg="del">
          <ac:chgData name="Fernando Bade" userId="d2ad56aa-e009-4131-8e76-5a02314e6df6" providerId="ADAL" clId="{7881A876-B5F0-4EDC-8486-BFEDBBE73016}" dt="2021-09-08T03:08:06.307" v="2149" actId="478"/>
          <ac:grpSpMkLst>
            <pc:docMk/>
            <pc:sldMk cId="3666314055" sldId="273"/>
            <ac:grpSpMk id="41" creationId="{CD8F0F70-4ED5-4010-B9A8-C40527D9B62B}"/>
          </ac:grpSpMkLst>
        </pc:grpChg>
        <pc:grpChg chg="del">
          <ac:chgData name="Fernando Bade" userId="d2ad56aa-e009-4131-8e76-5a02314e6df6" providerId="ADAL" clId="{7881A876-B5F0-4EDC-8486-BFEDBBE73016}" dt="2021-09-08T03:08:06.307" v="2149" actId="478"/>
          <ac:grpSpMkLst>
            <pc:docMk/>
            <pc:sldMk cId="3666314055" sldId="273"/>
            <ac:grpSpMk id="43" creationId="{2855C6F6-0460-42C9-A2E5-D964F2CC48C4}"/>
          </ac:grpSpMkLst>
        </pc:grpChg>
        <pc:grpChg chg="add mod">
          <ac:chgData name="Fernando Bade" userId="d2ad56aa-e009-4131-8e76-5a02314e6df6" providerId="ADAL" clId="{7881A876-B5F0-4EDC-8486-BFEDBBE73016}" dt="2021-09-08T03:08:06.612" v="2150"/>
          <ac:grpSpMkLst>
            <pc:docMk/>
            <pc:sldMk cId="3666314055" sldId="273"/>
            <ac:grpSpMk id="54" creationId="{4E67457A-1C9F-4B39-9F9B-E247D5F8CD64}"/>
          </ac:grpSpMkLst>
        </pc:grpChg>
        <pc:grpChg chg="add mod">
          <ac:chgData name="Fernando Bade" userId="d2ad56aa-e009-4131-8e76-5a02314e6df6" providerId="ADAL" clId="{7881A876-B5F0-4EDC-8486-BFEDBBE73016}" dt="2021-09-08T03:08:06.612" v="2150"/>
          <ac:grpSpMkLst>
            <pc:docMk/>
            <pc:sldMk cId="3666314055" sldId="273"/>
            <ac:grpSpMk id="57" creationId="{26E8BC25-7254-4600-831E-949E76BC873A}"/>
          </ac:grpSpMkLst>
        </pc:grpChg>
        <pc:grpChg chg="add mod">
          <ac:chgData name="Fernando Bade" userId="d2ad56aa-e009-4131-8e76-5a02314e6df6" providerId="ADAL" clId="{7881A876-B5F0-4EDC-8486-BFEDBBE73016}" dt="2021-09-08T03:08:06.612" v="2150"/>
          <ac:grpSpMkLst>
            <pc:docMk/>
            <pc:sldMk cId="3666314055" sldId="273"/>
            <ac:grpSpMk id="59" creationId="{948FB222-AB55-4CB5-8604-972C906EE5D2}"/>
          </ac:grpSpMkLst>
        </pc:grpChg>
        <pc:picChg chg="mod">
          <ac:chgData name="Fernando Bade" userId="d2ad56aa-e009-4131-8e76-5a02314e6df6" providerId="ADAL" clId="{7881A876-B5F0-4EDC-8486-BFEDBBE73016}" dt="2021-09-08T02:10:19.909" v="257" actId="14826"/>
          <ac:picMkLst>
            <pc:docMk/>
            <pc:sldMk cId="3666314055" sldId="273"/>
            <ac:picMk id="40" creationId="{D9C24301-E94B-4782-95DA-F339C5F90ED6}"/>
          </ac:picMkLst>
        </pc:picChg>
        <pc:picChg chg="add mod">
          <ac:chgData name="Fernando Bade" userId="d2ad56aa-e009-4131-8e76-5a02314e6df6" providerId="ADAL" clId="{7881A876-B5F0-4EDC-8486-BFEDBBE73016}" dt="2021-09-08T02:54:45.583" v="2089"/>
          <ac:picMkLst>
            <pc:docMk/>
            <pc:sldMk cId="3666314055" sldId="273"/>
            <ac:picMk id="45" creationId="{34A59CFE-6E9A-46F5-90FE-A56DDF536053}"/>
          </ac:picMkLst>
        </pc:picChg>
      </pc:sldChg>
      <pc:sldChg chg="addSp delSp modSp add mod">
        <pc:chgData name="Fernando Bade" userId="d2ad56aa-e009-4131-8e76-5a02314e6df6" providerId="ADAL" clId="{7881A876-B5F0-4EDC-8486-BFEDBBE73016}" dt="2021-09-08T03:13:40.540" v="2175"/>
        <pc:sldMkLst>
          <pc:docMk/>
          <pc:sldMk cId="4134578879" sldId="274"/>
        </pc:sldMkLst>
        <pc:spChg chg="mod">
          <ac:chgData name="Fernando Bade" userId="d2ad56aa-e009-4131-8e76-5a02314e6df6" providerId="ADAL" clId="{7881A876-B5F0-4EDC-8486-BFEDBBE73016}" dt="2021-09-08T02:14:58.431" v="894" actId="20577"/>
          <ac:spMkLst>
            <pc:docMk/>
            <pc:sldMk cId="4134578879" sldId="274"/>
            <ac:spMk id="21" creationId="{00000000-0000-0000-0000-000000000000}"/>
          </ac:spMkLst>
        </pc:spChg>
        <pc:spChg chg="del">
          <ac:chgData name="Fernando Bade" userId="d2ad56aa-e009-4131-8e76-5a02314e6df6" providerId="ADAL" clId="{7881A876-B5F0-4EDC-8486-BFEDBBE73016}" dt="2021-09-08T03:08:12.271" v="2151" actId="478"/>
          <ac:spMkLst>
            <pc:docMk/>
            <pc:sldMk cId="4134578879" sldId="274"/>
            <ac:spMk id="39" creationId="{B57CDA9A-3045-4A6D-B304-99791571D8C0}"/>
          </ac:spMkLst>
        </pc:spChg>
        <pc:spChg chg="add mod">
          <ac:chgData name="Fernando Bade" userId="d2ad56aa-e009-4131-8e76-5a02314e6df6" providerId="ADAL" clId="{7881A876-B5F0-4EDC-8486-BFEDBBE73016}" dt="2021-09-08T02:54:47.029" v="2090"/>
          <ac:spMkLst>
            <pc:docMk/>
            <pc:sldMk cId="4134578879" sldId="274"/>
            <ac:spMk id="46" creationId="{1ECE0F6C-E4DA-43D6-B9E2-2F7BA7A2D536}"/>
          </ac:spMkLst>
        </pc:spChg>
        <pc:spChg chg="del">
          <ac:chgData name="Fernando Bade" userId="d2ad56aa-e009-4131-8e76-5a02314e6df6" providerId="ADAL" clId="{7881A876-B5F0-4EDC-8486-BFEDBBE73016}" dt="2021-09-08T03:08:12.271" v="2151" actId="478"/>
          <ac:spMkLst>
            <pc:docMk/>
            <pc:sldMk cId="4134578879" sldId="274"/>
            <ac:spMk id="48" creationId="{0E1A1BF9-48A3-4B67-A4AB-45C53368B5A5}"/>
          </ac:spMkLst>
        </pc:spChg>
        <pc:spChg chg="mod">
          <ac:chgData name="Fernando Bade" userId="d2ad56aa-e009-4131-8e76-5a02314e6df6" providerId="ADAL" clId="{7881A876-B5F0-4EDC-8486-BFEDBBE73016}" dt="2021-09-08T02:13:20.053" v="536" actId="20577"/>
          <ac:spMkLst>
            <pc:docMk/>
            <pc:sldMk cId="4134578879" sldId="274"/>
            <ac:spMk id="49" creationId="{D64F654B-A4E8-468E-BC95-122635BA28FC}"/>
          </ac:spMkLst>
        </pc:spChg>
        <pc:spChg chg="del">
          <ac:chgData name="Fernando Bade" userId="d2ad56aa-e009-4131-8e76-5a02314e6df6" providerId="ADAL" clId="{7881A876-B5F0-4EDC-8486-BFEDBBE73016}" dt="2021-09-08T03:08:12.271" v="2151" actId="478"/>
          <ac:spMkLst>
            <pc:docMk/>
            <pc:sldMk cId="4134578879" sldId="274"/>
            <ac:spMk id="50" creationId="{0362BBCF-5CA7-4B9B-BC5A-66ABB0455743}"/>
          </ac:spMkLst>
        </pc:spChg>
        <pc:spChg chg="mod">
          <ac:chgData name="Fernando Bade" userId="d2ad56aa-e009-4131-8e76-5a02314e6df6" providerId="ADAL" clId="{7881A876-B5F0-4EDC-8486-BFEDBBE73016}" dt="2021-09-08T03:13:40.540" v="2175"/>
          <ac:spMkLst>
            <pc:docMk/>
            <pc:sldMk cId="4134578879" sldId="274"/>
            <ac:spMk id="52" creationId="{176BF33C-FF09-496A-A14D-53822811F0C2}"/>
          </ac:spMkLst>
        </pc:spChg>
        <pc:spChg chg="mod">
          <ac:chgData name="Fernando Bade" userId="d2ad56aa-e009-4131-8e76-5a02314e6df6" providerId="ADAL" clId="{7881A876-B5F0-4EDC-8486-BFEDBBE73016}" dt="2021-09-08T03:13:35.184" v="2174"/>
          <ac:spMkLst>
            <pc:docMk/>
            <pc:sldMk cId="4134578879" sldId="274"/>
            <ac:spMk id="53" creationId="{431F7782-6C5C-4614-A679-54265F406BC3}"/>
          </ac:spMkLst>
        </pc:spChg>
        <pc:spChg chg="mod">
          <ac:chgData name="Fernando Bade" userId="d2ad56aa-e009-4131-8e76-5a02314e6df6" providerId="ADAL" clId="{7881A876-B5F0-4EDC-8486-BFEDBBE73016}" dt="2021-09-08T03:08:12.503" v="2152"/>
          <ac:spMkLst>
            <pc:docMk/>
            <pc:sldMk cId="4134578879" sldId="274"/>
            <ac:spMk id="55" creationId="{89044FFC-3D16-4FAD-91A0-22997E50061C}"/>
          </ac:spMkLst>
        </pc:spChg>
        <pc:spChg chg="add mod">
          <ac:chgData name="Fernando Bade" userId="d2ad56aa-e009-4131-8e76-5a02314e6df6" providerId="ADAL" clId="{7881A876-B5F0-4EDC-8486-BFEDBBE73016}" dt="2021-09-08T03:08:12.503" v="2152"/>
          <ac:spMkLst>
            <pc:docMk/>
            <pc:sldMk cId="4134578879" sldId="274"/>
            <ac:spMk id="56" creationId="{0A3FAF66-347F-4501-A802-920188C5696F}"/>
          </ac:spMkLst>
        </pc:spChg>
        <pc:spChg chg="mod">
          <ac:chgData name="Fernando Bade" userId="d2ad56aa-e009-4131-8e76-5a02314e6df6" providerId="ADAL" clId="{7881A876-B5F0-4EDC-8486-BFEDBBE73016}" dt="2021-09-08T03:08:12.503" v="2152"/>
          <ac:spMkLst>
            <pc:docMk/>
            <pc:sldMk cId="4134578879" sldId="274"/>
            <ac:spMk id="58" creationId="{8D44CAAC-DB43-421A-A367-8B3368B5725A}"/>
          </ac:spMkLst>
        </pc:spChg>
        <pc:spChg chg="mod">
          <ac:chgData name="Fernando Bade" userId="d2ad56aa-e009-4131-8e76-5a02314e6df6" providerId="ADAL" clId="{7881A876-B5F0-4EDC-8486-BFEDBBE73016}" dt="2021-09-08T03:08:12.503" v="2152"/>
          <ac:spMkLst>
            <pc:docMk/>
            <pc:sldMk cId="4134578879" sldId="274"/>
            <ac:spMk id="60" creationId="{371CF4F6-20CE-44FF-90AC-6B86856104F8}"/>
          </ac:spMkLst>
        </pc:spChg>
        <pc:spChg chg="add mod">
          <ac:chgData name="Fernando Bade" userId="d2ad56aa-e009-4131-8e76-5a02314e6df6" providerId="ADAL" clId="{7881A876-B5F0-4EDC-8486-BFEDBBE73016}" dt="2021-09-08T03:08:12.503" v="2152"/>
          <ac:spMkLst>
            <pc:docMk/>
            <pc:sldMk cId="4134578879" sldId="274"/>
            <ac:spMk id="61" creationId="{399D905E-F12F-4C42-A6A1-6A258ACA801E}"/>
          </ac:spMkLst>
        </pc:spChg>
        <pc:spChg chg="add mod">
          <ac:chgData name="Fernando Bade" userId="d2ad56aa-e009-4131-8e76-5a02314e6df6" providerId="ADAL" clId="{7881A876-B5F0-4EDC-8486-BFEDBBE73016}" dt="2021-09-08T03:08:12.503" v="2152"/>
          <ac:spMkLst>
            <pc:docMk/>
            <pc:sldMk cId="4134578879" sldId="274"/>
            <ac:spMk id="62" creationId="{FE6D84A9-78D0-4C89-AA48-E980F50EF1A7}"/>
          </ac:spMkLst>
        </pc:spChg>
        <pc:grpChg chg="del">
          <ac:chgData name="Fernando Bade" userId="d2ad56aa-e009-4131-8e76-5a02314e6df6" providerId="ADAL" clId="{7881A876-B5F0-4EDC-8486-BFEDBBE73016}" dt="2021-09-08T03:08:12.271" v="2151" actId="478"/>
          <ac:grpSpMkLst>
            <pc:docMk/>
            <pc:sldMk cId="4134578879" sldId="274"/>
            <ac:grpSpMk id="37" creationId="{EA8A79D8-56EA-414F-9322-CC10B1E55551}"/>
          </ac:grpSpMkLst>
        </pc:grpChg>
        <pc:grpChg chg="del">
          <ac:chgData name="Fernando Bade" userId="d2ad56aa-e009-4131-8e76-5a02314e6df6" providerId="ADAL" clId="{7881A876-B5F0-4EDC-8486-BFEDBBE73016}" dt="2021-09-08T03:08:12.271" v="2151" actId="478"/>
          <ac:grpSpMkLst>
            <pc:docMk/>
            <pc:sldMk cId="4134578879" sldId="274"/>
            <ac:grpSpMk id="41" creationId="{CD8F0F70-4ED5-4010-B9A8-C40527D9B62B}"/>
          </ac:grpSpMkLst>
        </pc:grpChg>
        <pc:grpChg chg="del">
          <ac:chgData name="Fernando Bade" userId="d2ad56aa-e009-4131-8e76-5a02314e6df6" providerId="ADAL" clId="{7881A876-B5F0-4EDC-8486-BFEDBBE73016}" dt="2021-09-08T03:08:12.271" v="2151" actId="478"/>
          <ac:grpSpMkLst>
            <pc:docMk/>
            <pc:sldMk cId="4134578879" sldId="274"/>
            <ac:grpSpMk id="43" creationId="{2855C6F6-0460-42C9-A2E5-D964F2CC48C4}"/>
          </ac:grpSpMkLst>
        </pc:grpChg>
        <pc:grpChg chg="add mod">
          <ac:chgData name="Fernando Bade" userId="d2ad56aa-e009-4131-8e76-5a02314e6df6" providerId="ADAL" clId="{7881A876-B5F0-4EDC-8486-BFEDBBE73016}" dt="2021-09-08T03:08:12.503" v="2152"/>
          <ac:grpSpMkLst>
            <pc:docMk/>
            <pc:sldMk cId="4134578879" sldId="274"/>
            <ac:grpSpMk id="54" creationId="{78FC8B42-75D7-44C8-B6D9-83C435584C5D}"/>
          </ac:grpSpMkLst>
        </pc:grpChg>
        <pc:grpChg chg="add mod">
          <ac:chgData name="Fernando Bade" userId="d2ad56aa-e009-4131-8e76-5a02314e6df6" providerId="ADAL" clId="{7881A876-B5F0-4EDC-8486-BFEDBBE73016}" dt="2021-09-08T03:08:12.503" v="2152"/>
          <ac:grpSpMkLst>
            <pc:docMk/>
            <pc:sldMk cId="4134578879" sldId="274"/>
            <ac:grpSpMk id="57" creationId="{9043643C-BE40-492B-A964-7721BA94B6C8}"/>
          </ac:grpSpMkLst>
        </pc:grpChg>
        <pc:grpChg chg="add mod">
          <ac:chgData name="Fernando Bade" userId="d2ad56aa-e009-4131-8e76-5a02314e6df6" providerId="ADAL" clId="{7881A876-B5F0-4EDC-8486-BFEDBBE73016}" dt="2021-09-08T03:08:12.503" v="2152"/>
          <ac:grpSpMkLst>
            <pc:docMk/>
            <pc:sldMk cId="4134578879" sldId="274"/>
            <ac:grpSpMk id="59" creationId="{C8338A48-6C81-45E5-9791-8BD9DE3F48BF}"/>
          </ac:grpSpMkLst>
        </pc:grpChg>
        <pc:picChg chg="mod">
          <ac:chgData name="Fernando Bade" userId="d2ad56aa-e009-4131-8e76-5a02314e6df6" providerId="ADAL" clId="{7881A876-B5F0-4EDC-8486-BFEDBBE73016}" dt="2021-09-08T02:13:03.660" v="532" actId="14826"/>
          <ac:picMkLst>
            <pc:docMk/>
            <pc:sldMk cId="4134578879" sldId="274"/>
            <ac:picMk id="40" creationId="{D9C24301-E94B-4782-95DA-F339C5F90ED6}"/>
          </ac:picMkLst>
        </pc:picChg>
        <pc:picChg chg="add mod">
          <ac:chgData name="Fernando Bade" userId="d2ad56aa-e009-4131-8e76-5a02314e6df6" providerId="ADAL" clId="{7881A876-B5F0-4EDC-8486-BFEDBBE73016}" dt="2021-09-08T02:54:47.029" v="2090"/>
          <ac:picMkLst>
            <pc:docMk/>
            <pc:sldMk cId="4134578879" sldId="274"/>
            <ac:picMk id="45" creationId="{AF92A1D0-3816-4A2F-8ECB-D28F0446D40A}"/>
          </ac:picMkLst>
        </pc:picChg>
      </pc:sldChg>
      <pc:sldChg chg="addSp delSp modSp add mod">
        <pc:chgData name="Fernando Bade" userId="d2ad56aa-e009-4131-8e76-5a02314e6df6" providerId="ADAL" clId="{7881A876-B5F0-4EDC-8486-BFEDBBE73016}" dt="2021-09-08T03:14:22.063" v="2178"/>
        <pc:sldMkLst>
          <pc:docMk/>
          <pc:sldMk cId="2865387420" sldId="275"/>
        </pc:sldMkLst>
        <pc:spChg chg="mod">
          <ac:chgData name="Fernando Bade" userId="d2ad56aa-e009-4131-8e76-5a02314e6df6" providerId="ADAL" clId="{7881A876-B5F0-4EDC-8486-BFEDBBE73016}" dt="2021-09-08T02:25:01.548" v="1574" actId="20577"/>
          <ac:spMkLst>
            <pc:docMk/>
            <pc:sldMk cId="2865387420" sldId="275"/>
            <ac:spMk id="21" creationId="{00000000-0000-0000-0000-000000000000}"/>
          </ac:spMkLst>
        </pc:spChg>
        <pc:spChg chg="del">
          <ac:chgData name="Fernando Bade" userId="d2ad56aa-e009-4131-8e76-5a02314e6df6" providerId="ADAL" clId="{7881A876-B5F0-4EDC-8486-BFEDBBE73016}" dt="2021-09-08T03:08:22.962" v="2153" actId="478"/>
          <ac:spMkLst>
            <pc:docMk/>
            <pc:sldMk cId="2865387420" sldId="275"/>
            <ac:spMk id="39" creationId="{B57CDA9A-3045-4A6D-B304-99791571D8C0}"/>
          </ac:spMkLst>
        </pc:spChg>
        <pc:spChg chg="add mod">
          <ac:chgData name="Fernando Bade" userId="d2ad56aa-e009-4131-8e76-5a02314e6df6" providerId="ADAL" clId="{7881A876-B5F0-4EDC-8486-BFEDBBE73016}" dt="2021-09-08T02:54:48.493" v="2091"/>
          <ac:spMkLst>
            <pc:docMk/>
            <pc:sldMk cId="2865387420" sldId="275"/>
            <ac:spMk id="46" creationId="{FE87C960-EF9A-43EB-A18A-721E9A97560C}"/>
          </ac:spMkLst>
        </pc:spChg>
        <pc:spChg chg="del">
          <ac:chgData name="Fernando Bade" userId="d2ad56aa-e009-4131-8e76-5a02314e6df6" providerId="ADAL" clId="{7881A876-B5F0-4EDC-8486-BFEDBBE73016}" dt="2021-09-08T03:08:22.962" v="2153" actId="478"/>
          <ac:spMkLst>
            <pc:docMk/>
            <pc:sldMk cId="2865387420" sldId="275"/>
            <ac:spMk id="48" creationId="{0E1A1BF9-48A3-4B67-A4AB-45C53368B5A5}"/>
          </ac:spMkLst>
        </pc:spChg>
        <pc:spChg chg="mod">
          <ac:chgData name="Fernando Bade" userId="d2ad56aa-e009-4131-8e76-5a02314e6df6" providerId="ADAL" clId="{7881A876-B5F0-4EDC-8486-BFEDBBE73016}" dt="2021-09-08T02:15:25.217" v="901" actId="20577"/>
          <ac:spMkLst>
            <pc:docMk/>
            <pc:sldMk cId="2865387420" sldId="275"/>
            <ac:spMk id="49" creationId="{D64F654B-A4E8-468E-BC95-122635BA28FC}"/>
          </ac:spMkLst>
        </pc:spChg>
        <pc:spChg chg="del">
          <ac:chgData name="Fernando Bade" userId="d2ad56aa-e009-4131-8e76-5a02314e6df6" providerId="ADAL" clId="{7881A876-B5F0-4EDC-8486-BFEDBBE73016}" dt="2021-09-08T03:08:22.962" v="2153" actId="478"/>
          <ac:spMkLst>
            <pc:docMk/>
            <pc:sldMk cId="2865387420" sldId="275"/>
            <ac:spMk id="50" creationId="{0362BBCF-5CA7-4B9B-BC5A-66ABB0455743}"/>
          </ac:spMkLst>
        </pc:spChg>
        <pc:spChg chg="mod">
          <ac:chgData name="Fernando Bade" userId="d2ad56aa-e009-4131-8e76-5a02314e6df6" providerId="ADAL" clId="{7881A876-B5F0-4EDC-8486-BFEDBBE73016}" dt="2021-09-08T03:14:14.912" v="2177"/>
          <ac:spMkLst>
            <pc:docMk/>
            <pc:sldMk cId="2865387420" sldId="275"/>
            <ac:spMk id="52" creationId="{176BF33C-FF09-496A-A14D-53822811F0C2}"/>
          </ac:spMkLst>
        </pc:spChg>
        <pc:spChg chg="mod">
          <ac:chgData name="Fernando Bade" userId="d2ad56aa-e009-4131-8e76-5a02314e6df6" providerId="ADAL" clId="{7881A876-B5F0-4EDC-8486-BFEDBBE73016}" dt="2021-09-08T03:14:22.063" v="2178"/>
          <ac:spMkLst>
            <pc:docMk/>
            <pc:sldMk cId="2865387420" sldId="275"/>
            <ac:spMk id="53" creationId="{431F7782-6C5C-4614-A679-54265F406BC3}"/>
          </ac:spMkLst>
        </pc:spChg>
        <pc:spChg chg="mod">
          <ac:chgData name="Fernando Bade" userId="d2ad56aa-e009-4131-8e76-5a02314e6df6" providerId="ADAL" clId="{7881A876-B5F0-4EDC-8486-BFEDBBE73016}" dt="2021-09-08T03:08:23.172" v="2154"/>
          <ac:spMkLst>
            <pc:docMk/>
            <pc:sldMk cId="2865387420" sldId="275"/>
            <ac:spMk id="55" creationId="{7D70AC8B-0B60-4530-950D-ECB8C19B528B}"/>
          </ac:spMkLst>
        </pc:spChg>
        <pc:spChg chg="add mod">
          <ac:chgData name="Fernando Bade" userId="d2ad56aa-e009-4131-8e76-5a02314e6df6" providerId="ADAL" clId="{7881A876-B5F0-4EDC-8486-BFEDBBE73016}" dt="2021-09-08T03:08:23.172" v="2154"/>
          <ac:spMkLst>
            <pc:docMk/>
            <pc:sldMk cId="2865387420" sldId="275"/>
            <ac:spMk id="56" creationId="{0FEFE5CC-D413-4A0B-9CFE-5BA329316447}"/>
          </ac:spMkLst>
        </pc:spChg>
        <pc:spChg chg="mod">
          <ac:chgData name="Fernando Bade" userId="d2ad56aa-e009-4131-8e76-5a02314e6df6" providerId="ADAL" clId="{7881A876-B5F0-4EDC-8486-BFEDBBE73016}" dt="2021-09-08T03:08:23.172" v="2154"/>
          <ac:spMkLst>
            <pc:docMk/>
            <pc:sldMk cId="2865387420" sldId="275"/>
            <ac:spMk id="58" creationId="{E3A8F4CC-3583-4EFA-A967-FED0DBF33F4E}"/>
          </ac:spMkLst>
        </pc:spChg>
        <pc:spChg chg="mod">
          <ac:chgData name="Fernando Bade" userId="d2ad56aa-e009-4131-8e76-5a02314e6df6" providerId="ADAL" clId="{7881A876-B5F0-4EDC-8486-BFEDBBE73016}" dt="2021-09-08T03:08:23.172" v="2154"/>
          <ac:spMkLst>
            <pc:docMk/>
            <pc:sldMk cId="2865387420" sldId="275"/>
            <ac:spMk id="60" creationId="{30A38723-E6D1-482D-B3CA-782FD57551D7}"/>
          </ac:spMkLst>
        </pc:spChg>
        <pc:spChg chg="add mod">
          <ac:chgData name="Fernando Bade" userId="d2ad56aa-e009-4131-8e76-5a02314e6df6" providerId="ADAL" clId="{7881A876-B5F0-4EDC-8486-BFEDBBE73016}" dt="2021-09-08T03:08:23.172" v="2154"/>
          <ac:spMkLst>
            <pc:docMk/>
            <pc:sldMk cId="2865387420" sldId="275"/>
            <ac:spMk id="61" creationId="{5D5179E7-B4F0-485C-90C9-000A67169665}"/>
          </ac:spMkLst>
        </pc:spChg>
        <pc:spChg chg="add mod">
          <ac:chgData name="Fernando Bade" userId="d2ad56aa-e009-4131-8e76-5a02314e6df6" providerId="ADAL" clId="{7881A876-B5F0-4EDC-8486-BFEDBBE73016}" dt="2021-09-08T03:08:23.172" v="2154"/>
          <ac:spMkLst>
            <pc:docMk/>
            <pc:sldMk cId="2865387420" sldId="275"/>
            <ac:spMk id="62" creationId="{307D4EC4-4B4C-4833-84B5-48929F7328C5}"/>
          </ac:spMkLst>
        </pc:spChg>
        <pc:grpChg chg="del">
          <ac:chgData name="Fernando Bade" userId="d2ad56aa-e009-4131-8e76-5a02314e6df6" providerId="ADAL" clId="{7881A876-B5F0-4EDC-8486-BFEDBBE73016}" dt="2021-09-08T03:08:22.962" v="2153" actId="478"/>
          <ac:grpSpMkLst>
            <pc:docMk/>
            <pc:sldMk cId="2865387420" sldId="275"/>
            <ac:grpSpMk id="37" creationId="{EA8A79D8-56EA-414F-9322-CC10B1E55551}"/>
          </ac:grpSpMkLst>
        </pc:grpChg>
        <pc:grpChg chg="del">
          <ac:chgData name="Fernando Bade" userId="d2ad56aa-e009-4131-8e76-5a02314e6df6" providerId="ADAL" clId="{7881A876-B5F0-4EDC-8486-BFEDBBE73016}" dt="2021-09-08T03:08:22.962" v="2153" actId="478"/>
          <ac:grpSpMkLst>
            <pc:docMk/>
            <pc:sldMk cId="2865387420" sldId="275"/>
            <ac:grpSpMk id="41" creationId="{CD8F0F70-4ED5-4010-B9A8-C40527D9B62B}"/>
          </ac:grpSpMkLst>
        </pc:grpChg>
        <pc:grpChg chg="del">
          <ac:chgData name="Fernando Bade" userId="d2ad56aa-e009-4131-8e76-5a02314e6df6" providerId="ADAL" clId="{7881A876-B5F0-4EDC-8486-BFEDBBE73016}" dt="2021-09-08T03:08:22.962" v="2153" actId="478"/>
          <ac:grpSpMkLst>
            <pc:docMk/>
            <pc:sldMk cId="2865387420" sldId="275"/>
            <ac:grpSpMk id="43" creationId="{2855C6F6-0460-42C9-A2E5-D964F2CC48C4}"/>
          </ac:grpSpMkLst>
        </pc:grpChg>
        <pc:grpChg chg="add mod">
          <ac:chgData name="Fernando Bade" userId="d2ad56aa-e009-4131-8e76-5a02314e6df6" providerId="ADAL" clId="{7881A876-B5F0-4EDC-8486-BFEDBBE73016}" dt="2021-09-08T03:08:23.172" v="2154"/>
          <ac:grpSpMkLst>
            <pc:docMk/>
            <pc:sldMk cId="2865387420" sldId="275"/>
            <ac:grpSpMk id="54" creationId="{FA4F06F9-04CD-4C58-9F1C-D5F868DDDCB7}"/>
          </ac:grpSpMkLst>
        </pc:grpChg>
        <pc:grpChg chg="add mod">
          <ac:chgData name="Fernando Bade" userId="d2ad56aa-e009-4131-8e76-5a02314e6df6" providerId="ADAL" clId="{7881A876-B5F0-4EDC-8486-BFEDBBE73016}" dt="2021-09-08T03:08:23.172" v="2154"/>
          <ac:grpSpMkLst>
            <pc:docMk/>
            <pc:sldMk cId="2865387420" sldId="275"/>
            <ac:grpSpMk id="57" creationId="{0EC12627-209A-4429-85F3-535AB19F3168}"/>
          </ac:grpSpMkLst>
        </pc:grpChg>
        <pc:grpChg chg="add mod">
          <ac:chgData name="Fernando Bade" userId="d2ad56aa-e009-4131-8e76-5a02314e6df6" providerId="ADAL" clId="{7881A876-B5F0-4EDC-8486-BFEDBBE73016}" dt="2021-09-08T03:08:23.172" v="2154"/>
          <ac:grpSpMkLst>
            <pc:docMk/>
            <pc:sldMk cId="2865387420" sldId="275"/>
            <ac:grpSpMk id="59" creationId="{44CD8AEE-FB21-4BC2-9D93-4A2131B76350}"/>
          </ac:grpSpMkLst>
        </pc:grpChg>
        <pc:picChg chg="mod">
          <ac:chgData name="Fernando Bade" userId="d2ad56aa-e009-4131-8e76-5a02314e6df6" providerId="ADAL" clId="{7881A876-B5F0-4EDC-8486-BFEDBBE73016}" dt="2021-09-08T02:17:42.843" v="902" actId="14826"/>
          <ac:picMkLst>
            <pc:docMk/>
            <pc:sldMk cId="2865387420" sldId="275"/>
            <ac:picMk id="40" creationId="{D9C24301-E94B-4782-95DA-F339C5F90ED6}"/>
          </ac:picMkLst>
        </pc:picChg>
        <pc:picChg chg="add mod">
          <ac:chgData name="Fernando Bade" userId="d2ad56aa-e009-4131-8e76-5a02314e6df6" providerId="ADAL" clId="{7881A876-B5F0-4EDC-8486-BFEDBBE73016}" dt="2021-09-08T02:54:48.493" v="2091"/>
          <ac:picMkLst>
            <pc:docMk/>
            <pc:sldMk cId="2865387420" sldId="275"/>
            <ac:picMk id="45" creationId="{E1E4D67A-152F-41F4-AECA-DAAAA9A7CDB1}"/>
          </ac:picMkLst>
        </pc:picChg>
      </pc:sldChg>
      <pc:sldChg chg="addSp delSp modSp add mod ord">
        <pc:chgData name="Fernando Bade" userId="d2ad56aa-e009-4131-8e76-5a02314e6df6" providerId="ADAL" clId="{7881A876-B5F0-4EDC-8486-BFEDBBE73016}" dt="2021-09-08T03:31:01.052" v="2544" actId="1076"/>
        <pc:sldMkLst>
          <pc:docMk/>
          <pc:sldMk cId="273807710" sldId="276"/>
        </pc:sldMkLst>
        <pc:spChg chg="del mod">
          <ac:chgData name="Fernando Bade" userId="d2ad56aa-e009-4131-8e76-5a02314e6df6" providerId="ADAL" clId="{7881A876-B5F0-4EDC-8486-BFEDBBE73016}" dt="2021-09-08T03:24:00.440" v="2260" actId="478"/>
          <ac:spMkLst>
            <pc:docMk/>
            <pc:sldMk cId="273807710" sldId="276"/>
            <ac:spMk id="22" creationId="{00000000-0000-0000-0000-000000000000}"/>
          </ac:spMkLst>
        </pc:spChg>
        <pc:spChg chg="del mod">
          <ac:chgData name="Fernando Bade" userId="d2ad56aa-e009-4131-8e76-5a02314e6df6" providerId="ADAL" clId="{7881A876-B5F0-4EDC-8486-BFEDBBE73016}" dt="2021-09-08T03:20:20.672" v="2213" actId="478"/>
          <ac:spMkLst>
            <pc:docMk/>
            <pc:sldMk cId="273807710" sldId="276"/>
            <ac:spMk id="23" creationId="{00000000-0000-0000-0000-000000000000}"/>
          </ac:spMkLst>
        </pc:spChg>
        <pc:spChg chg="del">
          <ac:chgData name="Fernando Bade" userId="d2ad56aa-e009-4131-8e76-5a02314e6df6" providerId="ADAL" clId="{7881A876-B5F0-4EDC-8486-BFEDBBE73016}" dt="2021-09-08T02:55:19.077" v="2096" actId="478"/>
          <ac:spMkLst>
            <pc:docMk/>
            <pc:sldMk cId="273807710" sldId="276"/>
            <ac:spMk id="24" creationId="{00000000-0000-0000-0000-000000000000}"/>
          </ac:spMkLst>
        </pc:spChg>
        <pc:spChg chg="del mod">
          <ac:chgData name="Fernando Bade" userId="d2ad56aa-e009-4131-8e76-5a02314e6df6" providerId="ADAL" clId="{7881A876-B5F0-4EDC-8486-BFEDBBE73016}" dt="2021-09-08T03:21:38.437" v="2220" actId="478"/>
          <ac:spMkLst>
            <pc:docMk/>
            <pc:sldMk cId="273807710" sldId="276"/>
            <ac:spMk id="26" creationId="{00000000-0000-0000-0000-000000000000}"/>
          </ac:spMkLst>
        </pc:spChg>
        <pc:spChg chg="del">
          <ac:chgData name="Fernando Bade" userId="d2ad56aa-e009-4131-8e76-5a02314e6df6" providerId="ADAL" clId="{7881A876-B5F0-4EDC-8486-BFEDBBE73016}" dt="2021-09-08T03:21:38.437" v="2220" actId="478"/>
          <ac:spMkLst>
            <pc:docMk/>
            <pc:sldMk cId="273807710" sldId="276"/>
            <ac:spMk id="27" creationId="{00000000-0000-0000-0000-000000000000}"/>
          </ac:spMkLst>
        </pc:spChg>
        <pc:spChg chg="del">
          <ac:chgData name="Fernando Bade" userId="d2ad56aa-e009-4131-8e76-5a02314e6df6" providerId="ADAL" clId="{7881A876-B5F0-4EDC-8486-BFEDBBE73016}" dt="2021-09-08T03:21:38.437" v="2220" actId="478"/>
          <ac:spMkLst>
            <pc:docMk/>
            <pc:sldMk cId="273807710" sldId="276"/>
            <ac:spMk id="28" creationId="{00000000-0000-0000-0000-000000000000}"/>
          </ac:spMkLst>
        </pc:spChg>
        <pc:spChg chg="mod">
          <ac:chgData name="Fernando Bade" userId="d2ad56aa-e009-4131-8e76-5a02314e6df6" providerId="ADAL" clId="{7881A876-B5F0-4EDC-8486-BFEDBBE73016}" dt="2021-09-08T03:30:36.396" v="2540"/>
          <ac:spMkLst>
            <pc:docMk/>
            <pc:sldMk cId="273807710" sldId="276"/>
            <ac:spMk id="34" creationId="{2D126FC9-B5DE-4666-9240-55F0244857C9}"/>
          </ac:spMkLst>
        </pc:spChg>
        <pc:spChg chg="add del mod">
          <ac:chgData name="Fernando Bade" userId="d2ad56aa-e009-4131-8e76-5a02314e6df6" providerId="ADAL" clId="{7881A876-B5F0-4EDC-8486-BFEDBBE73016}" dt="2021-09-08T03:30:28.020" v="2539"/>
          <ac:spMkLst>
            <pc:docMk/>
            <pc:sldMk cId="273807710" sldId="276"/>
            <ac:spMk id="35" creationId="{56C075F1-D4F2-4638-A34E-6EE7F23BD208}"/>
          </ac:spMkLst>
        </pc:spChg>
        <pc:spChg chg="add mod">
          <ac:chgData name="Fernando Bade" userId="d2ad56aa-e009-4131-8e76-5a02314e6df6" providerId="ADAL" clId="{7881A876-B5F0-4EDC-8486-BFEDBBE73016}" dt="2021-09-08T02:54:50.034" v="2092"/>
          <ac:spMkLst>
            <pc:docMk/>
            <pc:sldMk cId="273807710" sldId="276"/>
            <ac:spMk id="38" creationId="{6E7092C0-1D34-42BF-BCD1-1C2E01A19909}"/>
          </ac:spMkLst>
        </pc:spChg>
        <pc:spChg chg="add mod">
          <ac:chgData name="Fernando Bade" userId="d2ad56aa-e009-4131-8e76-5a02314e6df6" providerId="ADAL" clId="{7881A876-B5F0-4EDC-8486-BFEDBBE73016}" dt="2021-09-08T03:30:56.792" v="2543" actId="6549"/>
          <ac:spMkLst>
            <pc:docMk/>
            <pc:sldMk cId="273807710" sldId="276"/>
            <ac:spMk id="39" creationId="{F6B754D8-4F3E-46DF-AE11-7ECC65CF616D}"/>
          </ac:spMkLst>
        </pc:spChg>
        <pc:spChg chg="add del mod">
          <ac:chgData name="Fernando Bade" userId="d2ad56aa-e009-4131-8e76-5a02314e6df6" providerId="ADAL" clId="{7881A876-B5F0-4EDC-8486-BFEDBBE73016}" dt="2021-09-08T03:23:04.858" v="2251" actId="478"/>
          <ac:spMkLst>
            <pc:docMk/>
            <pc:sldMk cId="273807710" sldId="276"/>
            <ac:spMk id="41" creationId="{82794C09-9CB2-4739-AE0A-F79E040D641E}"/>
          </ac:spMkLst>
        </pc:spChg>
        <pc:spChg chg="add del mod">
          <ac:chgData name="Fernando Bade" userId="d2ad56aa-e009-4131-8e76-5a02314e6df6" providerId="ADAL" clId="{7881A876-B5F0-4EDC-8486-BFEDBBE73016}" dt="2021-09-08T03:23:04.858" v="2251" actId="478"/>
          <ac:spMkLst>
            <pc:docMk/>
            <pc:sldMk cId="273807710" sldId="276"/>
            <ac:spMk id="43" creationId="{6EEE41B0-8C21-4722-A603-0FD8EC247BB6}"/>
          </ac:spMkLst>
        </pc:spChg>
        <pc:spChg chg="add del mod">
          <ac:chgData name="Fernando Bade" userId="d2ad56aa-e009-4131-8e76-5a02314e6df6" providerId="ADAL" clId="{7881A876-B5F0-4EDC-8486-BFEDBBE73016}" dt="2021-09-08T03:22:51.246" v="2242"/>
          <ac:spMkLst>
            <pc:docMk/>
            <pc:sldMk cId="273807710" sldId="276"/>
            <ac:spMk id="45" creationId="{B202EE65-EA55-46E4-AAD4-3308E4B81549}"/>
          </ac:spMkLst>
        </pc:spChg>
        <pc:spChg chg="add del mod">
          <ac:chgData name="Fernando Bade" userId="d2ad56aa-e009-4131-8e76-5a02314e6df6" providerId="ADAL" clId="{7881A876-B5F0-4EDC-8486-BFEDBBE73016}" dt="2021-09-08T03:22:49.583" v="2240"/>
          <ac:spMkLst>
            <pc:docMk/>
            <pc:sldMk cId="273807710" sldId="276"/>
            <ac:spMk id="47" creationId="{8E23D4F9-3D8F-4920-9ACA-3412088256E9}"/>
          </ac:spMkLst>
        </pc:spChg>
        <pc:spChg chg="add del mod">
          <ac:chgData name="Fernando Bade" userId="d2ad56aa-e009-4131-8e76-5a02314e6df6" providerId="ADAL" clId="{7881A876-B5F0-4EDC-8486-BFEDBBE73016}" dt="2021-09-08T03:22:42.025" v="2234"/>
          <ac:spMkLst>
            <pc:docMk/>
            <pc:sldMk cId="273807710" sldId="276"/>
            <ac:spMk id="49" creationId="{FAFF3A6E-3D56-44EE-8337-62CD24DDA0B9}"/>
          </ac:spMkLst>
        </pc:spChg>
        <pc:spChg chg="add del mod">
          <ac:chgData name="Fernando Bade" userId="d2ad56aa-e009-4131-8e76-5a02314e6df6" providerId="ADAL" clId="{7881A876-B5F0-4EDC-8486-BFEDBBE73016}" dt="2021-09-08T03:22:38.508" v="2232"/>
          <ac:spMkLst>
            <pc:docMk/>
            <pc:sldMk cId="273807710" sldId="276"/>
            <ac:spMk id="51" creationId="{3B636341-76C7-43A8-BE58-F07D5A77E165}"/>
          </ac:spMkLst>
        </pc:spChg>
        <pc:spChg chg="add del mod">
          <ac:chgData name="Fernando Bade" userId="d2ad56aa-e009-4131-8e76-5a02314e6df6" providerId="ADAL" clId="{7881A876-B5F0-4EDC-8486-BFEDBBE73016}" dt="2021-09-08T03:22:48.891" v="2238"/>
          <ac:spMkLst>
            <pc:docMk/>
            <pc:sldMk cId="273807710" sldId="276"/>
            <ac:spMk id="53" creationId="{2B9EC1CC-44A0-42C7-A2CC-59FEB2A7061F}"/>
          </ac:spMkLst>
        </pc:spChg>
        <pc:spChg chg="add del mod">
          <ac:chgData name="Fernando Bade" userId="d2ad56aa-e009-4131-8e76-5a02314e6df6" providerId="ADAL" clId="{7881A876-B5F0-4EDC-8486-BFEDBBE73016}" dt="2021-09-08T03:23:08.753" v="2253" actId="478"/>
          <ac:spMkLst>
            <pc:docMk/>
            <pc:sldMk cId="273807710" sldId="276"/>
            <ac:spMk id="55" creationId="{CD2D33D8-2E4B-4EF0-BEB2-3B51145DD299}"/>
          </ac:spMkLst>
        </pc:spChg>
        <pc:spChg chg="add mod">
          <ac:chgData name="Fernando Bade" userId="d2ad56aa-e009-4131-8e76-5a02314e6df6" providerId="ADAL" clId="{7881A876-B5F0-4EDC-8486-BFEDBBE73016}" dt="2021-09-08T03:30:51.245" v="2542" actId="1076"/>
          <ac:spMkLst>
            <pc:docMk/>
            <pc:sldMk cId="273807710" sldId="276"/>
            <ac:spMk id="57" creationId="{259A3383-44F3-4ED9-9E88-8B3C45437681}"/>
          </ac:spMkLst>
        </pc:spChg>
        <pc:spChg chg="add mod">
          <ac:chgData name="Fernando Bade" userId="d2ad56aa-e009-4131-8e76-5a02314e6df6" providerId="ADAL" clId="{7881A876-B5F0-4EDC-8486-BFEDBBE73016}" dt="2021-09-08T03:30:51.245" v="2542" actId="1076"/>
          <ac:spMkLst>
            <pc:docMk/>
            <pc:sldMk cId="273807710" sldId="276"/>
            <ac:spMk id="59" creationId="{C7A038D6-135D-4A1D-B3A7-9B3223EA3917}"/>
          </ac:spMkLst>
        </pc:spChg>
        <pc:spChg chg="add mod">
          <ac:chgData name="Fernando Bade" userId="d2ad56aa-e009-4131-8e76-5a02314e6df6" providerId="ADAL" clId="{7881A876-B5F0-4EDC-8486-BFEDBBE73016}" dt="2021-09-08T03:30:51.245" v="2542" actId="1076"/>
          <ac:spMkLst>
            <pc:docMk/>
            <pc:sldMk cId="273807710" sldId="276"/>
            <ac:spMk id="61" creationId="{8570D1E1-C897-45FA-9CA9-61761985AAF3}"/>
          </ac:spMkLst>
        </pc:spChg>
        <pc:spChg chg="add mod">
          <ac:chgData name="Fernando Bade" userId="d2ad56aa-e009-4131-8e76-5a02314e6df6" providerId="ADAL" clId="{7881A876-B5F0-4EDC-8486-BFEDBBE73016}" dt="2021-09-08T03:30:51.245" v="2542" actId="1076"/>
          <ac:spMkLst>
            <pc:docMk/>
            <pc:sldMk cId="273807710" sldId="276"/>
            <ac:spMk id="63" creationId="{00AFFDA6-D548-404A-9B6D-70C4373EED89}"/>
          </ac:spMkLst>
        </pc:spChg>
        <pc:spChg chg="add mod">
          <ac:chgData name="Fernando Bade" userId="d2ad56aa-e009-4131-8e76-5a02314e6df6" providerId="ADAL" clId="{7881A876-B5F0-4EDC-8486-BFEDBBE73016}" dt="2021-09-08T03:30:51.245" v="2542" actId="1076"/>
          <ac:spMkLst>
            <pc:docMk/>
            <pc:sldMk cId="273807710" sldId="276"/>
            <ac:spMk id="65" creationId="{08A9C8ED-A462-45AA-AF8E-860A64164AA7}"/>
          </ac:spMkLst>
        </pc:spChg>
        <pc:spChg chg="add mod">
          <ac:chgData name="Fernando Bade" userId="d2ad56aa-e009-4131-8e76-5a02314e6df6" providerId="ADAL" clId="{7881A876-B5F0-4EDC-8486-BFEDBBE73016}" dt="2021-09-08T03:30:51.245" v="2542" actId="1076"/>
          <ac:spMkLst>
            <pc:docMk/>
            <pc:sldMk cId="273807710" sldId="276"/>
            <ac:spMk id="67" creationId="{A3738571-A046-4ABA-9D61-FA354684DB89}"/>
          </ac:spMkLst>
        </pc:spChg>
        <pc:spChg chg="add mod">
          <ac:chgData name="Fernando Bade" userId="d2ad56aa-e009-4131-8e76-5a02314e6df6" providerId="ADAL" clId="{7881A876-B5F0-4EDC-8486-BFEDBBE73016}" dt="2021-09-08T03:31:01.052" v="2544" actId="1076"/>
          <ac:spMkLst>
            <pc:docMk/>
            <pc:sldMk cId="273807710" sldId="276"/>
            <ac:spMk id="68" creationId="{20B1EBE3-CC9F-4954-83DB-A1E8CB06B90B}"/>
          </ac:spMkLst>
        </pc:spChg>
        <pc:grpChg chg="mod">
          <ac:chgData name="Fernando Bade" userId="d2ad56aa-e009-4131-8e76-5a02314e6df6" providerId="ADAL" clId="{7881A876-B5F0-4EDC-8486-BFEDBBE73016}" dt="2021-09-08T03:30:04.465" v="2536" actId="14100"/>
          <ac:grpSpMkLst>
            <pc:docMk/>
            <pc:sldMk cId="273807710" sldId="276"/>
            <ac:grpSpMk id="33" creationId="{48F783B9-B941-43B5-A2F3-C1A4894109FA}"/>
          </ac:grpSpMkLst>
        </pc:grpChg>
        <pc:picChg chg="mod">
          <ac:chgData name="Fernando Bade" userId="d2ad56aa-e009-4131-8e76-5a02314e6df6" providerId="ADAL" clId="{7881A876-B5F0-4EDC-8486-BFEDBBE73016}" dt="2021-09-08T03:28:09.153" v="2507" actId="1076"/>
          <ac:picMkLst>
            <pc:docMk/>
            <pc:sldMk cId="273807710" sldId="276"/>
            <ac:picMk id="2" creationId="{00000000-0000-0000-0000-000000000000}"/>
          </ac:picMkLst>
        </pc:picChg>
        <pc:picChg chg="del">
          <ac:chgData name="Fernando Bade" userId="d2ad56aa-e009-4131-8e76-5a02314e6df6" providerId="ADAL" clId="{7881A876-B5F0-4EDC-8486-BFEDBBE73016}" dt="2021-09-08T02:55:17.425" v="2095" actId="478"/>
          <ac:picMkLst>
            <pc:docMk/>
            <pc:sldMk cId="273807710" sldId="276"/>
            <ac:picMk id="15" creationId="{00000000-0000-0000-0000-000000000000}"/>
          </ac:picMkLst>
        </pc:picChg>
        <pc:picChg chg="del mod">
          <ac:chgData name="Fernando Bade" userId="d2ad56aa-e009-4131-8e76-5a02314e6df6" providerId="ADAL" clId="{7881A876-B5F0-4EDC-8486-BFEDBBE73016}" dt="2021-09-08T03:21:38.437" v="2220" actId="478"/>
          <ac:picMkLst>
            <pc:docMk/>
            <pc:sldMk cId="273807710" sldId="276"/>
            <ac:picMk id="16" creationId="{00000000-0000-0000-0000-000000000000}"/>
          </ac:picMkLst>
        </pc:picChg>
        <pc:picChg chg="del">
          <ac:chgData name="Fernando Bade" userId="d2ad56aa-e009-4131-8e76-5a02314e6df6" providerId="ADAL" clId="{7881A876-B5F0-4EDC-8486-BFEDBBE73016}" dt="2021-09-08T03:21:38.437" v="2220" actId="478"/>
          <ac:picMkLst>
            <pc:docMk/>
            <pc:sldMk cId="273807710" sldId="276"/>
            <ac:picMk id="17" creationId="{00000000-0000-0000-0000-000000000000}"/>
          </ac:picMkLst>
        </pc:picChg>
        <pc:picChg chg="del">
          <ac:chgData name="Fernando Bade" userId="d2ad56aa-e009-4131-8e76-5a02314e6df6" providerId="ADAL" clId="{7881A876-B5F0-4EDC-8486-BFEDBBE73016}" dt="2021-09-08T03:21:38.437" v="2220" actId="478"/>
          <ac:picMkLst>
            <pc:docMk/>
            <pc:sldMk cId="273807710" sldId="276"/>
            <ac:picMk id="18" creationId="{00000000-0000-0000-0000-000000000000}"/>
          </ac:picMkLst>
        </pc:picChg>
        <pc:picChg chg="add mod">
          <ac:chgData name="Fernando Bade" userId="d2ad56aa-e009-4131-8e76-5a02314e6df6" providerId="ADAL" clId="{7881A876-B5F0-4EDC-8486-BFEDBBE73016}" dt="2021-09-08T03:30:21.138" v="2538"/>
          <ac:picMkLst>
            <pc:docMk/>
            <pc:sldMk cId="273807710" sldId="276"/>
            <ac:picMk id="30" creationId="{F09976E9-71A8-4B69-88C2-943EA0653C03}"/>
          </ac:picMkLst>
        </pc:picChg>
        <pc:picChg chg="add mod">
          <ac:chgData name="Fernando Bade" userId="d2ad56aa-e009-4131-8e76-5a02314e6df6" providerId="ADAL" clId="{7881A876-B5F0-4EDC-8486-BFEDBBE73016}" dt="2021-09-08T02:54:50.034" v="2092"/>
          <ac:picMkLst>
            <pc:docMk/>
            <pc:sldMk cId="273807710" sldId="276"/>
            <ac:picMk id="36" creationId="{CB74B4FC-A242-420E-AC96-AF813FBB35D0}"/>
          </ac:picMkLst>
        </pc:picChg>
        <pc:picChg chg="del mod">
          <ac:chgData name="Fernando Bade" userId="d2ad56aa-e009-4131-8e76-5a02314e6df6" providerId="ADAL" clId="{7881A876-B5F0-4EDC-8486-BFEDBBE73016}" dt="2021-09-08T03:28:25.149" v="2508" actId="478"/>
          <ac:picMkLst>
            <pc:docMk/>
            <pc:sldMk cId="273807710" sldId="276"/>
            <ac:picMk id="37" creationId="{171CEB03-9B00-4344-83ED-57ED43F7E5F1}"/>
          </ac:picMkLst>
        </pc:picChg>
        <pc:picChg chg="add del mod">
          <ac:chgData name="Fernando Bade" userId="d2ad56aa-e009-4131-8e76-5a02314e6df6" providerId="ADAL" clId="{7881A876-B5F0-4EDC-8486-BFEDBBE73016}" dt="2021-09-08T03:23:04.858" v="2251" actId="478"/>
          <ac:picMkLst>
            <pc:docMk/>
            <pc:sldMk cId="273807710" sldId="276"/>
            <ac:picMk id="40" creationId="{98D3E07A-95BC-4688-AE4D-0E5AF0C7B9B8}"/>
          </ac:picMkLst>
        </pc:picChg>
        <pc:picChg chg="add del mod">
          <ac:chgData name="Fernando Bade" userId="d2ad56aa-e009-4131-8e76-5a02314e6df6" providerId="ADAL" clId="{7881A876-B5F0-4EDC-8486-BFEDBBE73016}" dt="2021-09-08T03:23:04.858" v="2251" actId="478"/>
          <ac:picMkLst>
            <pc:docMk/>
            <pc:sldMk cId="273807710" sldId="276"/>
            <ac:picMk id="42" creationId="{C741EE9C-0848-4A6C-B203-E65B4DD3C3DE}"/>
          </ac:picMkLst>
        </pc:picChg>
        <pc:picChg chg="add del mod">
          <ac:chgData name="Fernando Bade" userId="d2ad56aa-e009-4131-8e76-5a02314e6df6" providerId="ADAL" clId="{7881A876-B5F0-4EDC-8486-BFEDBBE73016}" dt="2021-09-08T03:22:51.246" v="2242"/>
          <ac:picMkLst>
            <pc:docMk/>
            <pc:sldMk cId="273807710" sldId="276"/>
            <ac:picMk id="44" creationId="{3785C40F-5343-489E-A393-B218E3697C4A}"/>
          </ac:picMkLst>
        </pc:picChg>
        <pc:picChg chg="add del mod">
          <ac:chgData name="Fernando Bade" userId="d2ad56aa-e009-4131-8e76-5a02314e6df6" providerId="ADAL" clId="{7881A876-B5F0-4EDC-8486-BFEDBBE73016}" dt="2021-09-08T03:22:49.583" v="2240"/>
          <ac:picMkLst>
            <pc:docMk/>
            <pc:sldMk cId="273807710" sldId="276"/>
            <ac:picMk id="46" creationId="{E178E9A8-5147-45BE-9476-A400C4813307}"/>
          </ac:picMkLst>
        </pc:picChg>
        <pc:picChg chg="add del mod">
          <ac:chgData name="Fernando Bade" userId="d2ad56aa-e009-4131-8e76-5a02314e6df6" providerId="ADAL" clId="{7881A876-B5F0-4EDC-8486-BFEDBBE73016}" dt="2021-09-08T03:22:42.025" v="2234"/>
          <ac:picMkLst>
            <pc:docMk/>
            <pc:sldMk cId="273807710" sldId="276"/>
            <ac:picMk id="48" creationId="{5502836F-8371-4924-A8FF-6C21762DCD6D}"/>
          </ac:picMkLst>
        </pc:picChg>
        <pc:picChg chg="add del mod">
          <ac:chgData name="Fernando Bade" userId="d2ad56aa-e009-4131-8e76-5a02314e6df6" providerId="ADAL" clId="{7881A876-B5F0-4EDC-8486-BFEDBBE73016}" dt="2021-09-08T03:22:38.508" v="2232"/>
          <ac:picMkLst>
            <pc:docMk/>
            <pc:sldMk cId="273807710" sldId="276"/>
            <ac:picMk id="50" creationId="{A380A5AC-8137-4917-AD20-4B5E92C4B787}"/>
          </ac:picMkLst>
        </pc:picChg>
        <pc:picChg chg="add del mod">
          <ac:chgData name="Fernando Bade" userId="d2ad56aa-e009-4131-8e76-5a02314e6df6" providerId="ADAL" clId="{7881A876-B5F0-4EDC-8486-BFEDBBE73016}" dt="2021-09-08T03:22:48.891" v="2238"/>
          <ac:picMkLst>
            <pc:docMk/>
            <pc:sldMk cId="273807710" sldId="276"/>
            <ac:picMk id="52" creationId="{0BAD17FD-C8F3-478B-B3F5-1B017AFFA867}"/>
          </ac:picMkLst>
        </pc:picChg>
        <pc:picChg chg="add del mod">
          <ac:chgData name="Fernando Bade" userId="d2ad56aa-e009-4131-8e76-5a02314e6df6" providerId="ADAL" clId="{7881A876-B5F0-4EDC-8486-BFEDBBE73016}" dt="2021-09-08T03:23:04.858" v="2251" actId="478"/>
          <ac:picMkLst>
            <pc:docMk/>
            <pc:sldMk cId="273807710" sldId="276"/>
            <ac:picMk id="54" creationId="{B320A3F2-449C-49AA-94A3-49662783D68F}"/>
          </ac:picMkLst>
        </pc:picChg>
        <pc:picChg chg="add mod">
          <ac:chgData name="Fernando Bade" userId="d2ad56aa-e009-4131-8e76-5a02314e6df6" providerId="ADAL" clId="{7881A876-B5F0-4EDC-8486-BFEDBBE73016}" dt="2021-09-08T03:30:51.245" v="2542" actId="1076"/>
          <ac:picMkLst>
            <pc:docMk/>
            <pc:sldMk cId="273807710" sldId="276"/>
            <ac:picMk id="56" creationId="{DB56836F-93B7-468F-957E-773738D6681C}"/>
          </ac:picMkLst>
        </pc:picChg>
        <pc:picChg chg="add mod">
          <ac:chgData name="Fernando Bade" userId="d2ad56aa-e009-4131-8e76-5a02314e6df6" providerId="ADAL" clId="{7881A876-B5F0-4EDC-8486-BFEDBBE73016}" dt="2021-09-08T03:30:51.245" v="2542" actId="1076"/>
          <ac:picMkLst>
            <pc:docMk/>
            <pc:sldMk cId="273807710" sldId="276"/>
            <ac:picMk id="58" creationId="{F6F34013-81E4-4FFF-8F67-75ACB3049042}"/>
          </ac:picMkLst>
        </pc:picChg>
        <pc:picChg chg="add mod">
          <ac:chgData name="Fernando Bade" userId="d2ad56aa-e009-4131-8e76-5a02314e6df6" providerId="ADAL" clId="{7881A876-B5F0-4EDC-8486-BFEDBBE73016}" dt="2021-09-08T03:30:51.245" v="2542" actId="1076"/>
          <ac:picMkLst>
            <pc:docMk/>
            <pc:sldMk cId="273807710" sldId="276"/>
            <ac:picMk id="60" creationId="{5A6827DC-831E-4F79-A67A-2D25151663BA}"/>
          </ac:picMkLst>
        </pc:picChg>
        <pc:picChg chg="add mod">
          <ac:chgData name="Fernando Bade" userId="d2ad56aa-e009-4131-8e76-5a02314e6df6" providerId="ADAL" clId="{7881A876-B5F0-4EDC-8486-BFEDBBE73016}" dt="2021-09-08T03:30:51.245" v="2542" actId="1076"/>
          <ac:picMkLst>
            <pc:docMk/>
            <pc:sldMk cId="273807710" sldId="276"/>
            <ac:picMk id="62" creationId="{E467E213-93ED-4866-93A5-6CCE3287EBAD}"/>
          </ac:picMkLst>
        </pc:picChg>
        <pc:picChg chg="add mod">
          <ac:chgData name="Fernando Bade" userId="d2ad56aa-e009-4131-8e76-5a02314e6df6" providerId="ADAL" clId="{7881A876-B5F0-4EDC-8486-BFEDBBE73016}" dt="2021-09-08T03:30:51.245" v="2542" actId="1076"/>
          <ac:picMkLst>
            <pc:docMk/>
            <pc:sldMk cId="273807710" sldId="276"/>
            <ac:picMk id="64" creationId="{B30591BB-1E3F-4A33-8B7F-DE5A626E8475}"/>
          </ac:picMkLst>
        </pc:picChg>
        <pc:picChg chg="add mod">
          <ac:chgData name="Fernando Bade" userId="d2ad56aa-e009-4131-8e76-5a02314e6df6" providerId="ADAL" clId="{7881A876-B5F0-4EDC-8486-BFEDBBE73016}" dt="2021-09-08T03:30:51.245" v="2542" actId="1076"/>
          <ac:picMkLst>
            <pc:docMk/>
            <pc:sldMk cId="273807710" sldId="276"/>
            <ac:picMk id="66" creationId="{88ACAE41-CE65-406E-8675-D1E1711AA57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53F7FD-F266-4EFF-B71D-5125115D37DB}" type="datetimeFigureOut">
              <a:rPr lang="pt-BR" smtClean="0"/>
              <a:t>09/09/2021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DF5842-8305-4791-B603-E282A497DB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4899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5842-8305-4791-B603-E282A497DB1C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5120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3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0.svg"/><Relationship Id="rId18" Type="http://schemas.openxmlformats.org/officeDocument/2006/relationships/slide" Target="slide2.xml"/><Relationship Id="rId3" Type="http://schemas.openxmlformats.org/officeDocument/2006/relationships/image" Target="../media/image22.svg"/><Relationship Id="rId21" Type="http://schemas.openxmlformats.org/officeDocument/2006/relationships/slide" Target="slide8.xml"/><Relationship Id="rId7" Type="http://schemas.openxmlformats.org/officeDocument/2006/relationships/image" Target="../media/image39.svg"/><Relationship Id="rId12" Type="http://schemas.openxmlformats.org/officeDocument/2006/relationships/image" Target="../media/image9.png"/><Relationship Id="rId17" Type="http://schemas.openxmlformats.org/officeDocument/2006/relationships/hyperlink" Target="https://github.com/martonlederer" TargetMode="External"/><Relationship Id="rId2" Type="http://schemas.openxmlformats.org/officeDocument/2006/relationships/image" Target="../media/image21.png"/><Relationship Id="rId16" Type="http://schemas.openxmlformats.org/officeDocument/2006/relationships/image" Target="../media/image41.png"/><Relationship Id="rId20" Type="http://schemas.openxmlformats.org/officeDocument/2006/relationships/image" Target="../media/image27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11" Type="http://schemas.openxmlformats.org/officeDocument/2006/relationships/image" Target="../media/image8.svg"/><Relationship Id="rId5" Type="http://schemas.openxmlformats.org/officeDocument/2006/relationships/image" Target="../media/image37.svg"/><Relationship Id="rId15" Type="http://schemas.openxmlformats.org/officeDocument/2006/relationships/image" Target="../media/image12.svg"/><Relationship Id="rId10" Type="http://schemas.openxmlformats.org/officeDocument/2006/relationships/image" Target="../media/image7.png"/><Relationship Id="rId19" Type="http://schemas.openxmlformats.org/officeDocument/2006/relationships/image" Target="../media/image26.png"/><Relationship Id="rId4" Type="http://schemas.openxmlformats.org/officeDocument/2006/relationships/image" Target="../media/image36.png"/><Relationship Id="rId9" Type="http://schemas.openxmlformats.org/officeDocument/2006/relationships/image" Target="../media/image18.svg"/><Relationship Id="rId1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0.svg"/><Relationship Id="rId18" Type="http://schemas.openxmlformats.org/officeDocument/2006/relationships/slide" Target="slide2.xml"/><Relationship Id="rId3" Type="http://schemas.openxmlformats.org/officeDocument/2006/relationships/image" Target="../media/image22.svg"/><Relationship Id="rId21" Type="http://schemas.openxmlformats.org/officeDocument/2006/relationships/slide" Target="slide8.xml"/><Relationship Id="rId7" Type="http://schemas.openxmlformats.org/officeDocument/2006/relationships/image" Target="../media/image39.svg"/><Relationship Id="rId12" Type="http://schemas.openxmlformats.org/officeDocument/2006/relationships/image" Target="../media/image9.png"/><Relationship Id="rId17" Type="http://schemas.openxmlformats.org/officeDocument/2006/relationships/hyperlink" Target="https://github.com/Hemraj183" TargetMode="External"/><Relationship Id="rId2" Type="http://schemas.openxmlformats.org/officeDocument/2006/relationships/image" Target="../media/image21.png"/><Relationship Id="rId16" Type="http://schemas.openxmlformats.org/officeDocument/2006/relationships/image" Target="../media/image42.png"/><Relationship Id="rId20" Type="http://schemas.openxmlformats.org/officeDocument/2006/relationships/image" Target="../media/image27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11" Type="http://schemas.openxmlformats.org/officeDocument/2006/relationships/image" Target="../media/image8.svg"/><Relationship Id="rId5" Type="http://schemas.openxmlformats.org/officeDocument/2006/relationships/image" Target="../media/image37.svg"/><Relationship Id="rId15" Type="http://schemas.openxmlformats.org/officeDocument/2006/relationships/image" Target="../media/image12.svg"/><Relationship Id="rId10" Type="http://schemas.openxmlformats.org/officeDocument/2006/relationships/image" Target="../media/image7.png"/><Relationship Id="rId19" Type="http://schemas.openxmlformats.org/officeDocument/2006/relationships/image" Target="../media/image26.png"/><Relationship Id="rId4" Type="http://schemas.openxmlformats.org/officeDocument/2006/relationships/image" Target="../media/image36.png"/><Relationship Id="rId9" Type="http://schemas.openxmlformats.org/officeDocument/2006/relationships/image" Target="../media/image18.svg"/><Relationship Id="rId1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0.svg"/><Relationship Id="rId18" Type="http://schemas.openxmlformats.org/officeDocument/2006/relationships/slide" Target="slide2.xml"/><Relationship Id="rId3" Type="http://schemas.openxmlformats.org/officeDocument/2006/relationships/image" Target="../media/image22.svg"/><Relationship Id="rId21" Type="http://schemas.openxmlformats.org/officeDocument/2006/relationships/slide" Target="slide8.xml"/><Relationship Id="rId7" Type="http://schemas.openxmlformats.org/officeDocument/2006/relationships/image" Target="../media/image39.svg"/><Relationship Id="rId12" Type="http://schemas.openxmlformats.org/officeDocument/2006/relationships/image" Target="../media/image9.png"/><Relationship Id="rId17" Type="http://schemas.openxmlformats.org/officeDocument/2006/relationships/hyperlink" Target="https://github.com/Xx-Ashutosh-xX" TargetMode="External"/><Relationship Id="rId2" Type="http://schemas.openxmlformats.org/officeDocument/2006/relationships/image" Target="../media/image21.png"/><Relationship Id="rId16" Type="http://schemas.openxmlformats.org/officeDocument/2006/relationships/image" Target="../media/image43.png"/><Relationship Id="rId20" Type="http://schemas.openxmlformats.org/officeDocument/2006/relationships/image" Target="../media/image27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11" Type="http://schemas.openxmlformats.org/officeDocument/2006/relationships/image" Target="../media/image8.svg"/><Relationship Id="rId5" Type="http://schemas.openxmlformats.org/officeDocument/2006/relationships/image" Target="../media/image37.svg"/><Relationship Id="rId15" Type="http://schemas.openxmlformats.org/officeDocument/2006/relationships/image" Target="../media/image12.svg"/><Relationship Id="rId10" Type="http://schemas.openxmlformats.org/officeDocument/2006/relationships/image" Target="../media/image7.png"/><Relationship Id="rId19" Type="http://schemas.openxmlformats.org/officeDocument/2006/relationships/image" Target="../media/image26.png"/><Relationship Id="rId4" Type="http://schemas.openxmlformats.org/officeDocument/2006/relationships/image" Target="../media/image36.png"/><Relationship Id="rId9" Type="http://schemas.openxmlformats.org/officeDocument/2006/relationships/image" Target="../media/image18.svg"/><Relationship Id="rId1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0.svg"/><Relationship Id="rId18" Type="http://schemas.openxmlformats.org/officeDocument/2006/relationships/slide" Target="slide2.xml"/><Relationship Id="rId3" Type="http://schemas.openxmlformats.org/officeDocument/2006/relationships/image" Target="../media/image22.svg"/><Relationship Id="rId21" Type="http://schemas.openxmlformats.org/officeDocument/2006/relationships/slide" Target="slide8.xml"/><Relationship Id="rId7" Type="http://schemas.openxmlformats.org/officeDocument/2006/relationships/image" Target="../media/image39.svg"/><Relationship Id="rId12" Type="http://schemas.openxmlformats.org/officeDocument/2006/relationships/image" Target="../media/image9.png"/><Relationship Id="rId17" Type="http://schemas.openxmlformats.org/officeDocument/2006/relationships/hyperlink" Target="https://github.com/marcizhu" TargetMode="External"/><Relationship Id="rId2" Type="http://schemas.openxmlformats.org/officeDocument/2006/relationships/image" Target="../media/image21.png"/><Relationship Id="rId16" Type="http://schemas.openxmlformats.org/officeDocument/2006/relationships/image" Target="../media/image44.png"/><Relationship Id="rId20" Type="http://schemas.openxmlformats.org/officeDocument/2006/relationships/image" Target="../media/image27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11" Type="http://schemas.openxmlformats.org/officeDocument/2006/relationships/image" Target="../media/image8.svg"/><Relationship Id="rId5" Type="http://schemas.openxmlformats.org/officeDocument/2006/relationships/image" Target="../media/image37.svg"/><Relationship Id="rId15" Type="http://schemas.openxmlformats.org/officeDocument/2006/relationships/image" Target="../media/image12.svg"/><Relationship Id="rId10" Type="http://schemas.openxmlformats.org/officeDocument/2006/relationships/image" Target="../media/image7.png"/><Relationship Id="rId19" Type="http://schemas.openxmlformats.org/officeDocument/2006/relationships/image" Target="../media/image26.png"/><Relationship Id="rId4" Type="http://schemas.openxmlformats.org/officeDocument/2006/relationships/image" Target="../media/image36.png"/><Relationship Id="rId9" Type="http://schemas.openxmlformats.org/officeDocument/2006/relationships/image" Target="../media/image18.svg"/><Relationship Id="rId1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0.svg"/><Relationship Id="rId18" Type="http://schemas.openxmlformats.org/officeDocument/2006/relationships/slide" Target="slide2.xml"/><Relationship Id="rId3" Type="http://schemas.openxmlformats.org/officeDocument/2006/relationships/image" Target="../media/image22.svg"/><Relationship Id="rId21" Type="http://schemas.openxmlformats.org/officeDocument/2006/relationships/slide" Target="slide8.xml"/><Relationship Id="rId7" Type="http://schemas.openxmlformats.org/officeDocument/2006/relationships/image" Target="../media/image39.svg"/><Relationship Id="rId12" Type="http://schemas.openxmlformats.org/officeDocument/2006/relationships/image" Target="../media/image9.png"/><Relationship Id="rId17" Type="http://schemas.openxmlformats.org/officeDocument/2006/relationships/hyperlink" Target="https://github.com/HFO4" TargetMode="External"/><Relationship Id="rId2" Type="http://schemas.openxmlformats.org/officeDocument/2006/relationships/image" Target="../media/image21.png"/><Relationship Id="rId16" Type="http://schemas.openxmlformats.org/officeDocument/2006/relationships/image" Target="../media/image45.png"/><Relationship Id="rId20" Type="http://schemas.openxmlformats.org/officeDocument/2006/relationships/image" Target="../media/image27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11" Type="http://schemas.openxmlformats.org/officeDocument/2006/relationships/image" Target="../media/image8.svg"/><Relationship Id="rId5" Type="http://schemas.openxmlformats.org/officeDocument/2006/relationships/image" Target="../media/image37.svg"/><Relationship Id="rId15" Type="http://schemas.openxmlformats.org/officeDocument/2006/relationships/image" Target="../media/image12.svg"/><Relationship Id="rId10" Type="http://schemas.openxmlformats.org/officeDocument/2006/relationships/image" Target="../media/image7.png"/><Relationship Id="rId19" Type="http://schemas.openxmlformats.org/officeDocument/2006/relationships/image" Target="../media/image26.png"/><Relationship Id="rId4" Type="http://schemas.openxmlformats.org/officeDocument/2006/relationships/image" Target="../media/image36.png"/><Relationship Id="rId9" Type="http://schemas.openxmlformats.org/officeDocument/2006/relationships/image" Target="../media/image18.svg"/><Relationship Id="rId1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6.png"/><Relationship Id="rId18" Type="http://schemas.openxmlformats.org/officeDocument/2006/relationships/image" Target="../media/image47.sv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12" Type="http://schemas.openxmlformats.org/officeDocument/2006/relationships/slide" Target="slide2.xml"/><Relationship Id="rId17" Type="http://schemas.openxmlformats.org/officeDocument/2006/relationships/image" Target="../media/image46.png"/><Relationship Id="rId2" Type="http://schemas.openxmlformats.org/officeDocument/2006/relationships/image" Target="../media/image1.png"/><Relationship Id="rId16" Type="http://schemas.openxmlformats.org/officeDocument/2006/relationships/image" Target="../media/image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4.svg"/><Relationship Id="rId1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svg"/><Relationship Id="rId14" Type="http://schemas.openxmlformats.org/officeDocument/2006/relationships/image" Target="../media/image27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image" Target="../media/image7.png"/><Relationship Id="rId18" Type="http://schemas.openxmlformats.org/officeDocument/2006/relationships/image" Target="../media/image12.svg"/><Relationship Id="rId3" Type="http://schemas.openxmlformats.org/officeDocument/2006/relationships/image" Target="../media/image2.svg"/><Relationship Id="rId21" Type="http://schemas.openxmlformats.org/officeDocument/2006/relationships/slide" Target="slide8.xml"/><Relationship Id="rId7" Type="http://schemas.openxmlformats.org/officeDocument/2006/relationships/image" Target="../media/image16.svg"/><Relationship Id="rId12" Type="http://schemas.openxmlformats.org/officeDocument/2006/relationships/image" Target="../media/image18.svg"/><Relationship Id="rId17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0.svg"/><Relationship Id="rId20" Type="http://schemas.openxmlformats.org/officeDocument/2006/relationships/slide" Target="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17.png"/><Relationship Id="rId5" Type="http://schemas.openxmlformats.org/officeDocument/2006/relationships/image" Target="../media/image4.svg"/><Relationship Id="rId15" Type="http://schemas.openxmlformats.org/officeDocument/2006/relationships/image" Target="../media/image9.png"/><Relationship Id="rId23" Type="http://schemas.openxmlformats.org/officeDocument/2006/relationships/image" Target="../media/image20.svg"/><Relationship Id="rId10" Type="http://schemas.openxmlformats.org/officeDocument/2006/relationships/slide" Target="slide7.xml"/><Relationship Id="rId19" Type="http://schemas.openxmlformats.org/officeDocument/2006/relationships/slide" Target="slide4.xml"/><Relationship Id="rId4" Type="http://schemas.openxmlformats.org/officeDocument/2006/relationships/image" Target="../media/image3.png"/><Relationship Id="rId9" Type="http://schemas.openxmlformats.org/officeDocument/2006/relationships/slide" Target="slide6.xml"/><Relationship Id="rId14" Type="http://schemas.openxmlformats.org/officeDocument/2006/relationships/image" Target="../media/image8.svg"/><Relationship Id="rId22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0.svg"/><Relationship Id="rId18" Type="http://schemas.openxmlformats.org/officeDocument/2006/relationships/image" Target="../media/image26.png"/><Relationship Id="rId3" Type="http://schemas.openxmlformats.org/officeDocument/2006/relationships/image" Target="../media/image22.svg"/><Relationship Id="rId7" Type="http://schemas.openxmlformats.org/officeDocument/2006/relationships/image" Target="../media/image4.svg"/><Relationship Id="rId12" Type="http://schemas.openxmlformats.org/officeDocument/2006/relationships/image" Target="../media/image9.png"/><Relationship Id="rId17" Type="http://schemas.openxmlformats.org/officeDocument/2006/relationships/slide" Target="slide2.xml"/><Relationship Id="rId2" Type="http://schemas.openxmlformats.org/officeDocument/2006/relationships/image" Target="../media/image21.png"/><Relationship Id="rId16" Type="http://schemas.openxmlformats.org/officeDocument/2006/relationships/image" Target="../media/image25.png"/><Relationship Id="rId20" Type="http://schemas.openxmlformats.org/officeDocument/2006/relationships/slide" Target="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24.svg"/><Relationship Id="rId15" Type="http://schemas.openxmlformats.org/officeDocument/2006/relationships/image" Target="../media/image12.svg"/><Relationship Id="rId10" Type="http://schemas.openxmlformats.org/officeDocument/2006/relationships/image" Target="../media/image7.png"/><Relationship Id="rId19" Type="http://schemas.openxmlformats.org/officeDocument/2006/relationships/image" Target="../media/image27.svg"/><Relationship Id="rId4" Type="http://schemas.openxmlformats.org/officeDocument/2006/relationships/image" Target="../media/image23.png"/><Relationship Id="rId9" Type="http://schemas.openxmlformats.org/officeDocument/2006/relationships/image" Target="../media/image18.sv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0.svg"/><Relationship Id="rId18" Type="http://schemas.openxmlformats.org/officeDocument/2006/relationships/slide" Target="slide3.xml"/><Relationship Id="rId3" Type="http://schemas.openxmlformats.org/officeDocument/2006/relationships/image" Target="../media/image22.svg"/><Relationship Id="rId21" Type="http://schemas.openxmlformats.org/officeDocument/2006/relationships/image" Target="../media/image27.svg"/><Relationship Id="rId7" Type="http://schemas.openxmlformats.org/officeDocument/2006/relationships/image" Target="../media/image4.svg"/><Relationship Id="rId12" Type="http://schemas.openxmlformats.org/officeDocument/2006/relationships/image" Target="../media/image9.png"/><Relationship Id="rId17" Type="http://schemas.openxmlformats.org/officeDocument/2006/relationships/slide" Target="slide5.xml"/><Relationship Id="rId2" Type="http://schemas.openxmlformats.org/officeDocument/2006/relationships/image" Target="../media/image21.png"/><Relationship Id="rId16" Type="http://schemas.openxmlformats.org/officeDocument/2006/relationships/image" Target="../media/image28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24.svg"/><Relationship Id="rId15" Type="http://schemas.openxmlformats.org/officeDocument/2006/relationships/image" Target="../media/image12.svg"/><Relationship Id="rId10" Type="http://schemas.openxmlformats.org/officeDocument/2006/relationships/image" Target="../media/image7.png"/><Relationship Id="rId19" Type="http://schemas.openxmlformats.org/officeDocument/2006/relationships/slide" Target="slide2.xml"/><Relationship Id="rId4" Type="http://schemas.openxmlformats.org/officeDocument/2006/relationships/image" Target="../media/image23.png"/><Relationship Id="rId9" Type="http://schemas.openxmlformats.org/officeDocument/2006/relationships/image" Target="../media/image18.svg"/><Relationship Id="rId1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0.svg"/><Relationship Id="rId18" Type="http://schemas.openxmlformats.org/officeDocument/2006/relationships/slide" Target="slide6.xml"/><Relationship Id="rId3" Type="http://schemas.openxmlformats.org/officeDocument/2006/relationships/image" Target="../media/image22.svg"/><Relationship Id="rId21" Type="http://schemas.openxmlformats.org/officeDocument/2006/relationships/image" Target="../media/image27.svg"/><Relationship Id="rId7" Type="http://schemas.openxmlformats.org/officeDocument/2006/relationships/image" Target="../media/image4.svg"/><Relationship Id="rId12" Type="http://schemas.openxmlformats.org/officeDocument/2006/relationships/image" Target="../media/image9.png"/><Relationship Id="rId17" Type="http://schemas.openxmlformats.org/officeDocument/2006/relationships/image" Target="../media/image29.png"/><Relationship Id="rId2" Type="http://schemas.openxmlformats.org/officeDocument/2006/relationships/image" Target="../media/image21.png"/><Relationship Id="rId16" Type="http://schemas.openxmlformats.org/officeDocument/2006/relationships/slide" Target="slide4.xml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24.svg"/><Relationship Id="rId15" Type="http://schemas.openxmlformats.org/officeDocument/2006/relationships/image" Target="../media/image12.svg"/><Relationship Id="rId10" Type="http://schemas.openxmlformats.org/officeDocument/2006/relationships/image" Target="../media/image7.png"/><Relationship Id="rId19" Type="http://schemas.openxmlformats.org/officeDocument/2006/relationships/slide" Target="slide2.xml"/><Relationship Id="rId4" Type="http://schemas.openxmlformats.org/officeDocument/2006/relationships/image" Target="../media/image23.png"/><Relationship Id="rId9" Type="http://schemas.openxmlformats.org/officeDocument/2006/relationships/image" Target="../media/image18.svg"/><Relationship Id="rId1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27.svg"/><Relationship Id="rId3" Type="http://schemas.openxmlformats.org/officeDocument/2006/relationships/image" Target="../media/image18.svg"/><Relationship Id="rId7" Type="http://schemas.openxmlformats.org/officeDocument/2006/relationships/image" Target="../media/image4.svg"/><Relationship Id="rId12" Type="http://schemas.openxmlformats.org/officeDocument/2006/relationships/image" Target="../media/image11.png"/><Relationship Id="rId17" Type="http://schemas.openxmlformats.org/officeDocument/2006/relationships/image" Target="../media/image26.png"/><Relationship Id="rId2" Type="http://schemas.openxmlformats.org/officeDocument/2006/relationships/image" Target="../media/image17.png"/><Relationship Id="rId16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2.svg"/><Relationship Id="rId15" Type="http://schemas.openxmlformats.org/officeDocument/2006/relationships/slide" Target="slide7.xml"/><Relationship Id="rId10" Type="http://schemas.openxmlformats.org/officeDocument/2006/relationships/image" Target="../media/image9.png"/><Relationship Id="rId4" Type="http://schemas.openxmlformats.org/officeDocument/2006/relationships/image" Target="../media/image1.png"/><Relationship Id="rId9" Type="http://schemas.openxmlformats.org/officeDocument/2006/relationships/image" Target="../media/image8.svg"/><Relationship Id="rId14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4.svg"/><Relationship Id="rId18" Type="http://schemas.openxmlformats.org/officeDocument/2006/relationships/slide" Target="slide2.xml"/><Relationship Id="rId3" Type="http://schemas.openxmlformats.org/officeDocument/2006/relationships/image" Target="../media/image18.svg"/><Relationship Id="rId7" Type="http://schemas.openxmlformats.org/officeDocument/2006/relationships/image" Target="../media/image8.svg"/><Relationship Id="rId12" Type="http://schemas.openxmlformats.org/officeDocument/2006/relationships/image" Target="../media/image3.png"/><Relationship Id="rId17" Type="http://schemas.openxmlformats.org/officeDocument/2006/relationships/slide" Target="slide8.xml"/><Relationship Id="rId2" Type="http://schemas.openxmlformats.org/officeDocument/2006/relationships/image" Target="../media/image17.png"/><Relationship Id="rId16" Type="http://schemas.openxmlformats.org/officeDocument/2006/relationships/image" Target="../media/image16.svg"/><Relationship Id="rId20" Type="http://schemas.openxmlformats.org/officeDocument/2006/relationships/image" Target="../media/image27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31.svg"/><Relationship Id="rId15" Type="http://schemas.openxmlformats.org/officeDocument/2006/relationships/image" Target="../media/image15.png"/><Relationship Id="rId10" Type="http://schemas.openxmlformats.org/officeDocument/2006/relationships/image" Target="../media/image11.png"/><Relationship Id="rId19" Type="http://schemas.openxmlformats.org/officeDocument/2006/relationships/image" Target="../media/image26.png"/><Relationship Id="rId4" Type="http://schemas.openxmlformats.org/officeDocument/2006/relationships/image" Target="../media/image30.png"/><Relationship Id="rId9" Type="http://schemas.openxmlformats.org/officeDocument/2006/relationships/image" Target="../media/image10.svg"/><Relationship Id="rId14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slide" Target="slide14.xml"/><Relationship Id="rId3" Type="http://schemas.openxmlformats.org/officeDocument/2006/relationships/image" Target="../media/image18.svg"/><Relationship Id="rId21" Type="http://schemas.openxmlformats.org/officeDocument/2006/relationships/image" Target="../media/image34.png"/><Relationship Id="rId7" Type="http://schemas.openxmlformats.org/officeDocument/2006/relationships/image" Target="../media/image24.svg"/><Relationship Id="rId12" Type="http://schemas.openxmlformats.org/officeDocument/2006/relationships/image" Target="../media/image11.png"/><Relationship Id="rId17" Type="http://schemas.openxmlformats.org/officeDocument/2006/relationships/slide" Target="slide11.xml"/><Relationship Id="rId2" Type="http://schemas.openxmlformats.org/officeDocument/2006/relationships/image" Target="../media/image17.png"/><Relationship Id="rId16" Type="http://schemas.openxmlformats.org/officeDocument/2006/relationships/slide" Target="slide12.xml"/><Relationship Id="rId20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10.svg"/><Relationship Id="rId5" Type="http://schemas.openxmlformats.org/officeDocument/2006/relationships/image" Target="../media/image33.svg"/><Relationship Id="rId15" Type="http://schemas.openxmlformats.org/officeDocument/2006/relationships/slide" Target="slide9.xml"/><Relationship Id="rId10" Type="http://schemas.openxmlformats.org/officeDocument/2006/relationships/image" Target="../media/image9.png"/><Relationship Id="rId19" Type="http://schemas.openxmlformats.org/officeDocument/2006/relationships/slide" Target="slide13.xml"/><Relationship Id="rId4" Type="http://schemas.openxmlformats.org/officeDocument/2006/relationships/image" Target="../media/image32.png"/><Relationship Id="rId9" Type="http://schemas.openxmlformats.org/officeDocument/2006/relationships/image" Target="../media/image8.svg"/><Relationship Id="rId14" Type="http://schemas.openxmlformats.org/officeDocument/2006/relationships/slide" Target="slide10.xml"/><Relationship Id="rId22" Type="http://schemas.openxmlformats.org/officeDocument/2006/relationships/image" Target="../media/image35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13" Type="http://schemas.openxmlformats.org/officeDocument/2006/relationships/image" Target="../media/image9.png"/><Relationship Id="rId18" Type="http://schemas.openxmlformats.org/officeDocument/2006/relationships/image" Target="../media/image40.png"/><Relationship Id="rId3" Type="http://schemas.openxmlformats.org/officeDocument/2006/relationships/image" Target="../media/image21.png"/><Relationship Id="rId21" Type="http://schemas.openxmlformats.org/officeDocument/2006/relationships/image" Target="../media/image26.png"/><Relationship Id="rId7" Type="http://schemas.openxmlformats.org/officeDocument/2006/relationships/image" Target="../media/image38.png"/><Relationship Id="rId12" Type="http://schemas.openxmlformats.org/officeDocument/2006/relationships/image" Target="../media/image8.svg"/><Relationship Id="rId17" Type="http://schemas.openxmlformats.org/officeDocument/2006/relationships/slide" Target="slide8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svg"/><Relationship Id="rId20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svg"/><Relationship Id="rId11" Type="http://schemas.openxmlformats.org/officeDocument/2006/relationships/image" Target="../media/image7.png"/><Relationship Id="rId5" Type="http://schemas.openxmlformats.org/officeDocument/2006/relationships/image" Target="../media/image36.png"/><Relationship Id="rId15" Type="http://schemas.openxmlformats.org/officeDocument/2006/relationships/image" Target="../media/image11.png"/><Relationship Id="rId10" Type="http://schemas.openxmlformats.org/officeDocument/2006/relationships/image" Target="../media/image18.svg"/><Relationship Id="rId19" Type="http://schemas.openxmlformats.org/officeDocument/2006/relationships/hyperlink" Target="https://github.com/Thaiane" TargetMode="External"/><Relationship Id="rId4" Type="http://schemas.openxmlformats.org/officeDocument/2006/relationships/image" Target="../media/image22.svg"/><Relationship Id="rId9" Type="http://schemas.openxmlformats.org/officeDocument/2006/relationships/image" Target="../media/image17.png"/><Relationship Id="rId14" Type="http://schemas.openxmlformats.org/officeDocument/2006/relationships/image" Target="../media/image10.svg"/><Relationship Id="rId22" Type="http://schemas.openxmlformats.org/officeDocument/2006/relationships/image" Target="../media/image2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1933689" y="-197558"/>
            <a:ext cx="7070153" cy="7070153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3039607" y="1851736"/>
            <a:ext cx="12505756" cy="6852072"/>
            <a:chOff x="0" y="0"/>
            <a:chExt cx="3474062" cy="190348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474062" cy="1903485"/>
            </a:xfrm>
            <a:custGeom>
              <a:avLst/>
              <a:gdLst/>
              <a:ahLst/>
              <a:cxnLst/>
              <a:rect l="l" t="t" r="r" b="b"/>
              <a:pathLst>
                <a:path w="3474062" h="1903485">
                  <a:moveTo>
                    <a:pt x="3349601" y="1903485"/>
                  </a:moveTo>
                  <a:lnTo>
                    <a:pt x="124460" y="1903485"/>
                  </a:lnTo>
                  <a:cubicBezTo>
                    <a:pt x="55880" y="1903485"/>
                    <a:pt x="0" y="1847605"/>
                    <a:pt x="0" y="177902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349602" y="0"/>
                  </a:lnTo>
                  <a:cubicBezTo>
                    <a:pt x="3418182" y="0"/>
                    <a:pt x="3474062" y="55880"/>
                    <a:pt x="3474062" y="124460"/>
                  </a:cubicBezTo>
                  <a:lnTo>
                    <a:pt x="3474062" y="1779025"/>
                  </a:lnTo>
                  <a:cubicBezTo>
                    <a:pt x="3474062" y="1847605"/>
                    <a:pt x="3418182" y="1903485"/>
                    <a:pt x="3349602" y="1903485"/>
                  </a:cubicBezTo>
                  <a:close/>
                </a:path>
              </a:pathLst>
            </a:custGeom>
            <a:solidFill>
              <a:srgbClr val="5F5899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2696715" y="1545939"/>
            <a:ext cx="12597600" cy="6755127"/>
            <a:chOff x="0" y="0"/>
            <a:chExt cx="3460977" cy="185585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460978" cy="1855857"/>
            </a:xfrm>
            <a:custGeom>
              <a:avLst/>
              <a:gdLst/>
              <a:ahLst/>
              <a:cxnLst/>
              <a:rect l="l" t="t" r="r" b="b"/>
              <a:pathLst>
                <a:path w="3460978" h="1855857">
                  <a:moveTo>
                    <a:pt x="3336517" y="1855857"/>
                  </a:moveTo>
                  <a:lnTo>
                    <a:pt x="124460" y="1855857"/>
                  </a:lnTo>
                  <a:cubicBezTo>
                    <a:pt x="55880" y="1855857"/>
                    <a:pt x="0" y="1799977"/>
                    <a:pt x="0" y="173139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336518" y="0"/>
                  </a:lnTo>
                  <a:cubicBezTo>
                    <a:pt x="3405098" y="0"/>
                    <a:pt x="3460978" y="55880"/>
                    <a:pt x="3460978" y="124460"/>
                  </a:cubicBezTo>
                  <a:lnTo>
                    <a:pt x="3460978" y="1731397"/>
                  </a:lnTo>
                  <a:cubicBezTo>
                    <a:pt x="3460978" y="1799977"/>
                    <a:pt x="3405098" y="1855857"/>
                    <a:pt x="3336518" y="1855857"/>
                  </a:cubicBezTo>
                  <a:close/>
                </a:path>
              </a:pathLst>
            </a:custGeom>
            <a:solidFill>
              <a:srgbClr val="5F5899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2742637" y="1583191"/>
            <a:ext cx="12505756" cy="6680622"/>
            <a:chOff x="0" y="0"/>
            <a:chExt cx="3474062" cy="185585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474062" cy="1855857"/>
            </a:xfrm>
            <a:custGeom>
              <a:avLst/>
              <a:gdLst/>
              <a:ahLst/>
              <a:cxnLst/>
              <a:rect l="l" t="t" r="r" b="b"/>
              <a:pathLst>
                <a:path w="3474062" h="1855857">
                  <a:moveTo>
                    <a:pt x="3349601" y="1855857"/>
                  </a:moveTo>
                  <a:lnTo>
                    <a:pt x="124460" y="1855857"/>
                  </a:lnTo>
                  <a:cubicBezTo>
                    <a:pt x="55880" y="1855857"/>
                    <a:pt x="0" y="1799977"/>
                    <a:pt x="0" y="173139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349602" y="0"/>
                  </a:lnTo>
                  <a:cubicBezTo>
                    <a:pt x="3418182" y="0"/>
                    <a:pt x="3474062" y="55880"/>
                    <a:pt x="3474062" y="124460"/>
                  </a:cubicBezTo>
                  <a:lnTo>
                    <a:pt x="3474062" y="1731397"/>
                  </a:lnTo>
                  <a:cubicBezTo>
                    <a:pt x="3474062" y="1799977"/>
                    <a:pt x="3418182" y="1855857"/>
                    <a:pt x="3349602" y="185585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9" name="AutoShape 9"/>
          <p:cNvSpPr/>
          <p:nvPr/>
        </p:nvSpPr>
        <p:spPr>
          <a:xfrm>
            <a:off x="2696715" y="2483347"/>
            <a:ext cx="12597600" cy="0"/>
          </a:xfrm>
          <a:prstGeom prst="line">
            <a:avLst/>
          </a:prstGeom>
          <a:ln w="28575" cap="rnd">
            <a:solidFill>
              <a:srgbClr val="5F5899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3140869" y="1825543"/>
            <a:ext cx="388938" cy="388938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3698081" y="1825543"/>
            <a:ext cx="388938" cy="388938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4255294" y="1825543"/>
            <a:ext cx="388938" cy="388938"/>
          </a:xfrm>
          <a:prstGeom prst="rect">
            <a:avLst/>
          </a:prstGeom>
        </p:spPr>
      </p:pic>
      <p:grpSp>
        <p:nvGrpSpPr>
          <p:cNvPr id="13" name="Group 13"/>
          <p:cNvGrpSpPr/>
          <p:nvPr/>
        </p:nvGrpSpPr>
        <p:grpSpPr>
          <a:xfrm>
            <a:off x="-228600" y="9516688"/>
            <a:ext cx="18888075" cy="1056062"/>
            <a:chOff x="0" y="0"/>
            <a:chExt cx="6389299" cy="357236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89300" cy="357236"/>
            </a:xfrm>
            <a:custGeom>
              <a:avLst/>
              <a:gdLst/>
              <a:ahLst/>
              <a:cxnLst/>
              <a:rect l="l" t="t" r="r" b="b"/>
              <a:pathLst>
                <a:path w="6389300" h="357236">
                  <a:moveTo>
                    <a:pt x="0" y="0"/>
                  </a:moveTo>
                  <a:lnTo>
                    <a:pt x="6389300" y="0"/>
                  </a:lnTo>
                  <a:lnTo>
                    <a:pt x="6389300" y="357236"/>
                  </a:lnTo>
                  <a:lnTo>
                    <a:pt x="0" y="357236"/>
                  </a:lnTo>
                  <a:close/>
                </a:path>
              </a:pathLst>
            </a:custGeom>
            <a:solidFill>
              <a:srgbClr val="5F5899"/>
            </a:solidFill>
          </p:spPr>
        </p:sp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991745" y="4064850"/>
            <a:ext cx="774728" cy="619782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991745" y="5344141"/>
            <a:ext cx="774728" cy="619782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991745" y="6716840"/>
            <a:ext cx="774728" cy="619782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5010166" y="9804282"/>
            <a:ext cx="306709" cy="232716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15468766" y="9801664"/>
            <a:ext cx="264391" cy="237952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14609516" y="9824641"/>
            <a:ext cx="225064" cy="130818"/>
          </a:xfrm>
          <a:prstGeom prst="rect">
            <a:avLst/>
          </a:prstGeom>
        </p:spPr>
      </p:pic>
      <p:sp>
        <p:nvSpPr>
          <p:cNvPr id="22" name="TextBox 22"/>
          <p:cNvSpPr txBox="1"/>
          <p:nvPr/>
        </p:nvSpPr>
        <p:spPr>
          <a:xfrm>
            <a:off x="3411413" y="2915224"/>
            <a:ext cx="11057599" cy="50013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999"/>
              </a:lnSpc>
            </a:pPr>
            <a:r>
              <a:rPr lang="en-US" sz="12999" dirty="0">
                <a:solidFill>
                  <a:srgbClr val="363252"/>
                </a:solidFill>
                <a:latin typeface="Gliker"/>
              </a:rPr>
              <a:t>Git , </a:t>
            </a:r>
          </a:p>
          <a:p>
            <a:pPr algn="ctr">
              <a:lnSpc>
                <a:spcPts val="13000"/>
              </a:lnSpc>
            </a:pPr>
            <a:r>
              <a:rPr lang="en-US" sz="12999" dirty="0">
                <a:solidFill>
                  <a:srgbClr val="363252"/>
                </a:solidFill>
                <a:latin typeface="Gliker"/>
              </a:rPr>
              <a:t>GitHub</a:t>
            </a:r>
          </a:p>
          <a:p>
            <a:pPr algn="ctr">
              <a:lnSpc>
                <a:spcPts val="13000"/>
              </a:lnSpc>
            </a:pPr>
            <a:r>
              <a:rPr lang="en-US" sz="12999" dirty="0">
                <a:solidFill>
                  <a:srgbClr val="363252"/>
                </a:solidFill>
                <a:latin typeface="Gliker"/>
              </a:rPr>
              <a:t>e </a:t>
            </a:r>
            <a:r>
              <a:rPr lang="en-US" sz="12999" dirty="0" err="1">
                <a:solidFill>
                  <a:srgbClr val="363252"/>
                </a:solidFill>
                <a:latin typeface="Gliker"/>
              </a:rPr>
              <a:t>vc</a:t>
            </a:r>
            <a:endParaRPr lang="en-US" sz="12999" dirty="0">
              <a:solidFill>
                <a:srgbClr val="363252"/>
              </a:solidFill>
              <a:latin typeface="Gliker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4848503" y="1869044"/>
            <a:ext cx="787235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79"/>
              </a:lnSpc>
            </a:pPr>
            <a:r>
              <a:rPr lang="en-US" sz="2400" dirty="0">
                <a:solidFill>
                  <a:srgbClr val="363252"/>
                </a:solidFill>
                <a:latin typeface="Courier Prime Italics"/>
              </a:rPr>
              <a:t>apresentacao_grupo02_turma-11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5921565" y="9762525"/>
            <a:ext cx="2151978" cy="325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20"/>
              </a:lnSpc>
            </a:pPr>
            <a:r>
              <a:rPr lang="en-US" sz="2200" spc="21">
                <a:solidFill>
                  <a:srgbClr val="FFF7F7"/>
                </a:solidFill>
                <a:latin typeface="Courier Prime"/>
              </a:rPr>
              <a:t>12:01 PM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254460" y="4710521"/>
            <a:ext cx="2249298" cy="361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60"/>
              </a:lnSpc>
            </a:pPr>
            <a:r>
              <a:rPr lang="en-US" sz="2300" spc="23">
                <a:solidFill>
                  <a:srgbClr val="363252"/>
                </a:solidFill>
                <a:latin typeface="Courier Prime"/>
              </a:rPr>
              <a:t>ArquivoFinal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254460" y="5964365"/>
            <a:ext cx="2249298" cy="704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60"/>
              </a:lnSpc>
            </a:pPr>
            <a:r>
              <a:rPr lang="en-US" sz="2300" spc="23">
                <a:solidFill>
                  <a:srgbClr val="363252"/>
                </a:solidFill>
                <a:latin typeface="Courier Prime"/>
              </a:rPr>
              <a:t>ArquivoFinal1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254460" y="7527034"/>
            <a:ext cx="2249298" cy="704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60"/>
              </a:lnSpc>
            </a:pPr>
            <a:r>
              <a:rPr lang="en-US" sz="2300" spc="23">
                <a:solidFill>
                  <a:srgbClr val="363252"/>
                </a:solidFill>
                <a:latin typeface="Courier Prime"/>
              </a:rPr>
              <a:t>ArquivoFinalFinalMesmo</a:t>
            </a:r>
          </a:p>
        </p:txBody>
      </p:sp>
      <p:grpSp>
        <p:nvGrpSpPr>
          <p:cNvPr id="33" name="Group 39">
            <a:extLst>
              <a:ext uri="{FF2B5EF4-FFF2-40B4-BE49-F238E27FC236}">
                <a16:creationId xmlns:a16="http://schemas.microsoft.com/office/drawing/2014/main" id="{48F783B9-B941-43B5-A2F3-C1A4894109FA}"/>
              </a:ext>
            </a:extLst>
          </p:cNvPr>
          <p:cNvGrpSpPr/>
          <p:nvPr/>
        </p:nvGrpSpPr>
        <p:grpSpPr>
          <a:xfrm>
            <a:off x="7362985" y="7927374"/>
            <a:ext cx="3276600" cy="1019262"/>
            <a:chOff x="0" y="0"/>
            <a:chExt cx="6392923" cy="1850221"/>
          </a:xfrm>
        </p:grpSpPr>
        <p:sp>
          <p:nvSpPr>
            <p:cNvPr id="34" name="Freeform 40">
              <a:hlinkClick r:id="rId14" action="ppaction://hlinksldjump"/>
              <a:extLst>
                <a:ext uri="{FF2B5EF4-FFF2-40B4-BE49-F238E27FC236}">
                  <a16:creationId xmlns:a16="http://schemas.microsoft.com/office/drawing/2014/main" id="{2D126FC9-B5DE-4666-9240-55F0244857C9}"/>
                </a:ext>
              </a:extLst>
            </p:cNvPr>
            <p:cNvSpPr/>
            <p:nvPr/>
          </p:nvSpPr>
          <p:spPr>
            <a:xfrm>
              <a:off x="0" y="0"/>
              <a:ext cx="6392923" cy="1850221"/>
            </a:xfrm>
            <a:custGeom>
              <a:avLst/>
              <a:gdLst/>
              <a:ahLst/>
              <a:cxnLst/>
              <a:rect l="l" t="t" r="r" b="b"/>
              <a:pathLst>
                <a:path w="6392923" h="1850221">
                  <a:moveTo>
                    <a:pt x="6268463" y="1850221"/>
                  </a:moveTo>
                  <a:lnTo>
                    <a:pt x="124460" y="1850221"/>
                  </a:lnTo>
                  <a:cubicBezTo>
                    <a:pt x="55880" y="1850221"/>
                    <a:pt x="0" y="1794341"/>
                    <a:pt x="0" y="172576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268463" y="0"/>
                  </a:lnTo>
                  <a:cubicBezTo>
                    <a:pt x="6337043" y="0"/>
                    <a:pt x="6392923" y="55880"/>
                    <a:pt x="6392923" y="124460"/>
                  </a:cubicBezTo>
                  <a:lnTo>
                    <a:pt x="6392923" y="1725761"/>
                  </a:lnTo>
                  <a:cubicBezTo>
                    <a:pt x="6392923" y="1794341"/>
                    <a:pt x="6337043" y="1850221"/>
                    <a:pt x="6268463" y="1850221"/>
                  </a:cubicBezTo>
                  <a:close/>
                </a:path>
              </a:pathLst>
            </a:custGeom>
            <a:solidFill>
              <a:srgbClr val="F57E9A"/>
            </a:solidFill>
          </p:spPr>
        </p:sp>
      </p:grpSp>
      <p:sp>
        <p:nvSpPr>
          <p:cNvPr id="35" name="TextBox 41">
            <a:hlinkClick r:id="rId14" action="ppaction://hlinksldjump"/>
            <a:extLst>
              <a:ext uri="{FF2B5EF4-FFF2-40B4-BE49-F238E27FC236}">
                <a16:creationId xmlns:a16="http://schemas.microsoft.com/office/drawing/2014/main" id="{56C075F1-D4F2-4638-A34E-6EE7F23BD208}"/>
              </a:ext>
            </a:extLst>
          </p:cNvPr>
          <p:cNvSpPr txBox="1"/>
          <p:nvPr/>
        </p:nvSpPr>
        <p:spPr>
          <a:xfrm>
            <a:off x="7362985" y="8100933"/>
            <a:ext cx="2485455" cy="7437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59"/>
              </a:lnSpc>
            </a:pPr>
            <a:r>
              <a:rPr lang="en-US" sz="3000" dirty="0" err="1">
                <a:solidFill>
                  <a:schemeClr val="bg1"/>
                </a:solidFill>
                <a:latin typeface="Courier Prime"/>
              </a:rPr>
              <a:t>Acessar</a:t>
            </a:r>
            <a:endParaRPr lang="en-US" sz="3000" dirty="0">
              <a:solidFill>
                <a:schemeClr val="bg1"/>
              </a:solidFill>
              <a:latin typeface="Courier Prime"/>
            </a:endParaRPr>
          </a:p>
          <a:p>
            <a:pPr algn="ctr">
              <a:lnSpc>
                <a:spcPts val="2759"/>
              </a:lnSpc>
            </a:pPr>
            <a:r>
              <a:rPr lang="en-US" sz="3000" dirty="0">
                <a:solidFill>
                  <a:schemeClr val="bg1"/>
                </a:solidFill>
                <a:latin typeface="Courier Prime"/>
              </a:rPr>
              <a:t>Conteúdo</a:t>
            </a:r>
          </a:p>
        </p:txBody>
      </p:sp>
      <p:pic>
        <p:nvPicPr>
          <p:cNvPr id="37" name="Gráfico 36" descr="Setas de Divisão estrutura de tópicos">
            <a:hlinkClick r:id="rId14" action="ppaction://hlinksldjump"/>
            <a:extLst>
              <a:ext uri="{FF2B5EF4-FFF2-40B4-BE49-F238E27FC236}">
                <a16:creationId xmlns:a16="http://schemas.microsoft.com/office/drawing/2014/main" id="{171CEB03-9B00-4344-83ED-57ED43F7E5F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659376" y="7994477"/>
            <a:ext cx="914400" cy="91440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 14">
            <a:extLst>
              <a:ext uri="{FF2B5EF4-FFF2-40B4-BE49-F238E27FC236}">
                <a16:creationId xmlns:a16="http://schemas.microsoft.com/office/drawing/2014/main" id="{9AC2327B-2F5F-4236-90AA-9222C99718AB}"/>
              </a:ext>
            </a:extLst>
          </p:cNvPr>
          <p:cNvSpPr/>
          <p:nvPr/>
        </p:nvSpPr>
        <p:spPr>
          <a:xfrm>
            <a:off x="12094809" y="2444124"/>
            <a:ext cx="5830713" cy="6127792"/>
          </a:xfrm>
          <a:custGeom>
            <a:avLst/>
            <a:gdLst/>
            <a:ahLst/>
            <a:cxnLst/>
            <a:rect l="l" t="t" r="r" b="b"/>
            <a:pathLst>
              <a:path w="36218111" h="42819792">
                <a:moveTo>
                  <a:pt x="0" y="0"/>
                </a:moveTo>
                <a:lnTo>
                  <a:pt x="36218111" y="0"/>
                </a:lnTo>
                <a:lnTo>
                  <a:pt x="36218111" y="42819792"/>
                </a:lnTo>
                <a:lnTo>
                  <a:pt x="0" y="42819792"/>
                </a:lnTo>
                <a:lnTo>
                  <a:pt x="0" y="0"/>
                </a:lnTo>
                <a:close/>
              </a:path>
            </a:pathLst>
          </a:custGeom>
          <a:solidFill>
            <a:srgbClr val="5F5899"/>
          </a:solidFill>
        </p:spPr>
        <p:txBody>
          <a:bodyPr/>
          <a:lstStyle/>
          <a:p>
            <a:endParaRPr lang="pt-BR" dirty="0"/>
          </a:p>
        </p:txBody>
      </p:sp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3148465" y="4665828"/>
            <a:ext cx="5546200" cy="55462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856582" y="1931538"/>
            <a:ext cx="9990262" cy="6788921"/>
            <a:chOff x="0" y="0"/>
            <a:chExt cx="3474062" cy="270232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474062" cy="2702325"/>
            </a:xfrm>
            <a:custGeom>
              <a:avLst/>
              <a:gdLst/>
              <a:ahLst/>
              <a:cxnLst/>
              <a:rect l="l" t="t" r="r" b="b"/>
              <a:pathLst>
                <a:path w="3474062" h="2702325">
                  <a:moveTo>
                    <a:pt x="3349601" y="2702325"/>
                  </a:moveTo>
                  <a:lnTo>
                    <a:pt x="124460" y="2702325"/>
                  </a:lnTo>
                  <a:cubicBezTo>
                    <a:pt x="55880" y="2702325"/>
                    <a:pt x="0" y="2646445"/>
                    <a:pt x="0" y="257786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349602" y="0"/>
                  </a:lnTo>
                  <a:cubicBezTo>
                    <a:pt x="3418182" y="0"/>
                    <a:pt x="3474062" y="55880"/>
                    <a:pt x="3474062" y="124460"/>
                  </a:cubicBezTo>
                  <a:lnTo>
                    <a:pt x="3474062" y="2577865"/>
                  </a:lnTo>
                  <a:cubicBezTo>
                    <a:pt x="3474062" y="2646445"/>
                    <a:pt x="3418182" y="2702325"/>
                    <a:pt x="3349602" y="2702325"/>
                  </a:cubicBezTo>
                  <a:close/>
                </a:path>
              </a:pathLst>
            </a:custGeom>
            <a:solidFill>
              <a:srgbClr val="F57E9A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649065" y="1719518"/>
            <a:ext cx="10063631" cy="6830660"/>
            <a:chOff x="0" y="0"/>
            <a:chExt cx="3460977" cy="268895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460978" cy="2688951"/>
            </a:xfrm>
            <a:custGeom>
              <a:avLst/>
              <a:gdLst/>
              <a:ahLst/>
              <a:cxnLst/>
              <a:rect l="l" t="t" r="r" b="b"/>
              <a:pathLst>
                <a:path w="3460978" h="2688951">
                  <a:moveTo>
                    <a:pt x="3336517" y="2688951"/>
                  </a:moveTo>
                  <a:lnTo>
                    <a:pt x="124460" y="2688951"/>
                  </a:lnTo>
                  <a:cubicBezTo>
                    <a:pt x="55880" y="2688951"/>
                    <a:pt x="0" y="2633071"/>
                    <a:pt x="0" y="256449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336518" y="0"/>
                  </a:lnTo>
                  <a:cubicBezTo>
                    <a:pt x="3405098" y="0"/>
                    <a:pt x="3460978" y="55880"/>
                    <a:pt x="3460978" y="124460"/>
                  </a:cubicBezTo>
                  <a:lnTo>
                    <a:pt x="3460978" y="2564491"/>
                  </a:lnTo>
                  <a:cubicBezTo>
                    <a:pt x="3460978" y="2633071"/>
                    <a:pt x="3405098" y="2688951"/>
                    <a:pt x="3336518" y="2688951"/>
                  </a:cubicBezTo>
                  <a:close/>
                </a:path>
              </a:pathLst>
            </a:custGeom>
            <a:solidFill>
              <a:srgbClr val="F57E9A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696115" y="1756310"/>
            <a:ext cx="9990262" cy="6775315"/>
            <a:chOff x="0" y="0"/>
            <a:chExt cx="3474062" cy="269690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474062" cy="2696909"/>
            </a:xfrm>
            <a:custGeom>
              <a:avLst/>
              <a:gdLst/>
              <a:ahLst/>
              <a:cxnLst/>
              <a:rect l="l" t="t" r="r" b="b"/>
              <a:pathLst>
                <a:path w="3474062" h="2696909">
                  <a:moveTo>
                    <a:pt x="3349601" y="2696909"/>
                  </a:moveTo>
                  <a:lnTo>
                    <a:pt x="124460" y="2696909"/>
                  </a:lnTo>
                  <a:cubicBezTo>
                    <a:pt x="55880" y="2696909"/>
                    <a:pt x="0" y="2641029"/>
                    <a:pt x="0" y="257244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349602" y="0"/>
                  </a:lnTo>
                  <a:cubicBezTo>
                    <a:pt x="3418182" y="0"/>
                    <a:pt x="3474062" y="55880"/>
                    <a:pt x="3474062" y="124460"/>
                  </a:cubicBezTo>
                  <a:lnTo>
                    <a:pt x="3474062" y="2572449"/>
                  </a:lnTo>
                  <a:cubicBezTo>
                    <a:pt x="3474062" y="2641029"/>
                    <a:pt x="3418182" y="2696909"/>
                    <a:pt x="3349602" y="269690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9" name="AutoShape 9"/>
          <p:cNvSpPr/>
          <p:nvPr/>
        </p:nvSpPr>
        <p:spPr>
          <a:xfrm flipV="1">
            <a:off x="1649065" y="2476500"/>
            <a:ext cx="10063631" cy="2"/>
          </a:xfrm>
          <a:prstGeom prst="line">
            <a:avLst/>
          </a:prstGeom>
          <a:ln w="19050" cap="rnd">
            <a:solidFill>
              <a:srgbClr val="F57E9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907176" y="1998175"/>
            <a:ext cx="264304" cy="264304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2285831" y="1998175"/>
            <a:ext cx="264304" cy="264304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2664486" y="1998175"/>
            <a:ext cx="264304" cy="264304"/>
          </a:xfrm>
          <a:prstGeom prst="rect">
            <a:avLst/>
          </a:prstGeom>
        </p:spPr>
      </p:pic>
      <p:sp>
        <p:nvSpPr>
          <p:cNvPr id="15" name="Freeform 15"/>
          <p:cNvSpPr/>
          <p:nvPr/>
        </p:nvSpPr>
        <p:spPr>
          <a:xfrm>
            <a:off x="12083155" y="2433766"/>
            <a:ext cx="5854021" cy="6116412"/>
          </a:xfrm>
          <a:custGeom>
            <a:avLst/>
            <a:gdLst/>
            <a:ahLst/>
            <a:cxnLst/>
            <a:rect l="l" t="t" r="r" b="b"/>
            <a:pathLst>
              <a:path w="36362891" h="42964571">
                <a:moveTo>
                  <a:pt x="36218112" y="42819793"/>
                </a:moveTo>
                <a:lnTo>
                  <a:pt x="36362891" y="42819793"/>
                </a:lnTo>
                <a:lnTo>
                  <a:pt x="36362891" y="42964571"/>
                </a:lnTo>
                <a:lnTo>
                  <a:pt x="36218112" y="42964571"/>
                </a:lnTo>
                <a:lnTo>
                  <a:pt x="36218112" y="42819793"/>
                </a:lnTo>
                <a:close/>
                <a:moveTo>
                  <a:pt x="0" y="144780"/>
                </a:moveTo>
                <a:lnTo>
                  <a:pt x="144780" y="144780"/>
                </a:lnTo>
                <a:lnTo>
                  <a:pt x="144780" y="42819793"/>
                </a:lnTo>
                <a:lnTo>
                  <a:pt x="0" y="42819793"/>
                </a:lnTo>
                <a:lnTo>
                  <a:pt x="0" y="144780"/>
                </a:lnTo>
                <a:close/>
                <a:moveTo>
                  <a:pt x="0" y="42819793"/>
                </a:moveTo>
                <a:lnTo>
                  <a:pt x="144780" y="42819793"/>
                </a:lnTo>
                <a:lnTo>
                  <a:pt x="144780" y="42964571"/>
                </a:lnTo>
                <a:lnTo>
                  <a:pt x="0" y="42964571"/>
                </a:lnTo>
                <a:lnTo>
                  <a:pt x="0" y="42819793"/>
                </a:lnTo>
                <a:close/>
                <a:moveTo>
                  <a:pt x="36218112" y="144780"/>
                </a:moveTo>
                <a:lnTo>
                  <a:pt x="36362891" y="144780"/>
                </a:lnTo>
                <a:lnTo>
                  <a:pt x="36362891" y="42819793"/>
                </a:lnTo>
                <a:lnTo>
                  <a:pt x="36218112" y="42819793"/>
                </a:lnTo>
                <a:lnTo>
                  <a:pt x="36218112" y="144780"/>
                </a:lnTo>
                <a:close/>
                <a:moveTo>
                  <a:pt x="144780" y="42819793"/>
                </a:moveTo>
                <a:lnTo>
                  <a:pt x="36218112" y="42819793"/>
                </a:lnTo>
                <a:lnTo>
                  <a:pt x="36218112" y="42964571"/>
                </a:lnTo>
                <a:lnTo>
                  <a:pt x="144780" y="42964571"/>
                </a:lnTo>
                <a:lnTo>
                  <a:pt x="144780" y="42819793"/>
                </a:lnTo>
                <a:close/>
                <a:moveTo>
                  <a:pt x="36218112" y="0"/>
                </a:moveTo>
                <a:lnTo>
                  <a:pt x="36362891" y="0"/>
                </a:lnTo>
                <a:lnTo>
                  <a:pt x="36362891" y="144780"/>
                </a:lnTo>
                <a:lnTo>
                  <a:pt x="36218112" y="144780"/>
                </a:lnTo>
                <a:lnTo>
                  <a:pt x="36218112" y="0"/>
                </a:lnTo>
                <a:close/>
                <a:moveTo>
                  <a:pt x="0" y="0"/>
                </a:moveTo>
                <a:lnTo>
                  <a:pt x="144780" y="0"/>
                </a:lnTo>
                <a:lnTo>
                  <a:pt x="144780" y="144780"/>
                </a:lnTo>
                <a:lnTo>
                  <a:pt x="0" y="144780"/>
                </a:lnTo>
                <a:lnTo>
                  <a:pt x="0" y="0"/>
                </a:lnTo>
                <a:close/>
                <a:moveTo>
                  <a:pt x="144780" y="0"/>
                </a:moveTo>
                <a:lnTo>
                  <a:pt x="36218112" y="0"/>
                </a:lnTo>
                <a:lnTo>
                  <a:pt x="36218112" y="144780"/>
                </a:lnTo>
                <a:lnTo>
                  <a:pt x="144780" y="144780"/>
                </a:lnTo>
                <a:lnTo>
                  <a:pt x="144780" y="0"/>
                </a:lnTo>
                <a:close/>
              </a:path>
            </a:pathLst>
          </a:custGeom>
          <a:solidFill>
            <a:srgbClr val="5F5899"/>
          </a:solidFill>
        </p:spPr>
      </p:sp>
      <p:grpSp>
        <p:nvGrpSpPr>
          <p:cNvPr id="17" name="Group 17"/>
          <p:cNvGrpSpPr/>
          <p:nvPr/>
        </p:nvGrpSpPr>
        <p:grpSpPr>
          <a:xfrm>
            <a:off x="12083155" y="1744959"/>
            <a:ext cx="5854021" cy="631658"/>
            <a:chOff x="0" y="0"/>
            <a:chExt cx="10972500" cy="118395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0972500" cy="1183950"/>
            </a:xfrm>
            <a:custGeom>
              <a:avLst/>
              <a:gdLst/>
              <a:ahLst/>
              <a:cxnLst/>
              <a:rect l="l" t="t" r="r" b="b"/>
              <a:pathLst>
                <a:path w="10972500" h="1183950">
                  <a:moveTo>
                    <a:pt x="0" y="0"/>
                  </a:moveTo>
                  <a:lnTo>
                    <a:pt x="0" y="1183950"/>
                  </a:lnTo>
                  <a:lnTo>
                    <a:pt x="10972500" y="1183950"/>
                  </a:lnTo>
                  <a:lnTo>
                    <a:pt x="10972500" y="0"/>
                  </a:lnTo>
                  <a:lnTo>
                    <a:pt x="0" y="0"/>
                  </a:lnTo>
                  <a:close/>
                  <a:moveTo>
                    <a:pt x="10911540" y="1122990"/>
                  </a:moveTo>
                  <a:lnTo>
                    <a:pt x="59690" y="1122990"/>
                  </a:lnTo>
                  <a:lnTo>
                    <a:pt x="59690" y="59690"/>
                  </a:lnTo>
                  <a:lnTo>
                    <a:pt x="10911540" y="59690"/>
                  </a:lnTo>
                  <a:lnTo>
                    <a:pt x="10911540" y="1122990"/>
                  </a:lnTo>
                  <a:close/>
                </a:path>
              </a:pathLst>
            </a:custGeom>
            <a:solidFill>
              <a:srgbClr val="5F5899"/>
            </a:solidFill>
          </p:spPr>
        </p:sp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7420514" y="1905770"/>
            <a:ext cx="310036" cy="310036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12444800" y="2651567"/>
            <a:ext cx="5130732" cy="22852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Perfil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clean,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minimalista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e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funcional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. O usuário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destaca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seu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cargo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atual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,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principais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habilidades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e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informações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de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contato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.</a:t>
            </a:r>
          </a:p>
        </p:txBody>
      </p:sp>
      <p:pic>
        <p:nvPicPr>
          <p:cNvPr id="22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-502766" y="8385482"/>
            <a:ext cx="1873860" cy="1901518"/>
          </a:xfrm>
          <a:prstGeom prst="rect">
            <a:avLst/>
          </a:prstGeom>
        </p:spPr>
      </p:pic>
      <p:grpSp>
        <p:nvGrpSpPr>
          <p:cNvPr id="23" name="Group 23"/>
          <p:cNvGrpSpPr/>
          <p:nvPr/>
        </p:nvGrpSpPr>
        <p:grpSpPr>
          <a:xfrm>
            <a:off x="-228600" y="9516688"/>
            <a:ext cx="18888075" cy="1056062"/>
            <a:chOff x="0" y="0"/>
            <a:chExt cx="6389299" cy="357236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6389300" cy="357236"/>
            </a:xfrm>
            <a:custGeom>
              <a:avLst/>
              <a:gdLst/>
              <a:ahLst/>
              <a:cxnLst/>
              <a:rect l="l" t="t" r="r" b="b"/>
              <a:pathLst>
                <a:path w="6389300" h="357236">
                  <a:moveTo>
                    <a:pt x="0" y="0"/>
                  </a:moveTo>
                  <a:lnTo>
                    <a:pt x="6389300" y="0"/>
                  </a:lnTo>
                  <a:lnTo>
                    <a:pt x="6389300" y="357236"/>
                  </a:lnTo>
                  <a:lnTo>
                    <a:pt x="0" y="357236"/>
                  </a:lnTo>
                  <a:close/>
                </a:path>
              </a:pathLst>
            </a:custGeom>
            <a:solidFill>
              <a:srgbClr val="F57E9A"/>
            </a:solidFill>
          </p:spPr>
        </p:sp>
      </p:grpSp>
      <p:sp>
        <p:nvSpPr>
          <p:cNvPr id="25" name="TextBox 25"/>
          <p:cNvSpPr txBox="1"/>
          <p:nvPr/>
        </p:nvSpPr>
        <p:spPr>
          <a:xfrm>
            <a:off x="15921565" y="9762525"/>
            <a:ext cx="2151978" cy="325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20"/>
              </a:lnSpc>
            </a:pPr>
            <a:r>
              <a:rPr lang="en-US" sz="2200" spc="21">
                <a:solidFill>
                  <a:srgbClr val="FFF7F7"/>
                </a:solidFill>
                <a:latin typeface="Courier Prime"/>
              </a:rPr>
              <a:t>12:01 PM</a:t>
            </a:r>
          </a:p>
        </p:txBody>
      </p:sp>
      <p:pic>
        <p:nvPicPr>
          <p:cNvPr id="26" name="Picture 2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15010166" y="9804282"/>
            <a:ext cx="306709" cy="232716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15468766" y="9801664"/>
            <a:ext cx="264391" cy="237952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>
            <a:off x="14444976" y="9855231"/>
            <a:ext cx="225064" cy="130818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D9C24301-E94B-4782-95DA-F339C5F90ED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17527" y="2521297"/>
            <a:ext cx="9977889" cy="5612562"/>
          </a:xfrm>
          <a:prstGeom prst="rect">
            <a:avLst/>
          </a:prstGeom>
        </p:spPr>
      </p:pic>
      <p:sp>
        <p:nvSpPr>
          <p:cNvPr id="49" name="TextBox 45">
            <a:extLst>
              <a:ext uri="{FF2B5EF4-FFF2-40B4-BE49-F238E27FC236}">
                <a16:creationId xmlns:a16="http://schemas.microsoft.com/office/drawing/2014/main" id="{D64F654B-A4E8-468E-BC95-122635BA28FC}"/>
              </a:ext>
            </a:extLst>
          </p:cNvPr>
          <p:cNvSpPr txBox="1"/>
          <p:nvPr/>
        </p:nvSpPr>
        <p:spPr>
          <a:xfrm>
            <a:off x="3710001" y="554142"/>
            <a:ext cx="10669336" cy="782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00"/>
              </a:lnSpc>
            </a:pPr>
            <a:r>
              <a:rPr lang="en-US" sz="6099" dirty="0" err="1">
                <a:solidFill>
                  <a:srgbClr val="363252"/>
                </a:solidFill>
                <a:latin typeface="Gliker"/>
              </a:rPr>
              <a:t>Marton</a:t>
            </a:r>
            <a:r>
              <a:rPr lang="en-US" sz="6099" dirty="0">
                <a:solidFill>
                  <a:srgbClr val="363252"/>
                </a:solidFill>
                <a:latin typeface="Gliker"/>
              </a:rPr>
              <a:t> Lederer</a:t>
            </a:r>
          </a:p>
        </p:txBody>
      </p:sp>
      <p:grpSp>
        <p:nvGrpSpPr>
          <p:cNvPr id="51" name="Group 64">
            <a:extLst>
              <a:ext uri="{FF2B5EF4-FFF2-40B4-BE49-F238E27FC236}">
                <a16:creationId xmlns:a16="http://schemas.microsoft.com/office/drawing/2014/main" id="{BDB65029-AE3B-4A01-8FAA-0BB6708BDB30}"/>
              </a:ext>
            </a:extLst>
          </p:cNvPr>
          <p:cNvGrpSpPr/>
          <p:nvPr/>
        </p:nvGrpSpPr>
        <p:grpSpPr>
          <a:xfrm>
            <a:off x="13006496" y="7136811"/>
            <a:ext cx="4019799" cy="729510"/>
            <a:chOff x="9939" y="146799"/>
            <a:chExt cx="1080822" cy="304115"/>
          </a:xfrm>
          <a:noFill/>
        </p:grpSpPr>
        <p:sp>
          <p:nvSpPr>
            <p:cNvPr id="52" name="Freeform 65">
              <a:hlinkClick r:id="rId17"/>
              <a:extLst>
                <a:ext uri="{FF2B5EF4-FFF2-40B4-BE49-F238E27FC236}">
                  <a16:creationId xmlns:a16="http://schemas.microsoft.com/office/drawing/2014/main" id="{176BF33C-FF09-496A-A14D-53822811F0C2}"/>
                </a:ext>
              </a:extLst>
            </p:cNvPr>
            <p:cNvSpPr/>
            <p:nvPr/>
          </p:nvSpPr>
          <p:spPr>
            <a:xfrm>
              <a:off x="9939" y="146799"/>
              <a:ext cx="1080822" cy="304115"/>
            </a:xfrm>
            <a:custGeom>
              <a:avLst/>
              <a:gdLst/>
              <a:ahLst/>
              <a:cxnLst/>
              <a:rect l="l" t="t" r="r" b="b"/>
              <a:pathLst>
                <a:path w="1080822" h="304115">
                  <a:moveTo>
                    <a:pt x="0" y="0"/>
                  </a:moveTo>
                  <a:lnTo>
                    <a:pt x="1080822" y="0"/>
                  </a:lnTo>
                  <a:lnTo>
                    <a:pt x="1080822" y="304115"/>
                  </a:lnTo>
                  <a:lnTo>
                    <a:pt x="0" y="304115"/>
                  </a:lnTo>
                  <a:close/>
                </a:path>
              </a:pathLst>
            </a:custGeom>
            <a:grpFill/>
            <a:ln w="38100">
              <a:solidFill>
                <a:schemeClr val="bg1"/>
              </a:solidFill>
            </a:ln>
          </p:spPr>
        </p:sp>
      </p:grpSp>
      <p:sp>
        <p:nvSpPr>
          <p:cNvPr id="53" name="TextBox 66">
            <a:hlinkClick r:id="rId17"/>
            <a:extLst>
              <a:ext uri="{FF2B5EF4-FFF2-40B4-BE49-F238E27FC236}">
                <a16:creationId xmlns:a16="http://schemas.microsoft.com/office/drawing/2014/main" id="{431F7782-6C5C-4614-A679-54265F406BC3}"/>
              </a:ext>
            </a:extLst>
          </p:cNvPr>
          <p:cNvSpPr txBox="1"/>
          <p:nvPr/>
        </p:nvSpPr>
        <p:spPr>
          <a:xfrm>
            <a:off x="13265346" y="7364547"/>
            <a:ext cx="3385868" cy="3365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sz="2499" dirty="0" err="1">
                <a:solidFill>
                  <a:schemeClr val="bg1"/>
                </a:solidFill>
                <a:latin typeface="Courier Prime Bold"/>
              </a:rPr>
              <a:t>Visualizar</a:t>
            </a:r>
            <a:r>
              <a:rPr lang="en-US" sz="2499" dirty="0">
                <a:solidFill>
                  <a:schemeClr val="bg1"/>
                </a:solidFill>
                <a:latin typeface="Courier Prime Bold"/>
              </a:rPr>
              <a:t> online</a:t>
            </a:r>
          </a:p>
        </p:txBody>
      </p:sp>
      <p:sp>
        <p:nvSpPr>
          <p:cNvPr id="54" name="TextBox 19">
            <a:extLst>
              <a:ext uri="{FF2B5EF4-FFF2-40B4-BE49-F238E27FC236}">
                <a16:creationId xmlns:a16="http://schemas.microsoft.com/office/drawing/2014/main" id="{4B1A5FC8-4907-4263-BC94-67EF882BDE78}"/>
              </a:ext>
            </a:extLst>
          </p:cNvPr>
          <p:cNvSpPr txBox="1"/>
          <p:nvPr/>
        </p:nvSpPr>
        <p:spPr>
          <a:xfrm>
            <a:off x="12436779" y="1925032"/>
            <a:ext cx="2984976" cy="342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40"/>
              </a:lnSpc>
            </a:pPr>
            <a:r>
              <a:rPr lang="en-US" sz="2200" dirty="0" err="1">
                <a:solidFill>
                  <a:srgbClr val="363252"/>
                </a:solidFill>
                <a:latin typeface="Courier Prime Italics"/>
              </a:rPr>
              <a:t>Descrição</a:t>
            </a:r>
            <a:r>
              <a:rPr lang="en-US" sz="2200" dirty="0">
                <a:solidFill>
                  <a:srgbClr val="363252"/>
                </a:solidFill>
                <a:latin typeface="Courier Prime Italics"/>
              </a:rPr>
              <a:t>:</a:t>
            </a:r>
          </a:p>
        </p:txBody>
      </p:sp>
      <p:pic>
        <p:nvPicPr>
          <p:cNvPr id="55" name="Gráfico 54" descr="Ícone do menu de hambúrguer com preenchimento sólido">
            <a:hlinkClick r:id="rId18" action="ppaction://hlinksldjump"/>
            <a:extLst>
              <a:ext uri="{FF2B5EF4-FFF2-40B4-BE49-F238E27FC236}">
                <a16:creationId xmlns:a16="http://schemas.microsoft.com/office/drawing/2014/main" id="{25E296CD-F11D-4BA7-95E1-B27CCD0E61F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7065026" y="0"/>
            <a:ext cx="926054" cy="926054"/>
          </a:xfrm>
          <a:prstGeom prst="rect">
            <a:avLst/>
          </a:prstGeom>
        </p:spPr>
      </p:pic>
      <p:sp>
        <p:nvSpPr>
          <p:cNvPr id="56" name="TextBox 35">
            <a:hlinkClick r:id="rId18" action="ppaction://hlinksldjump"/>
            <a:extLst>
              <a:ext uri="{FF2B5EF4-FFF2-40B4-BE49-F238E27FC236}">
                <a16:creationId xmlns:a16="http://schemas.microsoft.com/office/drawing/2014/main" id="{9CE863B5-1A6D-498F-A5DE-29395C2BA1FA}"/>
              </a:ext>
            </a:extLst>
          </p:cNvPr>
          <p:cNvSpPr txBox="1"/>
          <p:nvPr/>
        </p:nvSpPr>
        <p:spPr>
          <a:xfrm>
            <a:off x="17221200" y="773321"/>
            <a:ext cx="609600" cy="3347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59"/>
              </a:lnSpc>
            </a:pPr>
            <a:r>
              <a:rPr lang="en-US" sz="1700" dirty="0">
                <a:solidFill>
                  <a:srgbClr val="363252"/>
                </a:solidFill>
                <a:latin typeface="Courier Prime"/>
              </a:rPr>
              <a:t>Menu</a:t>
            </a:r>
          </a:p>
        </p:txBody>
      </p:sp>
      <p:grpSp>
        <p:nvGrpSpPr>
          <p:cNvPr id="57" name="Group 64">
            <a:extLst>
              <a:ext uri="{FF2B5EF4-FFF2-40B4-BE49-F238E27FC236}">
                <a16:creationId xmlns:a16="http://schemas.microsoft.com/office/drawing/2014/main" id="{109671A7-8213-43D5-A9A4-8058608611F9}"/>
              </a:ext>
            </a:extLst>
          </p:cNvPr>
          <p:cNvGrpSpPr/>
          <p:nvPr/>
        </p:nvGrpSpPr>
        <p:grpSpPr>
          <a:xfrm>
            <a:off x="13006497" y="8016085"/>
            <a:ext cx="4019800" cy="729510"/>
            <a:chOff x="0" y="0"/>
            <a:chExt cx="1080822" cy="304115"/>
          </a:xfrm>
        </p:grpSpPr>
        <p:sp>
          <p:nvSpPr>
            <p:cNvPr id="58" name="Freeform 65">
              <a:hlinkClick r:id="rId21" action="ppaction://hlinksldjump"/>
              <a:extLst>
                <a:ext uri="{FF2B5EF4-FFF2-40B4-BE49-F238E27FC236}">
                  <a16:creationId xmlns:a16="http://schemas.microsoft.com/office/drawing/2014/main" id="{0F6372F1-9FF4-4D72-8D5B-474AE19E43CE}"/>
                </a:ext>
              </a:extLst>
            </p:cNvPr>
            <p:cNvSpPr/>
            <p:nvPr/>
          </p:nvSpPr>
          <p:spPr>
            <a:xfrm>
              <a:off x="0" y="0"/>
              <a:ext cx="1080822" cy="304115"/>
            </a:xfrm>
            <a:custGeom>
              <a:avLst/>
              <a:gdLst/>
              <a:ahLst/>
              <a:cxnLst/>
              <a:rect l="l" t="t" r="r" b="b"/>
              <a:pathLst>
                <a:path w="1080822" h="304115">
                  <a:moveTo>
                    <a:pt x="0" y="0"/>
                  </a:moveTo>
                  <a:lnTo>
                    <a:pt x="1080822" y="0"/>
                  </a:lnTo>
                  <a:lnTo>
                    <a:pt x="1080822" y="304115"/>
                  </a:lnTo>
                  <a:lnTo>
                    <a:pt x="0" y="304115"/>
                  </a:lnTo>
                  <a:close/>
                </a:path>
              </a:pathLst>
            </a:custGeom>
            <a:solidFill>
              <a:srgbClr val="F57E9A"/>
            </a:solidFill>
          </p:spPr>
        </p:sp>
      </p:grpSp>
      <p:sp>
        <p:nvSpPr>
          <p:cNvPr id="59" name="TextBox 66">
            <a:hlinkClick r:id="rId21" action="ppaction://hlinksldjump"/>
            <a:extLst>
              <a:ext uri="{FF2B5EF4-FFF2-40B4-BE49-F238E27FC236}">
                <a16:creationId xmlns:a16="http://schemas.microsoft.com/office/drawing/2014/main" id="{9F1D73D1-56F8-448A-A835-DBA249E60E1B}"/>
              </a:ext>
            </a:extLst>
          </p:cNvPr>
          <p:cNvSpPr txBox="1"/>
          <p:nvPr/>
        </p:nvSpPr>
        <p:spPr>
          <a:xfrm>
            <a:off x="13148465" y="8245709"/>
            <a:ext cx="3668226" cy="3365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sz="2499" dirty="0" err="1">
                <a:solidFill>
                  <a:srgbClr val="FFFFFF"/>
                </a:solidFill>
                <a:latin typeface="Courier Prime Bold"/>
              </a:rPr>
              <a:t>Voltar</a:t>
            </a:r>
            <a:r>
              <a:rPr lang="en-US" sz="2499" dirty="0">
                <a:solidFill>
                  <a:srgbClr val="FFFFFF"/>
                </a:solidFill>
                <a:latin typeface="Courier Prime Bold"/>
              </a:rPr>
              <a:t> </a:t>
            </a:r>
            <a:r>
              <a:rPr lang="en-US" sz="2499" dirty="0" err="1">
                <a:solidFill>
                  <a:srgbClr val="FFFFFF"/>
                </a:solidFill>
                <a:latin typeface="Courier Prime Bold"/>
              </a:rPr>
              <a:t>aos</a:t>
            </a:r>
            <a:r>
              <a:rPr lang="en-US" sz="2499" dirty="0">
                <a:solidFill>
                  <a:srgbClr val="FFFFFF"/>
                </a:solidFill>
                <a:latin typeface="Courier Prime Bold"/>
              </a:rPr>
              <a:t> </a:t>
            </a:r>
            <a:r>
              <a:rPr lang="en-US" sz="2499" dirty="0" err="1">
                <a:solidFill>
                  <a:srgbClr val="FFFFFF"/>
                </a:solidFill>
                <a:latin typeface="Courier Prime Bold"/>
              </a:rPr>
              <a:t>exemplos</a:t>
            </a:r>
            <a:endParaRPr lang="en-US" sz="2499" dirty="0">
              <a:solidFill>
                <a:srgbClr val="FFFFFF"/>
              </a:solidFill>
              <a:latin typeface="Courier Prime Bold"/>
            </a:endParaRPr>
          </a:p>
        </p:txBody>
      </p:sp>
      <p:grpSp>
        <p:nvGrpSpPr>
          <p:cNvPr id="60" name="Group 39">
            <a:extLst>
              <a:ext uri="{FF2B5EF4-FFF2-40B4-BE49-F238E27FC236}">
                <a16:creationId xmlns:a16="http://schemas.microsoft.com/office/drawing/2014/main" id="{13D751D7-8337-4998-A2B0-DADDA34A5F27}"/>
              </a:ext>
            </a:extLst>
          </p:cNvPr>
          <p:cNvGrpSpPr/>
          <p:nvPr/>
        </p:nvGrpSpPr>
        <p:grpSpPr>
          <a:xfrm>
            <a:off x="12177709" y="8027094"/>
            <a:ext cx="745600" cy="707493"/>
            <a:chOff x="0" y="0"/>
            <a:chExt cx="6392923" cy="1850221"/>
          </a:xfrm>
        </p:grpSpPr>
        <p:sp>
          <p:nvSpPr>
            <p:cNvPr id="61" name="Freeform 40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2FB951A5-8E7D-4027-842E-BA7E976FE021}"/>
                </a:ext>
              </a:extLst>
            </p:cNvPr>
            <p:cNvSpPr/>
            <p:nvPr/>
          </p:nvSpPr>
          <p:spPr>
            <a:xfrm>
              <a:off x="0" y="0"/>
              <a:ext cx="6392923" cy="1850221"/>
            </a:xfrm>
            <a:custGeom>
              <a:avLst/>
              <a:gdLst/>
              <a:ahLst/>
              <a:cxnLst/>
              <a:rect l="l" t="t" r="r" b="b"/>
              <a:pathLst>
                <a:path w="6392923" h="1850221">
                  <a:moveTo>
                    <a:pt x="6268463" y="1850221"/>
                  </a:moveTo>
                  <a:lnTo>
                    <a:pt x="124460" y="1850221"/>
                  </a:lnTo>
                  <a:cubicBezTo>
                    <a:pt x="55880" y="1850221"/>
                    <a:pt x="0" y="1794341"/>
                    <a:pt x="0" y="172576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268463" y="0"/>
                  </a:lnTo>
                  <a:cubicBezTo>
                    <a:pt x="6337043" y="0"/>
                    <a:pt x="6392923" y="55880"/>
                    <a:pt x="6392923" y="124460"/>
                  </a:cubicBezTo>
                  <a:lnTo>
                    <a:pt x="6392923" y="1725761"/>
                  </a:lnTo>
                  <a:cubicBezTo>
                    <a:pt x="6392923" y="1794341"/>
                    <a:pt x="6337043" y="1850221"/>
                    <a:pt x="6268463" y="1850221"/>
                  </a:cubicBezTo>
                  <a:close/>
                </a:path>
              </a:pathLst>
            </a:custGeom>
            <a:solidFill>
              <a:srgbClr val="F9ADBF"/>
            </a:solidFill>
          </p:spPr>
        </p:sp>
      </p:grpSp>
      <p:grpSp>
        <p:nvGrpSpPr>
          <p:cNvPr id="62" name="Group 39">
            <a:extLst>
              <a:ext uri="{FF2B5EF4-FFF2-40B4-BE49-F238E27FC236}">
                <a16:creationId xmlns:a16="http://schemas.microsoft.com/office/drawing/2014/main" id="{3F487422-34B7-4E91-90E0-1045034A3304}"/>
              </a:ext>
            </a:extLst>
          </p:cNvPr>
          <p:cNvGrpSpPr/>
          <p:nvPr/>
        </p:nvGrpSpPr>
        <p:grpSpPr>
          <a:xfrm>
            <a:off x="17109486" y="8027094"/>
            <a:ext cx="745600" cy="707493"/>
            <a:chOff x="0" y="0"/>
            <a:chExt cx="6392923" cy="1850221"/>
          </a:xfrm>
        </p:grpSpPr>
        <p:sp>
          <p:nvSpPr>
            <p:cNvPr id="63" name="Freeform 40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FAB462BC-A3C8-4D15-B2BE-FA50E2F38BE3}"/>
                </a:ext>
              </a:extLst>
            </p:cNvPr>
            <p:cNvSpPr/>
            <p:nvPr/>
          </p:nvSpPr>
          <p:spPr>
            <a:xfrm>
              <a:off x="0" y="0"/>
              <a:ext cx="6392923" cy="1850221"/>
            </a:xfrm>
            <a:custGeom>
              <a:avLst/>
              <a:gdLst/>
              <a:ahLst/>
              <a:cxnLst/>
              <a:rect l="l" t="t" r="r" b="b"/>
              <a:pathLst>
                <a:path w="6392923" h="1850221">
                  <a:moveTo>
                    <a:pt x="6268463" y="1850221"/>
                  </a:moveTo>
                  <a:lnTo>
                    <a:pt x="124460" y="1850221"/>
                  </a:lnTo>
                  <a:cubicBezTo>
                    <a:pt x="55880" y="1850221"/>
                    <a:pt x="0" y="1794341"/>
                    <a:pt x="0" y="172576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268463" y="0"/>
                  </a:lnTo>
                  <a:cubicBezTo>
                    <a:pt x="6337043" y="0"/>
                    <a:pt x="6392923" y="55880"/>
                    <a:pt x="6392923" y="124460"/>
                  </a:cubicBezTo>
                  <a:lnTo>
                    <a:pt x="6392923" y="1725761"/>
                  </a:lnTo>
                  <a:cubicBezTo>
                    <a:pt x="6392923" y="1794341"/>
                    <a:pt x="6337043" y="1850221"/>
                    <a:pt x="6268463" y="1850221"/>
                  </a:cubicBezTo>
                  <a:close/>
                </a:path>
              </a:pathLst>
            </a:custGeom>
            <a:solidFill>
              <a:srgbClr val="F9ADBF"/>
            </a:solidFill>
          </p:spPr>
        </p:sp>
      </p:grpSp>
      <p:sp>
        <p:nvSpPr>
          <p:cNvPr id="64" name="Seta: para a Esquerda 63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8342A1F-8C7F-4DA2-A0CE-2E9EF2EB0A2D}"/>
              </a:ext>
            </a:extLst>
          </p:cNvPr>
          <p:cNvSpPr/>
          <p:nvPr/>
        </p:nvSpPr>
        <p:spPr>
          <a:xfrm>
            <a:off x="12328334" y="8235766"/>
            <a:ext cx="384454" cy="285916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Seta: para a Esquerda 6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C481F92-342B-45CD-A9E6-8B717D7A195E}"/>
              </a:ext>
            </a:extLst>
          </p:cNvPr>
          <p:cNvSpPr/>
          <p:nvPr/>
        </p:nvSpPr>
        <p:spPr>
          <a:xfrm rot="10800000">
            <a:off x="17313623" y="8235766"/>
            <a:ext cx="384454" cy="285916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6333827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3148465" y="4665828"/>
            <a:ext cx="5546200" cy="55462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856582" y="1931538"/>
            <a:ext cx="9990262" cy="6788921"/>
            <a:chOff x="0" y="0"/>
            <a:chExt cx="3474062" cy="270232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474062" cy="2702325"/>
            </a:xfrm>
            <a:custGeom>
              <a:avLst/>
              <a:gdLst/>
              <a:ahLst/>
              <a:cxnLst/>
              <a:rect l="l" t="t" r="r" b="b"/>
              <a:pathLst>
                <a:path w="3474062" h="2702325">
                  <a:moveTo>
                    <a:pt x="3349601" y="2702325"/>
                  </a:moveTo>
                  <a:lnTo>
                    <a:pt x="124460" y="2702325"/>
                  </a:lnTo>
                  <a:cubicBezTo>
                    <a:pt x="55880" y="2702325"/>
                    <a:pt x="0" y="2646445"/>
                    <a:pt x="0" y="257786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349602" y="0"/>
                  </a:lnTo>
                  <a:cubicBezTo>
                    <a:pt x="3418182" y="0"/>
                    <a:pt x="3474062" y="55880"/>
                    <a:pt x="3474062" y="124460"/>
                  </a:cubicBezTo>
                  <a:lnTo>
                    <a:pt x="3474062" y="2577865"/>
                  </a:lnTo>
                  <a:cubicBezTo>
                    <a:pt x="3474062" y="2646445"/>
                    <a:pt x="3418182" y="2702325"/>
                    <a:pt x="3349602" y="2702325"/>
                  </a:cubicBezTo>
                  <a:close/>
                </a:path>
              </a:pathLst>
            </a:custGeom>
            <a:solidFill>
              <a:srgbClr val="F57E9A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649065" y="1719518"/>
            <a:ext cx="10063631" cy="6830660"/>
            <a:chOff x="0" y="0"/>
            <a:chExt cx="3460977" cy="268895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460978" cy="2688951"/>
            </a:xfrm>
            <a:custGeom>
              <a:avLst/>
              <a:gdLst/>
              <a:ahLst/>
              <a:cxnLst/>
              <a:rect l="l" t="t" r="r" b="b"/>
              <a:pathLst>
                <a:path w="3460978" h="2688951">
                  <a:moveTo>
                    <a:pt x="3336517" y="2688951"/>
                  </a:moveTo>
                  <a:lnTo>
                    <a:pt x="124460" y="2688951"/>
                  </a:lnTo>
                  <a:cubicBezTo>
                    <a:pt x="55880" y="2688951"/>
                    <a:pt x="0" y="2633071"/>
                    <a:pt x="0" y="256449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336518" y="0"/>
                  </a:lnTo>
                  <a:cubicBezTo>
                    <a:pt x="3405098" y="0"/>
                    <a:pt x="3460978" y="55880"/>
                    <a:pt x="3460978" y="124460"/>
                  </a:cubicBezTo>
                  <a:lnTo>
                    <a:pt x="3460978" y="2564491"/>
                  </a:lnTo>
                  <a:cubicBezTo>
                    <a:pt x="3460978" y="2633071"/>
                    <a:pt x="3405098" y="2688951"/>
                    <a:pt x="3336518" y="2688951"/>
                  </a:cubicBezTo>
                  <a:close/>
                </a:path>
              </a:pathLst>
            </a:custGeom>
            <a:solidFill>
              <a:srgbClr val="F57E9A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696115" y="1756310"/>
            <a:ext cx="9990262" cy="6775315"/>
            <a:chOff x="0" y="0"/>
            <a:chExt cx="3474062" cy="269690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474062" cy="2696909"/>
            </a:xfrm>
            <a:custGeom>
              <a:avLst/>
              <a:gdLst/>
              <a:ahLst/>
              <a:cxnLst/>
              <a:rect l="l" t="t" r="r" b="b"/>
              <a:pathLst>
                <a:path w="3474062" h="2696909">
                  <a:moveTo>
                    <a:pt x="3349601" y="2696909"/>
                  </a:moveTo>
                  <a:lnTo>
                    <a:pt x="124460" y="2696909"/>
                  </a:lnTo>
                  <a:cubicBezTo>
                    <a:pt x="55880" y="2696909"/>
                    <a:pt x="0" y="2641029"/>
                    <a:pt x="0" y="257244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349602" y="0"/>
                  </a:lnTo>
                  <a:cubicBezTo>
                    <a:pt x="3418182" y="0"/>
                    <a:pt x="3474062" y="55880"/>
                    <a:pt x="3474062" y="124460"/>
                  </a:cubicBezTo>
                  <a:lnTo>
                    <a:pt x="3474062" y="2572449"/>
                  </a:lnTo>
                  <a:cubicBezTo>
                    <a:pt x="3474062" y="2641029"/>
                    <a:pt x="3418182" y="2696909"/>
                    <a:pt x="3349602" y="269690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9" name="AutoShape 9"/>
          <p:cNvSpPr/>
          <p:nvPr/>
        </p:nvSpPr>
        <p:spPr>
          <a:xfrm flipV="1">
            <a:off x="1649065" y="2476500"/>
            <a:ext cx="10063631" cy="2"/>
          </a:xfrm>
          <a:prstGeom prst="line">
            <a:avLst/>
          </a:prstGeom>
          <a:ln w="19050" cap="rnd">
            <a:solidFill>
              <a:srgbClr val="F57E9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907176" y="1998175"/>
            <a:ext cx="264304" cy="264304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2285831" y="1998175"/>
            <a:ext cx="264304" cy="264304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2664486" y="1998175"/>
            <a:ext cx="264304" cy="264304"/>
          </a:xfrm>
          <a:prstGeom prst="rect">
            <a:avLst/>
          </a:prstGeom>
        </p:spPr>
      </p:pic>
      <p:grpSp>
        <p:nvGrpSpPr>
          <p:cNvPr id="13" name="Group 13"/>
          <p:cNvGrpSpPr/>
          <p:nvPr/>
        </p:nvGrpSpPr>
        <p:grpSpPr>
          <a:xfrm>
            <a:off x="12083155" y="2433766"/>
            <a:ext cx="5854021" cy="6116412"/>
            <a:chOff x="0" y="0"/>
            <a:chExt cx="36362892" cy="42964572"/>
          </a:xfrm>
        </p:grpSpPr>
        <p:sp>
          <p:nvSpPr>
            <p:cNvPr id="14" name="Freeform 14"/>
            <p:cNvSpPr/>
            <p:nvPr/>
          </p:nvSpPr>
          <p:spPr>
            <a:xfrm>
              <a:off x="72390" y="72390"/>
              <a:ext cx="36218111" cy="42819792"/>
            </a:xfrm>
            <a:custGeom>
              <a:avLst/>
              <a:gdLst/>
              <a:ahLst/>
              <a:cxnLst/>
              <a:rect l="l" t="t" r="r" b="b"/>
              <a:pathLst>
                <a:path w="36218111" h="42819792">
                  <a:moveTo>
                    <a:pt x="0" y="0"/>
                  </a:moveTo>
                  <a:lnTo>
                    <a:pt x="36218111" y="0"/>
                  </a:lnTo>
                  <a:lnTo>
                    <a:pt x="36218111" y="42819792"/>
                  </a:lnTo>
                  <a:lnTo>
                    <a:pt x="0" y="428197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5899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0" y="0"/>
              <a:ext cx="36362891" cy="42964571"/>
            </a:xfrm>
            <a:custGeom>
              <a:avLst/>
              <a:gdLst/>
              <a:ahLst/>
              <a:cxnLst/>
              <a:rect l="l" t="t" r="r" b="b"/>
              <a:pathLst>
                <a:path w="36362891" h="42964571">
                  <a:moveTo>
                    <a:pt x="36218112" y="42819793"/>
                  </a:moveTo>
                  <a:lnTo>
                    <a:pt x="36362891" y="42819793"/>
                  </a:lnTo>
                  <a:lnTo>
                    <a:pt x="36362891" y="42964571"/>
                  </a:lnTo>
                  <a:lnTo>
                    <a:pt x="36218112" y="42964571"/>
                  </a:lnTo>
                  <a:lnTo>
                    <a:pt x="36218112" y="42819793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42819793"/>
                  </a:lnTo>
                  <a:lnTo>
                    <a:pt x="0" y="42819793"/>
                  </a:lnTo>
                  <a:lnTo>
                    <a:pt x="0" y="144780"/>
                  </a:lnTo>
                  <a:close/>
                  <a:moveTo>
                    <a:pt x="0" y="42819793"/>
                  </a:moveTo>
                  <a:lnTo>
                    <a:pt x="144780" y="42819793"/>
                  </a:lnTo>
                  <a:lnTo>
                    <a:pt x="144780" y="42964571"/>
                  </a:lnTo>
                  <a:lnTo>
                    <a:pt x="0" y="42964571"/>
                  </a:lnTo>
                  <a:lnTo>
                    <a:pt x="0" y="42819793"/>
                  </a:lnTo>
                  <a:close/>
                  <a:moveTo>
                    <a:pt x="36218112" y="144780"/>
                  </a:moveTo>
                  <a:lnTo>
                    <a:pt x="36362891" y="144780"/>
                  </a:lnTo>
                  <a:lnTo>
                    <a:pt x="36362891" y="42819793"/>
                  </a:lnTo>
                  <a:lnTo>
                    <a:pt x="36218112" y="42819793"/>
                  </a:lnTo>
                  <a:lnTo>
                    <a:pt x="36218112" y="144780"/>
                  </a:lnTo>
                  <a:close/>
                  <a:moveTo>
                    <a:pt x="144780" y="42819793"/>
                  </a:moveTo>
                  <a:lnTo>
                    <a:pt x="36218112" y="42819793"/>
                  </a:lnTo>
                  <a:lnTo>
                    <a:pt x="36218112" y="42964571"/>
                  </a:lnTo>
                  <a:lnTo>
                    <a:pt x="144780" y="42964571"/>
                  </a:lnTo>
                  <a:lnTo>
                    <a:pt x="144780" y="42819793"/>
                  </a:lnTo>
                  <a:close/>
                  <a:moveTo>
                    <a:pt x="36218112" y="0"/>
                  </a:moveTo>
                  <a:lnTo>
                    <a:pt x="36362891" y="0"/>
                  </a:lnTo>
                  <a:lnTo>
                    <a:pt x="36362891" y="144780"/>
                  </a:lnTo>
                  <a:lnTo>
                    <a:pt x="36218112" y="144780"/>
                  </a:lnTo>
                  <a:lnTo>
                    <a:pt x="36218112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36218112" y="0"/>
                  </a:lnTo>
                  <a:lnTo>
                    <a:pt x="36218112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5F5899"/>
            </a:solidFill>
          </p:spPr>
        </p:sp>
      </p:grpSp>
      <p:grpSp>
        <p:nvGrpSpPr>
          <p:cNvPr id="17" name="Group 17"/>
          <p:cNvGrpSpPr/>
          <p:nvPr/>
        </p:nvGrpSpPr>
        <p:grpSpPr>
          <a:xfrm>
            <a:off x="12083155" y="1744959"/>
            <a:ext cx="5854021" cy="631658"/>
            <a:chOff x="0" y="0"/>
            <a:chExt cx="10972500" cy="118395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0972500" cy="1183950"/>
            </a:xfrm>
            <a:custGeom>
              <a:avLst/>
              <a:gdLst/>
              <a:ahLst/>
              <a:cxnLst/>
              <a:rect l="l" t="t" r="r" b="b"/>
              <a:pathLst>
                <a:path w="10972500" h="1183950">
                  <a:moveTo>
                    <a:pt x="0" y="0"/>
                  </a:moveTo>
                  <a:lnTo>
                    <a:pt x="0" y="1183950"/>
                  </a:lnTo>
                  <a:lnTo>
                    <a:pt x="10972500" y="1183950"/>
                  </a:lnTo>
                  <a:lnTo>
                    <a:pt x="10972500" y="0"/>
                  </a:lnTo>
                  <a:lnTo>
                    <a:pt x="0" y="0"/>
                  </a:lnTo>
                  <a:close/>
                  <a:moveTo>
                    <a:pt x="10911540" y="1122990"/>
                  </a:moveTo>
                  <a:lnTo>
                    <a:pt x="59690" y="1122990"/>
                  </a:lnTo>
                  <a:lnTo>
                    <a:pt x="59690" y="59690"/>
                  </a:lnTo>
                  <a:lnTo>
                    <a:pt x="10911540" y="59690"/>
                  </a:lnTo>
                  <a:lnTo>
                    <a:pt x="10911540" y="1122990"/>
                  </a:lnTo>
                  <a:close/>
                </a:path>
              </a:pathLst>
            </a:custGeom>
            <a:solidFill>
              <a:srgbClr val="5F5899"/>
            </a:solidFill>
          </p:spPr>
        </p:sp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7420514" y="1905770"/>
            <a:ext cx="310036" cy="310036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12444800" y="2651567"/>
            <a:ext cx="5130732" cy="32085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dirty="0">
                <a:solidFill>
                  <a:srgbClr val="FFFFFF"/>
                </a:solidFill>
                <a:latin typeface="Courier Prime"/>
              </a:rPr>
              <a:t>Um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perfil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bem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completo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e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estruturado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, com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insíginas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de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feitos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realizados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,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resumo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dos interesses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atuais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,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principais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habilidades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e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participações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nos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projetos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da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comunidade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.</a:t>
            </a:r>
          </a:p>
        </p:txBody>
      </p:sp>
      <p:pic>
        <p:nvPicPr>
          <p:cNvPr id="22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-502766" y="8385482"/>
            <a:ext cx="1873860" cy="1901518"/>
          </a:xfrm>
          <a:prstGeom prst="rect">
            <a:avLst/>
          </a:prstGeom>
        </p:spPr>
      </p:pic>
      <p:grpSp>
        <p:nvGrpSpPr>
          <p:cNvPr id="23" name="Group 23"/>
          <p:cNvGrpSpPr/>
          <p:nvPr/>
        </p:nvGrpSpPr>
        <p:grpSpPr>
          <a:xfrm>
            <a:off x="-228600" y="9516688"/>
            <a:ext cx="18888075" cy="1056062"/>
            <a:chOff x="0" y="0"/>
            <a:chExt cx="6389299" cy="357236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6389300" cy="357236"/>
            </a:xfrm>
            <a:custGeom>
              <a:avLst/>
              <a:gdLst/>
              <a:ahLst/>
              <a:cxnLst/>
              <a:rect l="l" t="t" r="r" b="b"/>
              <a:pathLst>
                <a:path w="6389300" h="357236">
                  <a:moveTo>
                    <a:pt x="0" y="0"/>
                  </a:moveTo>
                  <a:lnTo>
                    <a:pt x="6389300" y="0"/>
                  </a:lnTo>
                  <a:lnTo>
                    <a:pt x="6389300" y="357236"/>
                  </a:lnTo>
                  <a:lnTo>
                    <a:pt x="0" y="357236"/>
                  </a:lnTo>
                  <a:close/>
                </a:path>
              </a:pathLst>
            </a:custGeom>
            <a:solidFill>
              <a:srgbClr val="F57E9A"/>
            </a:solidFill>
          </p:spPr>
        </p:sp>
      </p:grpSp>
      <p:sp>
        <p:nvSpPr>
          <p:cNvPr id="25" name="TextBox 25"/>
          <p:cNvSpPr txBox="1"/>
          <p:nvPr/>
        </p:nvSpPr>
        <p:spPr>
          <a:xfrm>
            <a:off x="15921565" y="9762525"/>
            <a:ext cx="2151978" cy="325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20"/>
              </a:lnSpc>
            </a:pPr>
            <a:r>
              <a:rPr lang="en-US" sz="2200" spc="21">
                <a:solidFill>
                  <a:srgbClr val="FFF7F7"/>
                </a:solidFill>
                <a:latin typeface="Courier Prime"/>
              </a:rPr>
              <a:t>12:01 PM</a:t>
            </a:r>
          </a:p>
        </p:txBody>
      </p:sp>
      <p:pic>
        <p:nvPicPr>
          <p:cNvPr id="26" name="Picture 2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15010166" y="9804282"/>
            <a:ext cx="306709" cy="232716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15468766" y="9801664"/>
            <a:ext cx="264391" cy="237952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>
            <a:off x="14444976" y="9855231"/>
            <a:ext cx="225064" cy="130818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D9C24301-E94B-4782-95DA-F339C5F90ED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21929" y="2523773"/>
            <a:ext cx="9969084" cy="5607610"/>
          </a:xfrm>
          <a:prstGeom prst="rect">
            <a:avLst/>
          </a:prstGeom>
        </p:spPr>
      </p:pic>
      <p:sp>
        <p:nvSpPr>
          <p:cNvPr id="49" name="TextBox 45">
            <a:extLst>
              <a:ext uri="{FF2B5EF4-FFF2-40B4-BE49-F238E27FC236}">
                <a16:creationId xmlns:a16="http://schemas.microsoft.com/office/drawing/2014/main" id="{D64F654B-A4E8-468E-BC95-122635BA28FC}"/>
              </a:ext>
            </a:extLst>
          </p:cNvPr>
          <p:cNvSpPr txBox="1"/>
          <p:nvPr/>
        </p:nvSpPr>
        <p:spPr>
          <a:xfrm>
            <a:off x="3710001" y="554142"/>
            <a:ext cx="10669336" cy="782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00"/>
              </a:lnSpc>
            </a:pPr>
            <a:r>
              <a:rPr lang="en-US" sz="6099" dirty="0" err="1">
                <a:solidFill>
                  <a:srgbClr val="363252"/>
                </a:solidFill>
                <a:latin typeface="Gliker"/>
              </a:rPr>
              <a:t>Hemaraj</a:t>
            </a:r>
            <a:r>
              <a:rPr lang="en-US" sz="6099" dirty="0">
                <a:solidFill>
                  <a:srgbClr val="363252"/>
                </a:solidFill>
                <a:latin typeface="Gliker"/>
              </a:rPr>
              <a:t> </a:t>
            </a:r>
            <a:r>
              <a:rPr lang="en-US" sz="6099" dirty="0" err="1">
                <a:solidFill>
                  <a:srgbClr val="363252"/>
                </a:solidFill>
                <a:latin typeface="Gliker"/>
              </a:rPr>
              <a:t>Dhakal</a:t>
            </a:r>
            <a:endParaRPr lang="en-US" sz="6099" dirty="0">
              <a:solidFill>
                <a:srgbClr val="363252"/>
              </a:solidFill>
              <a:latin typeface="Gliker"/>
            </a:endParaRPr>
          </a:p>
        </p:txBody>
      </p:sp>
      <p:grpSp>
        <p:nvGrpSpPr>
          <p:cNvPr id="51" name="Group 64">
            <a:extLst>
              <a:ext uri="{FF2B5EF4-FFF2-40B4-BE49-F238E27FC236}">
                <a16:creationId xmlns:a16="http://schemas.microsoft.com/office/drawing/2014/main" id="{BDB65029-AE3B-4A01-8FAA-0BB6708BDB30}"/>
              </a:ext>
            </a:extLst>
          </p:cNvPr>
          <p:cNvGrpSpPr/>
          <p:nvPr/>
        </p:nvGrpSpPr>
        <p:grpSpPr>
          <a:xfrm>
            <a:off x="13006496" y="7136811"/>
            <a:ext cx="4019799" cy="729510"/>
            <a:chOff x="9939" y="146799"/>
            <a:chExt cx="1080822" cy="304115"/>
          </a:xfrm>
          <a:noFill/>
        </p:grpSpPr>
        <p:sp>
          <p:nvSpPr>
            <p:cNvPr id="52" name="Freeform 65">
              <a:hlinkClick r:id="rId17"/>
              <a:extLst>
                <a:ext uri="{FF2B5EF4-FFF2-40B4-BE49-F238E27FC236}">
                  <a16:creationId xmlns:a16="http://schemas.microsoft.com/office/drawing/2014/main" id="{176BF33C-FF09-496A-A14D-53822811F0C2}"/>
                </a:ext>
              </a:extLst>
            </p:cNvPr>
            <p:cNvSpPr/>
            <p:nvPr/>
          </p:nvSpPr>
          <p:spPr>
            <a:xfrm>
              <a:off x="9939" y="146799"/>
              <a:ext cx="1080822" cy="304115"/>
            </a:xfrm>
            <a:custGeom>
              <a:avLst/>
              <a:gdLst/>
              <a:ahLst/>
              <a:cxnLst/>
              <a:rect l="l" t="t" r="r" b="b"/>
              <a:pathLst>
                <a:path w="1080822" h="304115">
                  <a:moveTo>
                    <a:pt x="0" y="0"/>
                  </a:moveTo>
                  <a:lnTo>
                    <a:pt x="1080822" y="0"/>
                  </a:lnTo>
                  <a:lnTo>
                    <a:pt x="1080822" y="304115"/>
                  </a:lnTo>
                  <a:lnTo>
                    <a:pt x="0" y="304115"/>
                  </a:lnTo>
                  <a:close/>
                </a:path>
              </a:pathLst>
            </a:custGeom>
            <a:grpFill/>
            <a:ln w="38100">
              <a:solidFill>
                <a:schemeClr val="bg1"/>
              </a:solidFill>
            </a:ln>
          </p:spPr>
        </p:sp>
      </p:grpSp>
      <p:sp>
        <p:nvSpPr>
          <p:cNvPr id="53" name="TextBox 66">
            <a:hlinkClick r:id="rId17"/>
            <a:extLst>
              <a:ext uri="{FF2B5EF4-FFF2-40B4-BE49-F238E27FC236}">
                <a16:creationId xmlns:a16="http://schemas.microsoft.com/office/drawing/2014/main" id="{431F7782-6C5C-4614-A679-54265F406BC3}"/>
              </a:ext>
            </a:extLst>
          </p:cNvPr>
          <p:cNvSpPr txBox="1"/>
          <p:nvPr/>
        </p:nvSpPr>
        <p:spPr>
          <a:xfrm>
            <a:off x="13265346" y="7364547"/>
            <a:ext cx="3385868" cy="3365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sz="2499" dirty="0" err="1">
                <a:solidFill>
                  <a:schemeClr val="bg1"/>
                </a:solidFill>
                <a:latin typeface="Courier Prime Bold"/>
              </a:rPr>
              <a:t>Visualizar</a:t>
            </a:r>
            <a:r>
              <a:rPr lang="en-US" sz="2499" dirty="0">
                <a:solidFill>
                  <a:schemeClr val="bg1"/>
                </a:solidFill>
                <a:latin typeface="Courier Prime Bold"/>
              </a:rPr>
              <a:t> online</a:t>
            </a:r>
          </a:p>
        </p:txBody>
      </p:sp>
      <p:sp>
        <p:nvSpPr>
          <p:cNvPr id="45" name="TextBox 19">
            <a:extLst>
              <a:ext uri="{FF2B5EF4-FFF2-40B4-BE49-F238E27FC236}">
                <a16:creationId xmlns:a16="http://schemas.microsoft.com/office/drawing/2014/main" id="{28DBFAF4-6E81-431E-8026-4E6852DA24FB}"/>
              </a:ext>
            </a:extLst>
          </p:cNvPr>
          <p:cNvSpPr txBox="1"/>
          <p:nvPr/>
        </p:nvSpPr>
        <p:spPr>
          <a:xfrm>
            <a:off x="12436779" y="1925032"/>
            <a:ext cx="2984976" cy="342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40"/>
              </a:lnSpc>
            </a:pPr>
            <a:r>
              <a:rPr lang="en-US" sz="2200" dirty="0" err="1">
                <a:solidFill>
                  <a:srgbClr val="363252"/>
                </a:solidFill>
                <a:latin typeface="Courier Prime Italics"/>
              </a:rPr>
              <a:t>Descrição</a:t>
            </a:r>
            <a:r>
              <a:rPr lang="en-US" sz="2200" dirty="0">
                <a:solidFill>
                  <a:srgbClr val="363252"/>
                </a:solidFill>
                <a:latin typeface="Courier Prime Italics"/>
              </a:rPr>
              <a:t>:</a:t>
            </a:r>
          </a:p>
        </p:txBody>
      </p:sp>
      <p:pic>
        <p:nvPicPr>
          <p:cNvPr id="46" name="Gráfico 45" descr="Ícone do menu de hambúrguer com preenchimento sólido">
            <a:hlinkClick r:id="rId18" action="ppaction://hlinksldjump"/>
            <a:extLst>
              <a:ext uri="{FF2B5EF4-FFF2-40B4-BE49-F238E27FC236}">
                <a16:creationId xmlns:a16="http://schemas.microsoft.com/office/drawing/2014/main" id="{DC5FD4F5-FA39-4A43-9502-645E62B89D9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7065026" y="0"/>
            <a:ext cx="926054" cy="926054"/>
          </a:xfrm>
          <a:prstGeom prst="rect">
            <a:avLst/>
          </a:prstGeom>
        </p:spPr>
      </p:pic>
      <p:sp>
        <p:nvSpPr>
          <p:cNvPr id="54" name="TextBox 35">
            <a:hlinkClick r:id="rId18" action="ppaction://hlinksldjump"/>
            <a:extLst>
              <a:ext uri="{FF2B5EF4-FFF2-40B4-BE49-F238E27FC236}">
                <a16:creationId xmlns:a16="http://schemas.microsoft.com/office/drawing/2014/main" id="{8737CFC2-28AB-406D-92C9-31AC09153A6B}"/>
              </a:ext>
            </a:extLst>
          </p:cNvPr>
          <p:cNvSpPr txBox="1"/>
          <p:nvPr/>
        </p:nvSpPr>
        <p:spPr>
          <a:xfrm>
            <a:off x="17221200" y="773321"/>
            <a:ext cx="609600" cy="3347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59"/>
              </a:lnSpc>
            </a:pPr>
            <a:r>
              <a:rPr lang="en-US" sz="1700" dirty="0">
                <a:solidFill>
                  <a:srgbClr val="363252"/>
                </a:solidFill>
                <a:latin typeface="Courier Prime"/>
              </a:rPr>
              <a:t>Menu</a:t>
            </a:r>
          </a:p>
        </p:txBody>
      </p:sp>
      <p:grpSp>
        <p:nvGrpSpPr>
          <p:cNvPr id="55" name="Group 64">
            <a:extLst>
              <a:ext uri="{FF2B5EF4-FFF2-40B4-BE49-F238E27FC236}">
                <a16:creationId xmlns:a16="http://schemas.microsoft.com/office/drawing/2014/main" id="{AC629B82-48AB-40EE-B9B8-CD116C63B07C}"/>
              </a:ext>
            </a:extLst>
          </p:cNvPr>
          <p:cNvGrpSpPr/>
          <p:nvPr/>
        </p:nvGrpSpPr>
        <p:grpSpPr>
          <a:xfrm>
            <a:off x="13006497" y="8016085"/>
            <a:ext cx="4019800" cy="729510"/>
            <a:chOff x="0" y="0"/>
            <a:chExt cx="1080822" cy="304115"/>
          </a:xfrm>
        </p:grpSpPr>
        <p:sp>
          <p:nvSpPr>
            <p:cNvPr id="56" name="Freeform 65">
              <a:hlinkClick r:id="rId21" action="ppaction://hlinksldjump"/>
              <a:extLst>
                <a:ext uri="{FF2B5EF4-FFF2-40B4-BE49-F238E27FC236}">
                  <a16:creationId xmlns:a16="http://schemas.microsoft.com/office/drawing/2014/main" id="{B5CE6825-3968-424D-8ED2-892117D197D2}"/>
                </a:ext>
              </a:extLst>
            </p:cNvPr>
            <p:cNvSpPr/>
            <p:nvPr/>
          </p:nvSpPr>
          <p:spPr>
            <a:xfrm>
              <a:off x="0" y="0"/>
              <a:ext cx="1080822" cy="304115"/>
            </a:xfrm>
            <a:custGeom>
              <a:avLst/>
              <a:gdLst/>
              <a:ahLst/>
              <a:cxnLst/>
              <a:rect l="l" t="t" r="r" b="b"/>
              <a:pathLst>
                <a:path w="1080822" h="304115">
                  <a:moveTo>
                    <a:pt x="0" y="0"/>
                  </a:moveTo>
                  <a:lnTo>
                    <a:pt x="1080822" y="0"/>
                  </a:lnTo>
                  <a:lnTo>
                    <a:pt x="1080822" y="304115"/>
                  </a:lnTo>
                  <a:lnTo>
                    <a:pt x="0" y="304115"/>
                  </a:lnTo>
                  <a:close/>
                </a:path>
              </a:pathLst>
            </a:custGeom>
            <a:solidFill>
              <a:srgbClr val="F57E9A"/>
            </a:solidFill>
          </p:spPr>
        </p:sp>
      </p:grpSp>
      <p:sp>
        <p:nvSpPr>
          <p:cNvPr id="57" name="TextBox 66">
            <a:hlinkClick r:id="rId21" action="ppaction://hlinksldjump"/>
            <a:extLst>
              <a:ext uri="{FF2B5EF4-FFF2-40B4-BE49-F238E27FC236}">
                <a16:creationId xmlns:a16="http://schemas.microsoft.com/office/drawing/2014/main" id="{1E656B3A-5D16-4526-8A6F-04EA25A52C7D}"/>
              </a:ext>
            </a:extLst>
          </p:cNvPr>
          <p:cNvSpPr txBox="1"/>
          <p:nvPr/>
        </p:nvSpPr>
        <p:spPr>
          <a:xfrm>
            <a:off x="13148465" y="8245709"/>
            <a:ext cx="3668226" cy="3365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sz="2499" dirty="0" err="1">
                <a:solidFill>
                  <a:srgbClr val="FFFFFF"/>
                </a:solidFill>
                <a:latin typeface="Courier Prime Bold"/>
              </a:rPr>
              <a:t>Voltar</a:t>
            </a:r>
            <a:r>
              <a:rPr lang="en-US" sz="2499" dirty="0">
                <a:solidFill>
                  <a:srgbClr val="FFFFFF"/>
                </a:solidFill>
                <a:latin typeface="Courier Prime Bold"/>
              </a:rPr>
              <a:t> </a:t>
            </a:r>
            <a:r>
              <a:rPr lang="en-US" sz="2499" dirty="0" err="1">
                <a:solidFill>
                  <a:srgbClr val="FFFFFF"/>
                </a:solidFill>
                <a:latin typeface="Courier Prime Bold"/>
              </a:rPr>
              <a:t>aos</a:t>
            </a:r>
            <a:r>
              <a:rPr lang="en-US" sz="2499" dirty="0">
                <a:solidFill>
                  <a:srgbClr val="FFFFFF"/>
                </a:solidFill>
                <a:latin typeface="Courier Prime Bold"/>
              </a:rPr>
              <a:t> </a:t>
            </a:r>
            <a:r>
              <a:rPr lang="en-US" sz="2499" dirty="0" err="1">
                <a:solidFill>
                  <a:srgbClr val="FFFFFF"/>
                </a:solidFill>
                <a:latin typeface="Courier Prime Bold"/>
              </a:rPr>
              <a:t>exemplos</a:t>
            </a:r>
            <a:endParaRPr lang="en-US" sz="2499" dirty="0">
              <a:solidFill>
                <a:srgbClr val="FFFFFF"/>
              </a:solidFill>
              <a:latin typeface="Courier Prime Bold"/>
            </a:endParaRPr>
          </a:p>
        </p:txBody>
      </p:sp>
      <p:grpSp>
        <p:nvGrpSpPr>
          <p:cNvPr id="58" name="Group 39">
            <a:extLst>
              <a:ext uri="{FF2B5EF4-FFF2-40B4-BE49-F238E27FC236}">
                <a16:creationId xmlns:a16="http://schemas.microsoft.com/office/drawing/2014/main" id="{93D4F886-A0F0-4378-97AF-F5C9A9BC6101}"/>
              </a:ext>
            </a:extLst>
          </p:cNvPr>
          <p:cNvGrpSpPr/>
          <p:nvPr/>
        </p:nvGrpSpPr>
        <p:grpSpPr>
          <a:xfrm>
            <a:off x="12177709" y="8027094"/>
            <a:ext cx="745600" cy="707493"/>
            <a:chOff x="0" y="0"/>
            <a:chExt cx="6392923" cy="1850221"/>
          </a:xfrm>
        </p:grpSpPr>
        <p:sp>
          <p:nvSpPr>
            <p:cNvPr id="59" name="Freeform 40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C77AF69E-B776-49DC-B413-058E1BC672EA}"/>
                </a:ext>
              </a:extLst>
            </p:cNvPr>
            <p:cNvSpPr/>
            <p:nvPr/>
          </p:nvSpPr>
          <p:spPr>
            <a:xfrm>
              <a:off x="0" y="0"/>
              <a:ext cx="6392923" cy="1850221"/>
            </a:xfrm>
            <a:custGeom>
              <a:avLst/>
              <a:gdLst/>
              <a:ahLst/>
              <a:cxnLst/>
              <a:rect l="l" t="t" r="r" b="b"/>
              <a:pathLst>
                <a:path w="6392923" h="1850221">
                  <a:moveTo>
                    <a:pt x="6268463" y="1850221"/>
                  </a:moveTo>
                  <a:lnTo>
                    <a:pt x="124460" y="1850221"/>
                  </a:lnTo>
                  <a:cubicBezTo>
                    <a:pt x="55880" y="1850221"/>
                    <a:pt x="0" y="1794341"/>
                    <a:pt x="0" y="172576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268463" y="0"/>
                  </a:lnTo>
                  <a:cubicBezTo>
                    <a:pt x="6337043" y="0"/>
                    <a:pt x="6392923" y="55880"/>
                    <a:pt x="6392923" y="124460"/>
                  </a:cubicBezTo>
                  <a:lnTo>
                    <a:pt x="6392923" y="1725761"/>
                  </a:lnTo>
                  <a:cubicBezTo>
                    <a:pt x="6392923" y="1794341"/>
                    <a:pt x="6337043" y="1850221"/>
                    <a:pt x="6268463" y="1850221"/>
                  </a:cubicBezTo>
                  <a:close/>
                </a:path>
              </a:pathLst>
            </a:custGeom>
            <a:solidFill>
              <a:srgbClr val="F9ADBF"/>
            </a:solidFill>
          </p:spPr>
        </p:sp>
      </p:grpSp>
      <p:grpSp>
        <p:nvGrpSpPr>
          <p:cNvPr id="60" name="Group 39">
            <a:extLst>
              <a:ext uri="{FF2B5EF4-FFF2-40B4-BE49-F238E27FC236}">
                <a16:creationId xmlns:a16="http://schemas.microsoft.com/office/drawing/2014/main" id="{720DB79E-5C25-4E60-897E-E59C98DE409D}"/>
              </a:ext>
            </a:extLst>
          </p:cNvPr>
          <p:cNvGrpSpPr/>
          <p:nvPr/>
        </p:nvGrpSpPr>
        <p:grpSpPr>
          <a:xfrm>
            <a:off x="17109486" y="8027094"/>
            <a:ext cx="745600" cy="707493"/>
            <a:chOff x="0" y="0"/>
            <a:chExt cx="6392923" cy="1850221"/>
          </a:xfrm>
        </p:grpSpPr>
        <p:sp>
          <p:nvSpPr>
            <p:cNvPr id="61" name="Freeform 40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D24C51AB-CED4-47ED-A9BF-933F73BD40B8}"/>
                </a:ext>
              </a:extLst>
            </p:cNvPr>
            <p:cNvSpPr/>
            <p:nvPr/>
          </p:nvSpPr>
          <p:spPr>
            <a:xfrm>
              <a:off x="0" y="0"/>
              <a:ext cx="6392923" cy="1850221"/>
            </a:xfrm>
            <a:custGeom>
              <a:avLst/>
              <a:gdLst/>
              <a:ahLst/>
              <a:cxnLst/>
              <a:rect l="l" t="t" r="r" b="b"/>
              <a:pathLst>
                <a:path w="6392923" h="1850221">
                  <a:moveTo>
                    <a:pt x="6268463" y="1850221"/>
                  </a:moveTo>
                  <a:lnTo>
                    <a:pt x="124460" y="1850221"/>
                  </a:lnTo>
                  <a:cubicBezTo>
                    <a:pt x="55880" y="1850221"/>
                    <a:pt x="0" y="1794341"/>
                    <a:pt x="0" y="172576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268463" y="0"/>
                  </a:lnTo>
                  <a:cubicBezTo>
                    <a:pt x="6337043" y="0"/>
                    <a:pt x="6392923" y="55880"/>
                    <a:pt x="6392923" y="124460"/>
                  </a:cubicBezTo>
                  <a:lnTo>
                    <a:pt x="6392923" y="1725761"/>
                  </a:lnTo>
                  <a:cubicBezTo>
                    <a:pt x="6392923" y="1794341"/>
                    <a:pt x="6337043" y="1850221"/>
                    <a:pt x="6268463" y="1850221"/>
                  </a:cubicBezTo>
                  <a:close/>
                </a:path>
              </a:pathLst>
            </a:custGeom>
            <a:solidFill>
              <a:srgbClr val="F9ADBF"/>
            </a:solidFill>
          </p:spPr>
        </p:sp>
      </p:grpSp>
      <p:sp>
        <p:nvSpPr>
          <p:cNvPr id="62" name="Seta: para a Esquerda 6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7337107-41BA-45FC-9C8B-85973ED28A4D}"/>
              </a:ext>
            </a:extLst>
          </p:cNvPr>
          <p:cNvSpPr/>
          <p:nvPr/>
        </p:nvSpPr>
        <p:spPr>
          <a:xfrm>
            <a:off x="12328334" y="8235766"/>
            <a:ext cx="384454" cy="285916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Seta: para a Esquerda 6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98FB778-69F5-47DC-B3FA-9FB8E80B712C}"/>
              </a:ext>
            </a:extLst>
          </p:cNvPr>
          <p:cNvSpPr/>
          <p:nvPr/>
        </p:nvSpPr>
        <p:spPr>
          <a:xfrm rot="10800000">
            <a:off x="17313623" y="8235766"/>
            <a:ext cx="384454" cy="285916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605451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3148465" y="4665828"/>
            <a:ext cx="5546200" cy="55462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856582" y="1931538"/>
            <a:ext cx="9990262" cy="6788921"/>
            <a:chOff x="0" y="0"/>
            <a:chExt cx="3474062" cy="270232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474062" cy="2702325"/>
            </a:xfrm>
            <a:custGeom>
              <a:avLst/>
              <a:gdLst/>
              <a:ahLst/>
              <a:cxnLst/>
              <a:rect l="l" t="t" r="r" b="b"/>
              <a:pathLst>
                <a:path w="3474062" h="2702325">
                  <a:moveTo>
                    <a:pt x="3349601" y="2702325"/>
                  </a:moveTo>
                  <a:lnTo>
                    <a:pt x="124460" y="2702325"/>
                  </a:lnTo>
                  <a:cubicBezTo>
                    <a:pt x="55880" y="2702325"/>
                    <a:pt x="0" y="2646445"/>
                    <a:pt x="0" y="257786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349602" y="0"/>
                  </a:lnTo>
                  <a:cubicBezTo>
                    <a:pt x="3418182" y="0"/>
                    <a:pt x="3474062" y="55880"/>
                    <a:pt x="3474062" y="124460"/>
                  </a:cubicBezTo>
                  <a:lnTo>
                    <a:pt x="3474062" y="2577865"/>
                  </a:lnTo>
                  <a:cubicBezTo>
                    <a:pt x="3474062" y="2646445"/>
                    <a:pt x="3418182" y="2702325"/>
                    <a:pt x="3349602" y="2702325"/>
                  </a:cubicBezTo>
                  <a:close/>
                </a:path>
              </a:pathLst>
            </a:custGeom>
            <a:solidFill>
              <a:srgbClr val="F57E9A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649065" y="1719518"/>
            <a:ext cx="10063631" cy="6830660"/>
            <a:chOff x="0" y="0"/>
            <a:chExt cx="3460977" cy="268895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460978" cy="2688951"/>
            </a:xfrm>
            <a:custGeom>
              <a:avLst/>
              <a:gdLst/>
              <a:ahLst/>
              <a:cxnLst/>
              <a:rect l="l" t="t" r="r" b="b"/>
              <a:pathLst>
                <a:path w="3460978" h="2688951">
                  <a:moveTo>
                    <a:pt x="3336517" y="2688951"/>
                  </a:moveTo>
                  <a:lnTo>
                    <a:pt x="124460" y="2688951"/>
                  </a:lnTo>
                  <a:cubicBezTo>
                    <a:pt x="55880" y="2688951"/>
                    <a:pt x="0" y="2633071"/>
                    <a:pt x="0" y="256449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336518" y="0"/>
                  </a:lnTo>
                  <a:cubicBezTo>
                    <a:pt x="3405098" y="0"/>
                    <a:pt x="3460978" y="55880"/>
                    <a:pt x="3460978" y="124460"/>
                  </a:cubicBezTo>
                  <a:lnTo>
                    <a:pt x="3460978" y="2564491"/>
                  </a:lnTo>
                  <a:cubicBezTo>
                    <a:pt x="3460978" y="2633071"/>
                    <a:pt x="3405098" y="2688951"/>
                    <a:pt x="3336518" y="2688951"/>
                  </a:cubicBezTo>
                  <a:close/>
                </a:path>
              </a:pathLst>
            </a:custGeom>
            <a:solidFill>
              <a:srgbClr val="F57E9A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696115" y="1756310"/>
            <a:ext cx="9990262" cy="6775315"/>
            <a:chOff x="0" y="0"/>
            <a:chExt cx="3474062" cy="269690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474062" cy="2696909"/>
            </a:xfrm>
            <a:custGeom>
              <a:avLst/>
              <a:gdLst/>
              <a:ahLst/>
              <a:cxnLst/>
              <a:rect l="l" t="t" r="r" b="b"/>
              <a:pathLst>
                <a:path w="3474062" h="2696909">
                  <a:moveTo>
                    <a:pt x="3349601" y="2696909"/>
                  </a:moveTo>
                  <a:lnTo>
                    <a:pt x="124460" y="2696909"/>
                  </a:lnTo>
                  <a:cubicBezTo>
                    <a:pt x="55880" y="2696909"/>
                    <a:pt x="0" y="2641029"/>
                    <a:pt x="0" y="257244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349602" y="0"/>
                  </a:lnTo>
                  <a:cubicBezTo>
                    <a:pt x="3418182" y="0"/>
                    <a:pt x="3474062" y="55880"/>
                    <a:pt x="3474062" y="124460"/>
                  </a:cubicBezTo>
                  <a:lnTo>
                    <a:pt x="3474062" y="2572449"/>
                  </a:lnTo>
                  <a:cubicBezTo>
                    <a:pt x="3474062" y="2641029"/>
                    <a:pt x="3418182" y="2696909"/>
                    <a:pt x="3349602" y="269690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9" name="AutoShape 9"/>
          <p:cNvSpPr/>
          <p:nvPr/>
        </p:nvSpPr>
        <p:spPr>
          <a:xfrm flipV="1">
            <a:off x="1649065" y="2476500"/>
            <a:ext cx="10063631" cy="2"/>
          </a:xfrm>
          <a:prstGeom prst="line">
            <a:avLst/>
          </a:prstGeom>
          <a:ln w="19050" cap="rnd">
            <a:solidFill>
              <a:srgbClr val="F57E9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907176" y="1998175"/>
            <a:ext cx="264304" cy="264304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2285831" y="1998175"/>
            <a:ext cx="264304" cy="264304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2664486" y="1998175"/>
            <a:ext cx="264304" cy="264304"/>
          </a:xfrm>
          <a:prstGeom prst="rect">
            <a:avLst/>
          </a:prstGeom>
        </p:spPr>
      </p:pic>
      <p:grpSp>
        <p:nvGrpSpPr>
          <p:cNvPr id="13" name="Group 13"/>
          <p:cNvGrpSpPr/>
          <p:nvPr/>
        </p:nvGrpSpPr>
        <p:grpSpPr>
          <a:xfrm>
            <a:off x="12083155" y="2433766"/>
            <a:ext cx="5854021" cy="6116412"/>
            <a:chOff x="0" y="0"/>
            <a:chExt cx="36362892" cy="42964572"/>
          </a:xfrm>
        </p:grpSpPr>
        <p:sp>
          <p:nvSpPr>
            <p:cNvPr id="14" name="Freeform 14"/>
            <p:cNvSpPr/>
            <p:nvPr/>
          </p:nvSpPr>
          <p:spPr>
            <a:xfrm>
              <a:off x="72390" y="72390"/>
              <a:ext cx="36218111" cy="42819792"/>
            </a:xfrm>
            <a:custGeom>
              <a:avLst/>
              <a:gdLst/>
              <a:ahLst/>
              <a:cxnLst/>
              <a:rect l="l" t="t" r="r" b="b"/>
              <a:pathLst>
                <a:path w="36218111" h="42819792">
                  <a:moveTo>
                    <a:pt x="0" y="0"/>
                  </a:moveTo>
                  <a:lnTo>
                    <a:pt x="36218111" y="0"/>
                  </a:lnTo>
                  <a:lnTo>
                    <a:pt x="36218111" y="42819792"/>
                  </a:lnTo>
                  <a:lnTo>
                    <a:pt x="0" y="428197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5899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0" y="0"/>
              <a:ext cx="36362891" cy="42964571"/>
            </a:xfrm>
            <a:custGeom>
              <a:avLst/>
              <a:gdLst/>
              <a:ahLst/>
              <a:cxnLst/>
              <a:rect l="l" t="t" r="r" b="b"/>
              <a:pathLst>
                <a:path w="36362891" h="42964571">
                  <a:moveTo>
                    <a:pt x="36218112" y="42819793"/>
                  </a:moveTo>
                  <a:lnTo>
                    <a:pt x="36362891" y="42819793"/>
                  </a:lnTo>
                  <a:lnTo>
                    <a:pt x="36362891" y="42964571"/>
                  </a:lnTo>
                  <a:lnTo>
                    <a:pt x="36218112" y="42964571"/>
                  </a:lnTo>
                  <a:lnTo>
                    <a:pt x="36218112" y="42819793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42819793"/>
                  </a:lnTo>
                  <a:lnTo>
                    <a:pt x="0" y="42819793"/>
                  </a:lnTo>
                  <a:lnTo>
                    <a:pt x="0" y="144780"/>
                  </a:lnTo>
                  <a:close/>
                  <a:moveTo>
                    <a:pt x="0" y="42819793"/>
                  </a:moveTo>
                  <a:lnTo>
                    <a:pt x="144780" y="42819793"/>
                  </a:lnTo>
                  <a:lnTo>
                    <a:pt x="144780" y="42964571"/>
                  </a:lnTo>
                  <a:lnTo>
                    <a:pt x="0" y="42964571"/>
                  </a:lnTo>
                  <a:lnTo>
                    <a:pt x="0" y="42819793"/>
                  </a:lnTo>
                  <a:close/>
                  <a:moveTo>
                    <a:pt x="36218112" y="144780"/>
                  </a:moveTo>
                  <a:lnTo>
                    <a:pt x="36362891" y="144780"/>
                  </a:lnTo>
                  <a:lnTo>
                    <a:pt x="36362891" y="42819793"/>
                  </a:lnTo>
                  <a:lnTo>
                    <a:pt x="36218112" y="42819793"/>
                  </a:lnTo>
                  <a:lnTo>
                    <a:pt x="36218112" y="144780"/>
                  </a:lnTo>
                  <a:close/>
                  <a:moveTo>
                    <a:pt x="144780" y="42819793"/>
                  </a:moveTo>
                  <a:lnTo>
                    <a:pt x="36218112" y="42819793"/>
                  </a:lnTo>
                  <a:lnTo>
                    <a:pt x="36218112" y="42964571"/>
                  </a:lnTo>
                  <a:lnTo>
                    <a:pt x="144780" y="42964571"/>
                  </a:lnTo>
                  <a:lnTo>
                    <a:pt x="144780" y="42819793"/>
                  </a:lnTo>
                  <a:close/>
                  <a:moveTo>
                    <a:pt x="36218112" y="0"/>
                  </a:moveTo>
                  <a:lnTo>
                    <a:pt x="36362891" y="0"/>
                  </a:lnTo>
                  <a:lnTo>
                    <a:pt x="36362891" y="144780"/>
                  </a:lnTo>
                  <a:lnTo>
                    <a:pt x="36218112" y="144780"/>
                  </a:lnTo>
                  <a:lnTo>
                    <a:pt x="36218112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36218112" y="0"/>
                  </a:lnTo>
                  <a:lnTo>
                    <a:pt x="36218112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5F5899"/>
            </a:solidFill>
          </p:spPr>
        </p:sp>
      </p:grpSp>
      <p:grpSp>
        <p:nvGrpSpPr>
          <p:cNvPr id="17" name="Group 17"/>
          <p:cNvGrpSpPr/>
          <p:nvPr/>
        </p:nvGrpSpPr>
        <p:grpSpPr>
          <a:xfrm>
            <a:off x="12083155" y="1744959"/>
            <a:ext cx="5854021" cy="631658"/>
            <a:chOff x="0" y="0"/>
            <a:chExt cx="10972500" cy="118395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0972500" cy="1183950"/>
            </a:xfrm>
            <a:custGeom>
              <a:avLst/>
              <a:gdLst/>
              <a:ahLst/>
              <a:cxnLst/>
              <a:rect l="l" t="t" r="r" b="b"/>
              <a:pathLst>
                <a:path w="10972500" h="1183950">
                  <a:moveTo>
                    <a:pt x="0" y="0"/>
                  </a:moveTo>
                  <a:lnTo>
                    <a:pt x="0" y="1183950"/>
                  </a:lnTo>
                  <a:lnTo>
                    <a:pt x="10972500" y="1183950"/>
                  </a:lnTo>
                  <a:lnTo>
                    <a:pt x="10972500" y="0"/>
                  </a:lnTo>
                  <a:lnTo>
                    <a:pt x="0" y="0"/>
                  </a:lnTo>
                  <a:close/>
                  <a:moveTo>
                    <a:pt x="10911540" y="1122990"/>
                  </a:moveTo>
                  <a:lnTo>
                    <a:pt x="59690" y="1122990"/>
                  </a:lnTo>
                  <a:lnTo>
                    <a:pt x="59690" y="59690"/>
                  </a:lnTo>
                  <a:lnTo>
                    <a:pt x="10911540" y="59690"/>
                  </a:lnTo>
                  <a:lnTo>
                    <a:pt x="10911540" y="1122990"/>
                  </a:lnTo>
                  <a:close/>
                </a:path>
              </a:pathLst>
            </a:custGeom>
            <a:solidFill>
              <a:srgbClr val="5F5899"/>
            </a:solidFill>
          </p:spPr>
        </p:sp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7420514" y="1905770"/>
            <a:ext cx="310036" cy="310036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12444800" y="2651567"/>
            <a:ext cx="5130732" cy="2746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Gosta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de GIF’s? Se sim,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esse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perfil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é um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exemplo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bem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humorado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do que se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pode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fazer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num mix de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descrição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de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habilidades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com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gostos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pessoais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.</a:t>
            </a:r>
          </a:p>
        </p:txBody>
      </p:sp>
      <p:pic>
        <p:nvPicPr>
          <p:cNvPr id="22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-502766" y="8385482"/>
            <a:ext cx="1873860" cy="1901518"/>
          </a:xfrm>
          <a:prstGeom prst="rect">
            <a:avLst/>
          </a:prstGeom>
        </p:spPr>
      </p:pic>
      <p:grpSp>
        <p:nvGrpSpPr>
          <p:cNvPr id="23" name="Group 23"/>
          <p:cNvGrpSpPr/>
          <p:nvPr/>
        </p:nvGrpSpPr>
        <p:grpSpPr>
          <a:xfrm>
            <a:off x="-228600" y="9516688"/>
            <a:ext cx="18888075" cy="1056062"/>
            <a:chOff x="0" y="0"/>
            <a:chExt cx="6389299" cy="357236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6389300" cy="357236"/>
            </a:xfrm>
            <a:custGeom>
              <a:avLst/>
              <a:gdLst/>
              <a:ahLst/>
              <a:cxnLst/>
              <a:rect l="l" t="t" r="r" b="b"/>
              <a:pathLst>
                <a:path w="6389300" h="357236">
                  <a:moveTo>
                    <a:pt x="0" y="0"/>
                  </a:moveTo>
                  <a:lnTo>
                    <a:pt x="6389300" y="0"/>
                  </a:lnTo>
                  <a:lnTo>
                    <a:pt x="6389300" y="357236"/>
                  </a:lnTo>
                  <a:lnTo>
                    <a:pt x="0" y="357236"/>
                  </a:lnTo>
                  <a:close/>
                </a:path>
              </a:pathLst>
            </a:custGeom>
            <a:solidFill>
              <a:srgbClr val="F57E9A"/>
            </a:solidFill>
          </p:spPr>
        </p:sp>
      </p:grpSp>
      <p:sp>
        <p:nvSpPr>
          <p:cNvPr id="25" name="TextBox 25"/>
          <p:cNvSpPr txBox="1"/>
          <p:nvPr/>
        </p:nvSpPr>
        <p:spPr>
          <a:xfrm>
            <a:off x="15921565" y="9762525"/>
            <a:ext cx="2151978" cy="325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20"/>
              </a:lnSpc>
            </a:pPr>
            <a:r>
              <a:rPr lang="en-US" sz="2200" spc="21">
                <a:solidFill>
                  <a:srgbClr val="FFF7F7"/>
                </a:solidFill>
                <a:latin typeface="Courier Prime"/>
              </a:rPr>
              <a:t>12:01 PM</a:t>
            </a:r>
          </a:p>
        </p:txBody>
      </p:sp>
      <p:pic>
        <p:nvPicPr>
          <p:cNvPr id="26" name="Picture 2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15010166" y="9804282"/>
            <a:ext cx="306709" cy="232716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15468766" y="9801664"/>
            <a:ext cx="264391" cy="237952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>
            <a:off x="14444976" y="9855231"/>
            <a:ext cx="225064" cy="130818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D9C24301-E94B-4782-95DA-F339C5F90ED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21929" y="2523773"/>
            <a:ext cx="9969084" cy="5607609"/>
          </a:xfrm>
          <a:prstGeom prst="rect">
            <a:avLst/>
          </a:prstGeom>
        </p:spPr>
      </p:pic>
      <p:sp>
        <p:nvSpPr>
          <p:cNvPr id="49" name="TextBox 45">
            <a:extLst>
              <a:ext uri="{FF2B5EF4-FFF2-40B4-BE49-F238E27FC236}">
                <a16:creationId xmlns:a16="http://schemas.microsoft.com/office/drawing/2014/main" id="{D64F654B-A4E8-468E-BC95-122635BA28FC}"/>
              </a:ext>
            </a:extLst>
          </p:cNvPr>
          <p:cNvSpPr txBox="1"/>
          <p:nvPr/>
        </p:nvSpPr>
        <p:spPr>
          <a:xfrm>
            <a:off x="3710001" y="554142"/>
            <a:ext cx="10669336" cy="782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00"/>
              </a:lnSpc>
            </a:pPr>
            <a:r>
              <a:rPr lang="en-US" sz="6099" dirty="0">
                <a:solidFill>
                  <a:srgbClr val="363252"/>
                </a:solidFill>
                <a:latin typeface="Gliker"/>
              </a:rPr>
              <a:t>Ashutosh Saxena</a:t>
            </a:r>
          </a:p>
        </p:txBody>
      </p:sp>
      <p:grpSp>
        <p:nvGrpSpPr>
          <p:cNvPr id="51" name="Group 64">
            <a:extLst>
              <a:ext uri="{FF2B5EF4-FFF2-40B4-BE49-F238E27FC236}">
                <a16:creationId xmlns:a16="http://schemas.microsoft.com/office/drawing/2014/main" id="{BDB65029-AE3B-4A01-8FAA-0BB6708BDB30}"/>
              </a:ext>
            </a:extLst>
          </p:cNvPr>
          <p:cNvGrpSpPr/>
          <p:nvPr/>
        </p:nvGrpSpPr>
        <p:grpSpPr>
          <a:xfrm>
            <a:off x="13006496" y="7136811"/>
            <a:ext cx="4019799" cy="729510"/>
            <a:chOff x="9939" y="146799"/>
            <a:chExt cx="1080822" cy="304115"/>
          </a:xfrm>
          <a:noFill/>
        </p:grpSpPr>
        <p:sp>
          <p:nvSpPr>
            <p:cNvPr id="52" name="Freeform 65">
              <a:hlinkClick r:id="rId17"/>
              <a:extLst>
                <a:ext uri="{FF2B5EF4-FFF2-40B4-BE49-F238E27FC236}">
                  <a16:creationId xmlns:a16="http://schemas.microsoft.com/office/drawing/2014/main" id="{176BF33C-FF09-496A-A14D-53822811F0C2}"/>
                </a:ext>
              </a:extLst>
            </p:cNvPr>
            <p:cNvSpPr/>
            <p:nvPr/>
          </p:nvSpPr>
          <p:spPr>
            <a:xfrm>
              <a:off x="9939" y="146799"/>
              <a:ext cx="1080822" cy="304115"/>
            </a:xfrm>
            <a:custGeom>
              <a:avLst/>
              <a:gdLst/>
              <a:ahLst/>
              <a:cxnLst/>
              <a:rect l="l" t="t" r="r" b="b"/>
              <a:pathLst>
                <a:path w="1080822" h="304115">
                  <a:moveTo>
                    <a:pt x="0" y="0"/>
                  </a:moveTo>
                  <a:lnTo>
                    <a:pt x="1080822" y="0"/>
                  </a:lnTo>
                  <a:lnTo>
                    <a:pt x="1080822" y="304115"/>
                  </a:lnTo>
                  <a:lnTo>
                    <a:pt x="0" y="304115"/>
                  </a:lnTo>
                  <a:close/>
                </a:path>
              </a:pathLst>
            </a:custGeom>
            <a:grpFill/>
            <a:ln w="38100">
              <a:solidFill>
                <a:schemeClr val="bg1"/>
              </a:solidFill>
            </a:ln>
          </p:spPr>
        </p:sp>
      </p:grpSp>
      <p:sp>
        <p:nvSpPr>
          <p:cNvPr id="53" name="TextBox 66">
            <a:hlinkClick r:id="rId17"/>
            <a:extLst>
              <a:ext uri="{FF2B5EF4-FFF2-40B4-BE49-F238E27FC236}">
                <a16:creationId xmlns:a16="http://schemas.microsoft.com/office/drawing/2014/main" id="{431F7782-6C5C-4614-A679-54265F406BC3}"/>
              </a:ext>
            </a:extLst>
          </p:cNvPr>
          <p:cNvSpPr txBox="1"/>
          <p:nvPr/>
        </p:nvSpPr>
        <p:spPr>
          <a:xfrm>
            <a:off x="13265346" y="7364547"/>
            <a:ext cx="3385868" cy="3365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sz="2499" dirty="0" err="1">
                <a:solidFill>
                  <a:schemeClr val="bg1"/>
                </a:solidFill>
                <a:latin typeface="Courier Prime Bold"/>
              </a:rPr>
              <a:t>Visualizar</a:t>
            </a:r>
            <a:r>
              <a:rPr lang="en-US" sz="2499" dirty="0">
                <a:solidFill>
                  <a:schemeClr val="bg1"/>
                </a:solidFill>
                <a:latin typeface="Courier Prime Bold"/>
              </a:rPr>
              <a:t> online</a:t>
            </a:r>
          </a:p>
        </p:txBody>
      </p:sp>
      <p:sp>
        <p:nvSpPr>
          <p:cNvPr id="44" name="TextBox 19">
            <a:extLst>
              <a:ext uri="{FF2B5EF4-FFF2-40B4-BE49-F238E27FC236}">
                <a16:creationId xmlns:a16="http://schemas.microsoft.com/office/drawing/2014/main" id="{11ABB179-E694-4EA1-AA27-EAC6552D565B}"/>
              </a:ext>
            </a:extLst>
          </p:cNvPr>
          <p:cNvSpPr txBox="1"/>
          <p:nvPr/>
        </p:nvSpPr>
        <p:spPr>
          <a:xfrm>
            <a:off x="12436779" y="1925032"/>
            <a:ext cx="2984976" cy="342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40"/>
              </a:lnSpc>
            </a:pPr>
            <a:r>
              <a:rPr lang="en-US" sz="2200" dirty="0" err="1">
                <a:solidFill>
                  <a:srgbClr val="363252"/>
                </a:solidFill>
                <a:latin typeface="Courier Prime Italics"/>
              </a:rPr>
              <a:t>Descrição</a:t>
            </a:r>
            <a:r>
              <a:rPr lang="en-US" sz="2200" dirty="0">
                <a:solidFill>
                  <a:srgbClr val="363252"/>
                </a:solidFill>
                <a:latin typeface="Courier Prime Italics"/>
              </a:rPr>
              <a:t>:</a:t>
            </a:r>
          </a:p>
        </p:txBody>
      </p:sp>
      <p:pic>
        <p:nvPicPr>
          <p:cNvPr id="45" name="Gráfico 44" descr="Ícone do menu de hambúrguer com preenchimento sólido">
            <a:hlinkClick r:id="rId18" action="ppaction://hlinksldjump"/>
            <a:extLst>
              <a:ext uri="{FF2B5EF4-FFF2-40B4-BE49-F238E27FC236}">
                <a16:creationId xmlns:a16="http://schemas.microsoft.com/office/drawing/2014/main" id="{34A59CFE-6E9A-46F5-90FE-A56DDF53605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7065026" y="0"/>
            <a:ext cx="926054" cy="926054"/>
          </a:xfrm>
          <a:prstGeom prst="rect">
            <a:avLst/>
          </a:prstGeom>
        </p:spPr>
      </p:pic>
      <p:sp>
        <p:nvSpPr>
          <p:cNvPr id="46" name="TextBox 35">
            <a:hlinkClick r:id="rId18" action="ppaction://hlinksldjump"/>
            <a:extLst>
              <a:ext uri="{FF2B5EF4-FFF2-40B4-BE49-F238E27FC236}">
                <a16:creationId xmlns:a16="http://schemas.microsoft.com/office/drawing/2014/main" id="{ED53878B-54C5-4107-B78B-9AE3FF667CED}"/>
              </a:ext>
            </a:extLst>
          </p:cNvPr>
          <p:cNvSpPr txBox="1"/>
          <p:nvPr/>
        </p:nvSpPr>
        <p:spPr>
          <a:xfrm>
            <a:off x="17221200" y="773321"/>
            <a:ext cx="609600" cy="3347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59"/>
              </a:lnSpc>
            </a:pPr>
            <a:r>
              <a:rPr lang="en-US" sz="1700" dirty="0">
                <a:solidFill>
                  <a:srgbClr val="363252"/>
                </a:solidFill>
                <a:latin typeface="Courier Prime"/>
              </a:rPr>
              <a:t>Menu</a:t>
            </a:r>
          </a:p>
        </p:txBody>
      </p:sp>
      <p:grpSp>
        <p:nvGrpSpPr>
          <p:cNvPr id="54" name="Group 64">
            <a:extLst>
              <a:ext uri="{FF2B5EF4-FFF2-40B4-BE49-F238E27FC236}">
                <a16:creationId xmlns:a16="http://schemas.microsoft.com/office/drawing/2014/main" id="{4E67457A-1C9F-4B39-9F9B-E247D5F8CD64}"/>
              </a:ext>
            </a:extLst>
          </p:cNvPr>
          <p:cNvGrpSpPr/>
          <p:nvPr/>
        </p:nvGrpSpPr>
        <p:grpSpPr>
          <a:xfrm>
            <a:off x="13006497" y="8016085"/>
            <a:ext cx="4019800" cy="729510"/>
            <a:chOff x="0" y="0"/>
            <a:chExt cx="1080822" cy="304115"/>
          </a:xfrm>
        </p:grpSpPr>
        <p:sp>
          <p:nvSpPr>
            <p:cNvPr id="55" name="Freeform 65">
              <a:hlinkClick r:id="rId21" action="ppaction://hlinksldjump"/>
              <a:extLst>
                <a:ext uri="{FF2B5EF4-FFF2-40B4-BE49-F238E27FC236}">
                  <a16:creationId xmlns:a16="http://schemas.microsoft.com/office/drawing/2014/main" id="{8C21367C-7C2D-489E-8214-EBBE619490D8}"/>
                </a:ext>
              </a:extLst>
            </p:cNvPr>
            <p:cNvSpPr/>
            <p:nvPr/>
          </p:nvSpPr>
          <p:spPr>
            <a:xfrm>
              <a:off x="0" y="0"/>
              <a:ext cx="1080822" cy="304115"/>
            </a:xfrm>
            <a:custGeom>
              <a:avLst/>
              <a:gdLst/>
              <a:ahLst/>
              <a:cxnLst/>
              <a:rect l="l" t="t" r="r" b="b"/>
              <a:pathLst>
                <a:path w="1080822" h="304115">
                  <a:moveTo>
                    <a:pt x="0" y="0"/>
                  </a:moveTo>
                  <a:lnTo>
                    <a:pt x="1080822" y="0"/>
                  </a:lnTo>
                  <a:lnTo>
                    <a:pt x="1080822" y="304115"/>
                  </a:lnTo>
                  <a:lnTo>
                    <a:pt x="0" y="304115"/>
                  </a:lnTo>
                  <a:close/>
                </a:path>
              </a:pathLst>
            </a:custGeom>
            <a:solidFill>
              <a:srgbClr val="F57E9A"/>
            </a:solidFill>
          </p:spPr>
        </p:sp>
      </p:grpSp>
      <p:sp>
        <p:nvSpPr>
          <p:cNvPr id="56" name="TextBox 66">
            <a:hlinkClick r:id="rId21" action="ppaction://hlinksldjump"/>
            <a:extLst>
              <a:ext uri="{FF2B5EF4-FFF2-40B4-BE49-F238E27FC236}">
                <a16:creationId xmlns:a16="http://schemas.microsoft.com/office/drawing/2014/main" id="{B8A46BDD-3168-40ED-B32E-816F59159F29}"/>
              </a:ext>
            </a:extLst>
          </p:cNvPr>
          <p:cNvSpPr txBox="1"/>
          <p:nvPr/>
        </p:nvSpPr>
        <p:spPr>
          <a:xfrm>
            <a:off x="13148465" y="8245709"/>
            <a:ext cx="3668226" cy="3365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sz="2499" dirty="0" err="1">
                <a:solidFill>
                  <a:srgbClr val="FFFFFF"/>
                </a:solidFill>
                <a:latin typeface="Courier Prime Bold"/>
              </a:rPr>
              <a:t>Voltar</a:t>
            </a:r>
            <a:r>
              <a:rPr lang="en-US" sz="2499" dirty="0">
                <a:solidFill>
                  <a:srgbClr val="FFFFFF"/>
                </a:solidFill>
                <a:latin typeface="Courier Prime Bold"/>
              </a:rPr>
              <a:t> </a:t>
            </a:r>
            <a:r>
              <a:rPr lang="en-US" sz="2499" dirty="0" err="1">
                <a:solidFill>
                  <a:srgbClr val="FFFFFF"/>
                </a:solidFill>
                <a:latin typeface="Courier Prime Bold"/>
              </a:rPr>
              <a:t>aos</a:t>
            </a:r>
            <a:r>
              <a:rPr lang="en-US" sz="2499" dirty="0">
                <a:solidFill>
                  <a:srgbClr val="FFFFFF"/>
                </a:solidFill>
                <a:latin typeface="Courier Prime Bold"/>
              </a:rPr>
              <a:t> </a:t>
            </a:r>
            <a:r>
              <a:rPr lang="en-US" sz="2499" dirty="0" err="1">
                <a:solidFill>
                  <a:srgbClr val="FFFFFF"/>
                </a:solidFill>
                <a:latin typeface="Courier Prime Bold"/>
              </a:rPr>
              <a:t>exemplos</a:t>
            </a:r>
            <a:endParaRPr lang="en-US" sz="2499" dirty="0">
              <a:solidFill>
                <a:srgbClr val="FFFFFF"/>
              </a:solidFill>
              <a:latin typeface="Courier Prime Bold"/>
            </a:endParaRPr>
          </a:p>
        </p:txBody>
      </p:sp>
      <p:grpSp>
        <p:nvGrpSpPr>
          <p:cNvPr id="57" name="Group 39">
            <a:extLst>
              <a:ext uri="{FF2B5EF4-FFF2-40B4-BE49-F238E27FC236}">
                <a16:creationId xmlns:a16="http://schemas.microsoft.com/office/drawing/2014/main" id="{26E8BC25-7254-4600-831E-949E76BC873A}"/>
              </a:ext>
            </a:extLst>
          </p:cNvPr>
          <p:cNvGrpSpPr/>
          <p:nvPr/>
        </p:nvGrpSpPr>
        <p:grpSpPr>
          <a:xfrm>
            <a:off x="12177709" y="8027094"/>
            <a:ext cx="745600" cy="707493"/>
            <a:chOff x="0" y="0"/>
            <a:chExt cx="6392923" cy="1850221"/>
          </a:xfrm>
        </p:grpSpPr>
        <p:sp>
          <p:nvSpPr>
            <p:cNvPr id="58" name="Freeform 40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D4822CFA-B75B-44C3-ABF3-39EBEBB60B4D}"/>
                </a:ext>
              </a:extLst>
            </p:cNvPr>
            <p:cNvSpPr/>
            <p:nvPr/>
          </p:nvSpPr>
          <p:spPr>
            <a:xfrm>
              <a:off x="0" y="0"/>
              <a:ext cx="6392923" cy="1850221"/>
            </a:xfrm>
            <a:custGeom>
              <a:avLst/>
              <a:gdLst/>
              <a:ahLst/>
              <a:cxnLst/>
              <a:rect l="l" t="t" r="r" b="b"/>
              <a:pathLst>
                <a:path w="6392923" h="1850221">
                  <a:moveTo>
                    <a:pt x="6268463" y="1850221"/>
                  </a:moveTo>
                  <a:lnTo>
                    <a:pt x="124460" y="1850221"/>
                  </a:lnTo>
                  <a:cubicBezTo>
                    <a:pt x="55880" y="1850221"/>
                    <a:pt x="0" y="1794341"/>
                    <a:pt x="0" y="172576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268463" y="0"/>
                  </a:lnTo>
                  <a:cubicBezTo>
                    <a:pt x="6337043" y="0"/>
                    <a:pt x="6392923" y="55880"/>
                    <a:pt x="6392923" y="124460"/>
                  </a:cubicBezTo>
                  <a:lnTo>
                    <a:pt x="6392923" y="1725761"/>
                  </a:lnTo>
                  <a:cubicBezTo>
                    <a:pt x="6392923" y="1794341"/>
                    <a:pt x="6337043" y="1850221"/>
                    <a:pt x="6268463" y="1850221"/>
                  </a:cubicBezTo>
                  <a:close/>
                </a:path>
              </a:pathLst>
            </a:custGeom>
            <a:solidFill>
              <a:srgbClr val="F9ADBF"/>
            </a:solidFill>
          </p:spPr>
        </p:sp>
      </p:grpSp>
      <p:grpSp>
        <p:nvGrpSpPr>
          <p:cNvPr id="59" name="Group 39">
            <a:extLst>
              <a:ext uri="{FF2B5EF4-FFF2-40B4-BE49-F238E27FC236}">
                <a16:creationId xmlns:a16="http://schemas.microsoft.com/office/drawing/2014/main" id="{948FB222-AB55-4CB5-8604-972C906EE5D2}"/>
              </a:ext>
            </a:extLst>
          </p:cNvPr>
          <p:cNvGrpSpPr/>
          <p:nvPr/>
        </p:nvGrpSpPr>
        <p:grpSpPr>
          <a:xfrm>
            <a:off x="17109486" y="8027094"/>
            <a:ext cx="745600" cy="707493"/>
            <a:chOff x="0" y="0"/>
            <a:chExt cx="6392923" cy="1850221"/>
          </a:xfrm>
        </p:grpSpPr>
        <p:sp>
          <p:nvSpPr>
            <p:cNvPr id="60" name="Freeform 40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CBB33B27-C680-4D64-BC8C-3980F6F7BF83}"/>
                </a:ext>
              </a:extLst>
            </p:cNvPr>
            <p:cNvSpPr/>
            <p:nvPr/>
          </p:nvSpPr>
          <p:spPr>
            <a:xfrm>
              <a:off x="0" y="0"/>
              <a:ext cx="6392923" cy="1850221"/>
            </a:xfrm>
            <a:custGeom>
              <a:avLst/>
              <a:gdLst/>
              <a:ahLst/>
              <a:cxnLst/>
              <a:rect l="l" t="t" r="r" b="b"/>
              <a:pathLst>
                <a:path w="6392923" h="1850221">
                  <a:moveTo>
                    <a:pt x="6268463" y="1850221"/>
                  </a:moveTo>
                  <a:lnTo>
                    <a:pt x="124460" y="1850221"/>
                  </a:lnTo>
                  <a:cubicBezTo>
                    <a:pt x="55880" y="1850221"/>
                    <a:pt x="0" y="1794341"/>
                    <a:pt x="0" y="172576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268463" y="0"/>
                  </a:lnTo>
                  <a:cubicBezTo>
                    <a:pt x="6337043" y="0"/>
                    <a:pt x="6392923" y="55880"/>
                    <a:pt x="6392923" y="124460"/>
                  </a:cubicBezTo>
                  <a:lnTo>
                    <a:pt x="6392923" y="1725761"/>
                  </a:lnTo>
                  <a:cubicBezTo>
                    <a:pt x="6392923" y="1794341"/>
                    <a:pt x="6337043" y="1850221"/>
                    <a:pt x="6268463" y="1850221"/>
                  </a:cubicBezTo>
                  <a:close/>
                </a:path>
              </a:pathLst>
            </a:custGeom>
            <a:solidFill>
              <a:srgbClr val="F9ADBF"/>
            </a:solidFill>
          </p:spPr>
        </p:sp>
      </p:grpSp>
      <p:sp>
        <p:nvSpPr>
          <p:cNvPr id="61" name="Seta: para a Esquerda 6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C82736E-61B7-440A-83E6-FF8BE4092DDC}"/>
              </a:ext>
            </a:extLst>
          </p:cNvPr>
          <p:cNvSpPr/>
          <p:nvPr/>
        </p:nvSpPr>
        <p:spPr>
          <a:xfrm>
            <a:off x="12328334" y="8235766"/>
            <a:ext cx="384454" cy="285916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Seta: para a Esquerda 6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CC10AEE-84AA-45A5-BEF7-3C41210C6AC0}"/>
              </a:ext>
            </a:extLst>
          </p:cNvPr>
          <p:cNvSpPr/>
          <p:nvPr/>
        </p:nvSpPr>
        <p:spPr>
          <a:xfrm rot="10800000">
            <a:off x="17313623" y="8235766"/>
            <a:ext cx="384454" cy="285916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6314055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3148465" y="4665828"/>
            <a:ext cx="5546200" cy="55462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856582" y="1931538"/>
            <a:ext cx="9990262" cy="6788921"/>
            <a:chOff x="0" y="0"/>
            <a:chExt cx="3474062" cy="270232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474062" cy="2702325"/>
            </a:xfrm>
            <a:custGeom>
              <a:avLst/>
              <a:gdLst/>
              <a:ahLst/>
              <a:cxnLst/>
              <a:rect l="l" t="t" r="r" b="b"/>
              <a:pathLst>
                <a:path w="3474062" h="2702325">
                  <a:moveTo>
                    <a:pt x="3349601" y="2702325"/>
                  </a:moveTo>
                  <a:lnTo>
                    <a:pt x="124460" y="2702325"/>
                  </a:lnTo>
                  <a:cubicBezTo>
                    <a:pt x="55880" y="2702325"/>
                    <a:pt x="0" y="2646445"/>
                    <a:pt x="0" y="257786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349602" y="0"/>
                  </a:lnTo>
                  <a:cubicBezTo>
                    <a:pt x="3418182" y="0"/>
                    <a:pt x="3474062" y="55880"/>
                    <a:pt x="3474062" y="124460"/>
                  </a:cubicBezTo>
                  <a:lnTo>
                    <a:pt x="3474062" y="2577865"/>
                  </a:lnTo>
                  <a:cubicBezTo>
                    <a:pt x="3474062" y="2646445"/>
                    <a:pt x="3418182" y="2702325"/>
                    <a:pt x="3349602" y="2702325"/>
                  </a:cubicBezTo>
                  <a:close/>
                </a:path>
              </a:pathLst>
            </a:custGeom>
            <a:solidFill>
              <a:srgbClr val="F57E9A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649065" y="1719518"/>
            <a:ext cx="10063631" cy="6830660"/>
            <a:chOff x="0" y="0"/>
            <a:chExt cx="3460977" cy="268895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460978" cy="2688951"/>
            </a:xfrm>
            <a:custGeom>
              <a:avLst/>
              <a:gdLst/>
              <a:ahLst/>
              <a:cxnLst/>
              <a:rect l="l" t="t" r="r" b="b"/>
              <a:pathLst>
                <a:path w="3460978" h="2688951">
                  <a:moveTo>
                    <a:pt x="3336517" y="2688951"/>
                  </a:moveTo>
                  <a:lnTo>
                    <a:pt x="124460" y="2688951"/>
                  </a:lnTo>
                  <a:cubicBezTo>
                    <a:pt x="55880" y="2688951"/>
                    <a:pt x="0" y="2633071"/>
                    <a:pt x="0" y="256449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336518" y="0"/>
                  </a:lnTo>
                  <a:cubicBezTo>
                    <a:pt x="3405098" y="0"/>
                    <a:pt x="3460978" y="55880"/>
                    <a:pt x="3460978" y="124460"/>
                  </a:cubicBezTo>
                  <a:lnTo>
                    <a:pt x="3460978" y="2564491"/>
                  </a:lnTo>
                  <a:cubicBezTo>
                    <a:pt x="3460978" y="2633071"/>
                    <a:pt x="3405098" y="2688951"/>
                    <a:pt x="3336518" y="2688951"/>
                  </a:cubicBezTo>
                  <a:close/>
                </a:path>
              </a:pathLst>
            </a:custGeom>
            <a:solidFill>
              <a:srgbClr val="F57E9A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696115" y="1756310"/>
            <a:ext cx="9990262" cy="6775315"/>
            <a:chOff x="0" y="0"/>
            <a:chExt cx="3474062" cy="269690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474062" cy="2696909"/>
            </a:xfrm>
            <a:custGeom>
              <a:avLst/>
              <a:gdLst/>
              <a:ahLst/>
              <a:cxnLst/>
              <a:rect l="l" t="t" r="r" b="b"/>
              <a:pathLst>
                <a:path w="3474062" h="2696909">
                  <a:moveTo>
                    <a:pt x="3349601" y="2696909"/>
                  </a:moveTo>
                  <a:lnTo>
                    <a:pt x="124460" y="2696909"/>
                  </a:lnTo>
                  <a:cubicBezTo>
                    <a:pt x="55880" y="2696909"/>
                    <a:pt x="0" y="2641029"/>
                    <a:pt x="0" y="257244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349602" y="0"/>
                  </a:lnTo>
                  <a:cubicBezTo>
                    <a:pt x="3418182" y="0"/>
                    <a:pt x="3474062" y="55880"/>
                    <a:pt x="3474062" y="124460"/>
                  </a:cubicBezTo>
                  <a:lnTo>
                    <a:pt x="3474062" y="2572449"/>
                  </a:lnTo>
                  <a:cubicBezTo>
                    <a:pt x="3474062" y="2641029"/>
                    <a:pt x="3418182" y="2696909"/>
                    <a:pt x="3349602" y="269690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9" name="AutoShape 9"/>
          <p:cNvSpPr/>
          <p:nvPr/>
        </p:nvSpPr>
        <p:spPr>
          <a:xfrm flipV="1">
            <a:off x="1649065" y="2476500"/>
            <a:ext cx="10063631" cy="2"/>
          </a:xfrm>
          <a:prstGeom prst="line">
            <a:avLst/>
          </a:prstGeom>
          <a:ln w="19050" cap="rnd">
            <a:solidFill>
              <a:srgbClr val="F57E9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907176" y="1998175"/>
            <a:ext cx="264304" cy="264304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2285831" y="1998175"/>
            <a:ext cx="264304" cy="264304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2664486" y="1998175"/>
            <a:ext cx="264304" cy="264304"/>
          </a:xfrm>
          <a:prstGeom prst="rect">
            <a:avLst/>
          </a:prstGeom>
        </p:spPr>
      </p:pic>
      <p:grpSp>
        <p:nvGrpSpPr>
          <p:cNvPr id="13" name="Group 13"/>
          <p:cNvGrpSpPr/>
          <p:nvPr/>
        </p:nvGrpSpPr>
        <p:grpSpPr>
          <a:xfrm>
            <a:off x="12083155" y="2433766"/>
            <a:ext cx="5854021" cy="6116412"/>
            <a:chOff x="0" y="0"/>
            <a:chExt cx="36362892" cy="42964572"/>
          </a:xfrm>
        </p:grpSpPr>
        <p:sp>
          <p:nvSpPr>
            <p:cNvPr id="14" name="Freeform 14"/>
            <p:cNvSpPr/>
            <p:nvPr/>
          </p:nvSpPr>
          <p:spPr>
            <a:xfrm>
              <a:off x="72390" y="72390"/>
              <a:ext cx="36218111" cy="42819792"/>
            </a:xfrm>
            <a:custGeom>
              <a:avLst/>
              <a:gdLst/>
              <a:ahLst/>
              <a:cxnLst/>
              <a:rect l="l" t="t" r="r" b="b"/>
              <a:pathLst>
                <a:path w="36218111" h="42819792">
                  <a:moveTo>
                    <a:pt x="0" y="0"/>
                  </a:moveTo>
                  <a:lnTo>
                    <a:pt x="36218111" y="0"/>
                  </a:lnTo>
                  <a:lnTo>
                    <a:pt x="36218111" y="42819792"/>
                  </a:lnTo>
                  <a:lnTo>
                    <a:pt x="0" y="428197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5899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0" y="0"/>
              <a:ext cx="36362891" cy="42964571"/>
            </a:xfrm>
            <a:custGeom>
              <a:avLst/>
              <a:gdLst/>
              <a:ahLst/>
              <a:cxnLst/>
              <a:rect l="l" t="t" r="r" b="b"/>
              <a:pathLst>
                <a:path w="36362891" h="42964571">
                  <a:moveTo>
                    <a:pt x="36218112" y="42819793"/>
                  </a:moveTo>
                  <a:lnTo>
                    <a:pt x="36362891" y="42819793"/>
                  </a:lnTo>
                  <a:lnTo>
                    <a:pt x="36362891" y="42964571"/>
                  </a:lnTo>
                  <a:lnTo>
                    <a:pt x="36218112" y="42964571"/>
                  </a:lnTo>
                  <a:lnTo>
                    <a:pt x="36218112" y="42819793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42819793"/>
                  </a:lnTo>
                  <a:lnTo>
                    <a:pt x="0" y="42819793"/>
                  </a:lnTo>
                  <a:lnTo>
                    <a:pt x="0" y="144780"/>
                  </a:lnTo>
                  <a:close/>
                  <a:moveTo>
                    <a:pt x="0" y="42819793"/>
                  </a:moveTo>
                  <a:lnTo>
                    <a:pt x="144780" y="42819793"/>
                  </a:lnTo>
                  <a:lnTo>
                    <a:pt x="144780" y="42964571"/>
                  </a:lnTo>
                  <a:lnTo>
                    <a:pt x="0" y="42964571"/>
                  </a:lnTo>
                  <a:lnTo>
                    <a:pt x="0" y="42819793"/>
                  </a:lnTo>
                  <a:close/>
                  <a:moveTo>
                    <a:pt x="36218112" y="144780"/>
                  </a:moveTo>
                  <a:lnTo>
                    <a:pt x="36362891" y="144780"/>
                  </a:lnTo>
                  <a:lnTo>
                    <a:pt x="36362891" y="42819793"/>
                  </a:lnTo>
                  <a:lnTo>
                    <a:pt x="36218112" y="42819793"/>
                  </a:lnTo>
                  <a:lnTo>
                    <a:pt x="36218112" y="144780"/>
                  </a:lnTo>
                  <a:close/>
                  <a:moveTo>
                    <a:pt x="144780" y="42819793"/>
                  </a:moveTo>
                  <a:lnTo>
                    <a:pt x="36218112" y="42819793"/>
                  </a:lnTo>
                  <a:lnTo>
                    <a:pt x="36218112" y="42964571"/>
                  </a:lnTo>
                  <a:lnTo>
                    <a:pt x="144780" y="42964571"/>
                  </a:lnTo>
                  <a:lnTo>
                    <a:pt x="144780" y="42819793"/>
                  </a:lnTo>
                  <a:close/>
                  <a:moveTo>
                    <a:pt x="36218112" y="0"/>
                  </a:moveTo>
                  <a:lnTo>
                    <a:pt x="36362891" y="0"/>
                  </a:lnTo>
                  <a:lnTo>
                    <a:pt x="36362891" y="144780"/>
                  </a:lnTo>
                  <a:lnTo>
                    <a:pt x="36218112" y="144780"/>
                  </a:lnTo>
                  <a:lnTo>
                    <a:pt x="36218112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36218112" y="0"/>
                  </a:lnTo>
                  <a:lnTo>
                    <a:pt x="36218112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5F5899"/>
            </a:solidFill>
          </p:spPr>
        </p:sp>
      </p:grpSp>
      <p:grpSp>
        <p:nvGrpSpPr>
          <p:cNvPr id="17" name="Group 17"/>
          <p:cNvGrpSpPr/>
          <p:nvPr/>
        </p:nvGrpSpPr>
        <p:grpSpPr>
          <a:xfrm>
            <a:off x="12083155" y="1744959"/>
            <a:ext cx="5854021" cy="631658"/>
            <a:chOff x="0" y="0"/>
            <a:chExt cx="10972500" cy="118395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0972500" cy="1183950"/>
            </a:xfrm>
            <a:custGeom>
              <a:avLst/>
              <a:gdLst/>
              <a:ahLst/>
              <a:cxnLst/>
              <a:rect l="l" t="t" r="r" b="b"/>
              <a:pathLst>
                <a:path w="10972500" h="1183950">
                  <a:moveTo>
                    <a:pt x="0" y="0"/>
                  </a:moveTo>
                  <a:lnTo>
                    <a:pt x="0" y="1183950"/>
                  </a:lnTo>
                  <a:lnTo>
                    <a:pt x="10972500" y="1183950"/>
                  </a:lnTo>
                  <a:lnTo>
                    <a:pt x="10972500" y="0"/>
                  </a:lnTo>
                  <a:lnTo>
                    <a:pt x="0" y="0"/>
                  </a:lnTo>
                  <a:close/>
                  <a:moveTo>
                    <a:pt x="10911540" y="1122990"/>
                  </a:moveTo>
                  <a:lnTo>
                    <a:pt x="59690" y="1122990"/>
                  </a:lnTo>
                  <a:lnTo>
                    <a:pt x="59690" y="59690"/>
                  </a:lnTo>
                  <a:lnTo>
                    <a:pt x="10911540" y="59690"/>
                  </a:lnTo>
                  <a:lnTo>
                    <a:pt x="10911540" y="1122990"/>
                  </a:lnTo>
                  <a:close/>
                </a:path>
              </a:pathLst>
            </a:custGeom>
            <a:solidFill>
              <a:srgbClr val="5F5899"/>
            </a:solidFill>
          </p:spPr>
        </p:sp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7420514" y="1905770"/>
            <a:ext cx="310036" cy="310036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12444800" y="2651567"/>
            <a:ext cx="5130732" cy="4131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Aqui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vemos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um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incrível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exemplo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de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utilização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da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plataforma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,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onde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o usuário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desenvolveu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um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sistema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que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permite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que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qualquer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pessoa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jogue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xadrez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com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ele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automaticamente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através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de uma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série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de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automações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em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seu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perfil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.</a:t>
            </a:r>
          </a:p>
        </p:txBody>
      </p:sp>
      <p:pic>
        <p:nvPicPr>
          <p:cNvPr id="22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-502766" y="8385482"/>
            <a:ext cx="1873860" cy="1901518"/>
          </a:xfrm>
          <a:prstGeom prst="rect">
            <a:avLst/>
          </a:prstGeom>
        </p:spPr>
      </p:pic>
      <p:grpSp>
        <p:nvGrpSpPr>
          <p:cNvPr id="23" name="Group 23"/>
          <p:cNvGrpSpPr/>
          <p:nvPr/>
        </p:nvGrpSpPr>
        <p:grpSpPr>
          <a:xfrm>
            <a:off x="-228600" y="9516688"/>
            <a:ext cx="18888075" cy="1056062"/>
            <a:chOff x="0" y="0"/>
            <a:chExt cx="6389299" cy="357236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6389300" cy="357236"/>
            </a:xfrm>
            <a:custGeom>
              <a:avLst/>
              <a:gdLst/>
              <a:ahLst/>
              <a:cxnLst/>
              <a:rect l="l" t="t" r="r" b="b"/>
              <a:pathLst>
                <a:path w="6389300" h="357236">
                  <a:moveTo>
                    <a:pt x="0" y="0"/>
                  </a:moveTo>
                  <a:lnTo>
                    <a:pt x="6389300" y="0"/>
                  </a:lnTo>
                  <a:lnTo>
                    <a:pt x="6389300" y="357236"/>
                  </a:lnTo>
                  <a:lnTo>
                    <a:pt x="0" y="357236"/>
                  </a:lnTo>
                  <a:close/>
                </a:path>
              </a:pathLst>
            </a:custGeom>
            <a:solidFill>
              <a:srgbClr val="F57E9A"/>
            </a:solidFill>
          </p:spPr>
        </p:sp>
      </p:grpSp>
      <p:sp>
        <p:nvSpPr>
          <p:cNvPr id="25" name="TextBox 25"/>
          <p:cNvSpPr txBox="1"/>
          <p:nvPr/>
        </p:nvSpPr>
        <p:spPr>
          <a:xfrm>
            <a:off x="15921565" y="9762525"/>
            <a:ext cx="2151978" cy="325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20"/>
              </a:lnSpc>
            </a:pPr>
            <a:r>
              <a:rPr lang="en-US" sz="2200" spc="21">
                <a:solidFill>
                  <a:srgbClr val="FFF7F7"/>
                </a:solidFill>
                <a:latin typeface="Courier Prime"/>
              </a:rPr>
              <a:t>12:01 PM</a:t>
            </a:r>
          </a:p>
        </p:txBody>
      </p:sp>
      <p:pic>
        <p:nvPicPr>
          <p:cNvPr id="26" name="Picture 2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15010166" y="9804282"/>
            <a:ext cx="306709" cy="232716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15468766" y="9801664"/>
            <a:ext cx="264391" cy="237952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>
            <a:off x="14444976" y="9855231"/>
            <a:ext cx="225064" cy="130818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D9C24301-E94B-4782-95DA-F339C5F90ED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21930" y="2523773"/>
            <a:ext cx="9969082" cy="5607609"/>
          </a:xfrm>
          <a:prstGeom prst="rect">
            <a:avLst/>
          </a:prstGeom>
        </p:spPr>
      </p:pic>
      <p:sp>
        <p:nvSpPr>
          <p:cNvPr id="49" name="TextBox 45">
            <a:extLst>
              <a:ext uri="{FF2B5EF4-FFF2-40B4-BE49-F238E27FC236}">
                <a16:creationId xmlns:a16="http://schemas.microsoft.com/office/drawing/2014/main" id="{D64F654B-A4E8-468E-BC95-122635BA28FC}"/>
              </a:ext>
            </a:extLst>
          </p:cNvPr>
          <p:cNvSpPr txBox="1"/>
          <p:nvPr/>
        </p:nvSpPr>
        <p:spPr>
          <a:xfrm>
            <a:off x="3710001" y="554142"/>
            <a:ext cx="10669336" cy="782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00"/>
              </a:lnSpc>
            </a:pPr>
            <a:r>
              <a:rPr lang="en-US" sz="6099" dirty="0">
                <a:solidFill>
                  <a:srgbClr val="363252"/>
                </a:solidFill>
                <a:latin typeface="Gliker"/>
              </a:rPr>
              <a:t>Marc</a:t>
            </a:r>
          </a:p>
        </p:txBody>
      </p:sp>
      <p:grpSp>
        <p:nvGrpSpPr>
          <p:cNvPr id="51" name="Group 64">
            <a:extLst>
              <a:ext uri="{FF2B5EF4-FFF2-40B4-BE49-F238E27FC236}">
                <a16:creationId xmlns:a16="http://schemas.microsoft.com/office/drawing/2014/main" id="{BDB65029-AE3B-4A01-8FAA-0BB6708BDB30}"/>
              </a:ext>
            </a:extLst>
          </p:cNvPr>
          <p:cNvGrpSpPr/>
          <p:nvPr/>
        </p:nvGrpSpPr>
        <p:grpSpPr>
          <a:xfrm>
            <a:off x="13006496" y="7136811"/>
            <a:ext cx="4019799" cy="729510"/>
            <a:chOff x="9939" y="146799"/>
            <a:chExt cx="1080822" cy="304115"/>
          </a:xfrm>
          <a:noFill/>
        </p:grpSpPr>
        <p:sp>
          <p:nvSpPr>
            <p:cNvPr id="52" name="Freeform 65">
              <a:hlinkClick r:id="rId17"/>
              <a:extLst>
                <a:ext uri="{FF2B5EF4-FFF2-40B4-BE49-F238E27FC236}">
                  <a16:creationId xmlns:a16="http://schemas.microsoft.com/office/drawing/2014/main" id="{176BF33C-FF09-496A-A14D-53822811F0C2}"/>
                </a:ext>
              </a:extLst>
            </p:cNvPr>
            <p:cNvSpPr/>
            <p:nvPr/>
          </p:nvSpPr>
          <p:spPr>
            <a:xfrm>
              <a:off x="9939" y="146799"/>
              <a:ext cx="1080822" cy="304115"/>
            </a:xfrm>
            <a:custGeom>
              <a:avLst/>
              <a:gdLst/>
              <a:ahLst/>
              <a:cxnLst/>
              <a:rect l="l" t="t" r="r" b="b"/>
              <a:pathLst>
                <a:path w="1080822" h="304115">
                  <a:moveTo>
                    <a:pt x="0" y="0"/>
                  </a:moveTo>
                  <a:lnTo>
                    <a:pt x="1080822" y="0"/>
                  </a:lnTo>
                  <a:lnTo>
                    <a:pt x="1080822" y="304115"/>
                  </a:lnTo>
                  <a:lnTo>
                    <a:pt x="0" y="304115"/>
                  </a:lnTo>
                  <a:close/>
                </a:path>
              </a:pathLst>
            </a:custGeom>
            <a:grpFill/>
            <a:ln w="38100">
              <a:solidFill>
                <a:schemeClr val="bg1"/>
              </a:solidFill>
            </a:ln>
          </p:spPr>
        </p:sp>
      </p:grpSp>
      <p:sp>
        <p:nvSpPr>
          <p:cNvPr id="53" name="TextBox 66">
            <a:hlinkClick r:id="rId17"/>
            <a:extLst>
              <a:ext uri="{FF2B5EF4-FFF2-40B4-BE49-F238E27FC236}">
                <a16:creationId xmlns:a16="http://schemas.microsoft.com/office/drawing/2014/main" id="{431F7782-6C5C-4614-A679-54265F406BC3}"/>
              </a:ext>
            </a:extLst>
          </p:cNvPr>
          <p:cNvSpPr txBox="1"/>
          <p:nvPr/>
        </p:nvSpPr>
        <p:spPr>
          <a:xfrm>
            <a:off x="13265346" y="7364547"/>
            <a:ext cx="3385868" cy="3365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sz="2499" dirty="0" err="1">
                <a:solidFill>
                  <a:schemeClr val="bg1"/>
                </a:solidFill>
                <a:latin typeface="Courier Prime Bold"/>
              </a:rPr>
              <a:t>Visualizar</a:t>
            </a:r>
            <a:r>
              <a:rPr lang="en-US" sz="2499" dirty="0">
                <a:solidFill>
                  <a:schemeClr val="bg1"/>
                </a:solidFill>
                <a:latin typeface="Courier Prime Bold"/>
              </a:rPr>
              <a:t> online</a:t>
            </a:r>
          </a:p>
        </p:txBody>
      </p:sp>
      <p:sp>
        <p:nvSpPr>
          <p:cNvPr id="44" name="TextBox 19">
            <a:extLst>
              <a:ext uri="{FF2B5EF4-FFF2-40B4-BE49-F238E27FC236}">
                <a16:creationId xmlns:a16="http://schemas.microsoft.com/office/drawing/2014/main" id="{11ABB179-E694-4EA1-AA27-EAC6552D565B}"/>
              </a:ext>
            </a:extLst>
          </p:cNvPr>
          <p:cNvSpPr txBox="1"/>
          <p:nvPr/>
        </p:nvSpPr>
        <p:spPr>
          <a:xfrm>
            <a:off x="12436779" y="1925032"/>
            <a:ext cx="2984976" cy="342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40"/>
              </a:lnSpc>
            </a:pPr>
            <a:r>
              <a:rPr lang="en-US" sz="2200" dirty="0" err="1">
                <a:solidFill>
                  <a:srgbClr val="363252"/>
                </a:solidFill>
                <a:latin typeface="Courier Prime Italics"/>
              </a:rPr>
              <a:t>Descrição</a:t>
            </a:r>
            <a:r>
              <a:rPr lang="en-US" sz="2200" dirty="0">
                <a:solidFill>
                  <a:srgbClr val="363252"/>
                </a:solidFill>
                <a:latin typeface="Courier Prime Italics"/>
              </a:rPr>
              <a:t>:</a:t>
            </a:r>
          </a:p>
        </p:txBody>
      </p:sp>
      <p:pic>
        <p:nvPicPr>
          <p:cNvPr id="45" name="Gráfico 44" descr="Ícone do menu de hambúrguer com preenchimento sólido">
            <a:hlinkClick r:id="rId18" action="ppaction://hlinksldjump"/>
            <a:extLst>
              <a:ext uri="{FF2B5EF4-FFF2-40B4-BE49-F238E27FC236}">
                <a16:creationId xmlns:a16="http://schemas.microsoft.com/office/drawing/2014/main" id="{AF92A1D0-3816-4A2F-8ECB-D28F0446D40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7065026" y="0"/>
            <a:ext cx="926054" cy="926054"/>
          </a:xfrm>
          <a:prstGeom prst="rect">
            <a:avLst/>
          </a:prstGeom>
        </p:spPr>
      </p:pic>
      <p:sp>
        <p:nvSpPr>
          <p:cNvPr id="46" name="TextBox 35">
            <a:hlinkClick r:id="rId18" action="ppaction://hlinksldjump"/>
            <a:extLst>
              <a:ext uri="{FF2B5EF4-FFF2-40B4-BE49-F238E27FC236}">
                <a16:creationId xmlns:a16="http://schemas.microsoft.com/office/drawing/2014/main" id="{1ECE0F6C-E4DA-43D6-B9E2-2F7BA7A2D536}"/>
              </a:ext>
            </a:extLst>
          </p:cNvPr>
          <p:cNvSpPr txBox="1"/>
          <p:nvPr/>
        </p:nvSpPr>
        <p:spPr>
          <a:xfrm>
            <a:off x="17221200" y="773321"/>
            <a:ext cx="609600" cy="3347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59"/>
              </a:lnSpc>
            </a:pPr>
            <a:r>
              <a:rPr lang="en-US" sz="1700" dirty="0">
                <a:solidFill>
                  <a:srgbClr val="363252"/>
                </a:solidFill>
                <a:latin typeface="Courier Prime"/>
              </a:rPr>
              <a:t>Menu</a:t>
            </a:r>
          </a:p>
        </p:txBody>
      </p:sp>
      <p:grpSp>
        <p:nvGrpSpPr>
          <p:cNvPr id="54" name="Group 64">
            <a:extLst>
              <a:ext uri="{FF2B5EF4-FFF2-40B4-BE49-F238E27FC236}">
                <a16:creationId xmlns:a16="http://schemas.microsoft.com/office/drawing/2014/main" id="{78FC8B42-75D7-44C8-B6D9-83C435584C5D}"/>
              </a:ext>
            </a:extLst>
          </p:cNvPr>
          <p:cNvGrpSpPr/>
          <p:nvPr/>
        </p:nvGrpSpPr>
        <p:grpSpPr>
          <a:xfrm>
            <a:off x="13006497" y="8016085"/>
            <a:ext cx="4019800" cy="729510"/>
            <a:chOff x="0" y="0"/>
            <a:chExt cx="1080822" cy="304115"/>
          </a:xfrm>
        </p:grpSpPr>
        <p:sp>
          <p:nvSpPr>
            <p:cNvPr id="55" name="Freeform 65">
              <a:hlinkClick r:id="rId21" action="ppaction://hlinksldjump"/>
              <a:extLst>
                <a:ext uri="{FF2B5EF4-FFF2-40B4-BE49-F238E27FC236}">
                  <a16:creationId xmlns:a16="http://schemas.microsoft.com/office/drawing/2014/main" id="{89044FFC-3D16-4FAD-91A0-22997E50061C}"/>
                </a:ext>
              </a:extLst>
            </p:cNvPr>
            <p:cNvSpPr/>
            <p:nvPr/>
          </p:nvSpPr>
          <p:spPr>
            <a:xfrm>
              <a:off x="0" y="0"/>
              <a:ext cx="1080822" cy="304115"/>
            </a:xfrm>
            <a:custGeom>
              <a:avLst/>
              <a:gdLst/>
              <a:ahLst/>
              <a:cxnLst/>
              <a:rect l="l" t="t" r="r" b="b"/>
              <a:pathLst>
                <a:path w="1080822" h="304115">
                  <a:moveTo>
                    <a:pt x="0" y="0"/>
                  </a:moveTo>
                  <a:lnTo>
                    <a:pt x="1080822" y="0"/>
                  </a:lnTo>
                  <a:lnTo>
                    <a:pt x="1080822" y="304115"/>
                  </a:lnTo>
                  <a:lnTo>
                    <a:pt x="0" y="304115"/>
                  </a:lnTo>
                  <a:close/>
                </a:path>
              </a:pathLst>
            </a:custGeom>
            <a:solidFill>
              <a:srgbClr val="F57E9A"/>
            </a:solidFill>
          </p:spPr>
        </p:sp>
      </p:grpSp>
      <p:sp>
        <p:nvSpPr>
          <p:cNvPr id="56" name="TextBox 66">
            <a:hlinkClick r:id="rId21" action="ppaction://hlinksldjump"/>
            <a:extLst>
              <a:ext uri="{FF2B5EF4-FFF2-40B4-BE49-F238E27FC236}">
                <a16:creationId xmlns:a16="http://schemas.microsoft.com/office/drawing/2014/main" id="{0A3FAF66-347F-4501-A802-920188C5696F}"/>
              </a:ext>
            </a:extLst>
          </p:cNvPr>
          <p:cNvSpPr txBox="1"/>
          <p:nvPr/>
        </p:nvSpPr>
        <p:spPr>
          <a:xfrm>
            <a:off x="13148465" y="8245709"/>
            <a:ext cx="3668226" cy="3365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sz="2499" dirty="0" err="1">
                <a:solidFill>
                  <a:srgbClr val="FFFFFF"/>
                </a:solidFill>
                <a:latin typeface="Courier Prime Bold"/>
              </a:rPr>
              <a:t>Voltar</a:t>
            </a:r>
            <a:r>
              <a:rPr lang="en-US" sz="2499" dirty="0">
                <a:solidFill>
                  <a:srgbClr val="FFFFFF"/>
                </a:solidFill>
                <a:latin typeface="Courier Prime Bold"/>
              </a:rPr>
              <a:t> </a:t>
            </a:r>
            <a:r>
              <a:rPr lang="en-US" sz="2499" dirty="0" err="1">
                <a:solidFill>
                  <a:srgbClr val="FFFFFF"/>
                </a:solidFill>
                <a:latin typeface="Courier Prime Bold"/>
              </a:rPr>
              <a:t>aos</a:t>
            </a:r>
            <a:r>
              <a:rPr lang="en-US" sz="2499" dirty="0">
                <a:solidFill>
                  <a:srgbClr val="FFFFFF"/>
                </a:solidFill>
                <a:latin typeface="Courier Prime Bold"/>
              </a:rPr>
              <a:t> </a:t>
            </a:r>
            <a:r>
              <a:rPr lang="en-US" sz="2499" dirty="0" err="1">
                <a:solidFill>
                  <a:srgbClr val="FFFFFF"/>
                </a:solidFill>
                <a:latin typeface="Courier Prime Bold"/>
              </a:rPr>
              <a:t>exemplos</a:t>
            </a:r>
            <a:endParaRPr lang="en-US" sz="2499" dirty="0">
              <a:solidFill>
                <a:srgbClr val="FFFFFF"/>
              </a:solidFill>
              <a:latin typeface="Courier Prime Bold"/>
            </a:endParaRPr>
          </a:p>
        </p:txBody>
      </p:sp>
      <p:grpSp>
        <p:nvGrpSpPr>
          <p:cNvPr id="57" name="Group 39">
            <a:extLst>
              <a:ext uri="{FF2B5EF4-FFF2-40B4-BE49-F238E27FC236}">
                <a16:creationId xmlns:a16="http://schemas.microsoft.com/office/drawing/2014/main" id="{9043643C-BE40-492B-A964-7721BA94B6C8}"/>
              </a:ext>
            </a:extLst>
          </p:cNvPr>
          <p:cNvGrpSpPr/>
          <p:nvPr/>
        </p:nvGrpSpPr>
        <p:grpSpPr>
          <a:xfrm>
            <a:off x="12177709" y="8027094"/>
            <a:ext cx="745600" cy="707493"/>
            <a:chOff x="0" y="0"/>
            <a:chExt cx="6392923" cy="1850221"/>
          </a:xfrm>
        </p:grpSpPr>
        <p:sp>
          <p:nvSpPr>
            <p:cNvPr id="58" name="Freeform 40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8D44CAAC-DB43-421A-A367-8B3368B5725A}"/>
                </a:ext>
              </a:extLst>
            </p:cNvPr>
            <p:cNvSpPr/>
            <p:nvPr/>
          </p:nvSpPr>
          <p:spPr>
            <a:xfrm>
              <a:off x="0" y="0"/>
              <a:ext cx="6392923" cy="1850221"/>
            </a:xfrm>
            <a:custGeom>
              <a:avLst/>
              <a:gdLst/>
              <a:ahLst/>
              <a:cxnLst/>
              <a:rect l="l" t="t" r="r" b="b"/>
              <a:pathLst>
                <a:path w="6392923" h="1850221">
                  <a:moveTo>
                    <a:pt x="6268463" y="1850221"/>
                  </a:moveTo>
                  <a:lnTo>
                    <a:pt x="124460" y="1850221"/>
                  </a:lnTo>
                  <a:cubicBezTo>
                    <a:pt x="55880" y="1850221"/>
                    <a:pt x="0" y="1794341"/>
                    <a:pt x="0" y="172576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268463" y="0"/>
                  </a:lnTo>
                  <a:cubicBezTo>
                    <a:pt x="6337043" y="0"/>
                    <a:pt x="6392923" y="55880"/>
                    <a:pt x="6392923" y="124460"/>
                  </a:cubicBezTo>
                  <a:lnTo>
                    <a:pt x="6392923" y="1725761"/>
                  </a:lnTo>
                  <a:cubicBezTo>
                    <a:pt x="6392923" y="1794341"/>
                    <a:pt x="6337043" y="1850221"/>
                    <a:pt x="6268463" y="1850221"/>
                  </a:cubicBezTo>
                  <a:close/>
                </a:path>
              </a:pathLst>
            </a:custGeom>
            <a:solidFill>
              <a:srgbClr val="F9ADBF"/>
            </a:solidFill>
          </p:spPr>
        </p:sp>
      </p:grpSp>
      <p:grpSp>
        <p:nvGrpSpPr>
          <p:cNvPr id="59" name="Group 39">
            <a:extLst>
              <a:ext uri="{FF2B5EF4-FFF2-40B4-BE49-F238E27FC236}">
                <a16:creationId xmlns:a16="http://schemas.microsoft.com/office/drawing/2014/main" id="{C8338A48-6C81-45E5-9791-8BD9DE3F48BF}"/>
              </a:ext>
            </a:extLst>
          </p:cNvPr>
          <p:cNvGrpSpPr/>
          <p:nvPr/>
        </p:nvGrpSpPr>
        <p:grpSpPr>
          <a:xfrm>
            <a:off x="17109486" y="8027094"/>
            <a:ext cx="745600" cy="707493"/>
            <a:chOff x="0" y="0"/>
            <a:chExt cx="6392923" cy="1850221"/>
          </a:xfrm>
        </p:grpSpPr>
        <p:sp>
          <p:nvSpPr>
            <p:cNvPr id="60" name="Freeform 40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371CF4F6-20CE-44FF-90AC-6B86856104F8}"/>
                </a:ext>
              </a:extLst>
            </p:cNvPr>
            <p:cNvSpPr/>
            <p:nvPr/>
          </p:nvSpPr>
          <p:spPr>
            <a:xfrm>
              <a:off x="0" y="0"/>
              <a:ext cx="6392923" cy="1850221"/>
            </a:xfrm>
            <a:custGeom>
              <a:avLst/>
              <a:gdLst/>
              <a:ahLst/>
              <a:cxnLst/>
              <a:rect l="l" t="t" r="r" b="b"/>
              <a:pathLst>
                <a:path w="6392923" h="1850221">
                  <a:moveTo>
                    <a:pt x="6268463" y="1850221"/>
                  </a:moveTo>
                  <a:lnTo>
                    <a:pt x="124460" y="1850221"/>
                  </a:lnTo>
                  <a:cubicBezTo>
                    <a:pt x="55880" y="1850221"/>
                    <a:pt x="0" y="1794341"/>
                    <a:pt x="0" y="172576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268463" y="0"/>
                  </a:lnTo>
                  <a:cubicBezTo>
                    <a:pt x="6337043" y="0"/>
                    <a:pt x="6392923" y="55880"/>
                    <a:pt x="6392923" y="124460"/>
                  </a:cubicBezTo>
                  <a:lnTo>
                    <a:pt x="6392923" y="1725761"/>
                  </a:lnTo>
                  <a:cubicBezTo>
                    <a:pt x="6392923" y="1794341"/>
                    <a:pt x="6337043" y="1850221"/>
                    <a:pt x="6268463" y="1850221"/>
                  </a:cubicBezTo>
                  <a:close/>
                </a:path>
              </a:pathLst>
            </a:custGeom>
            <a:solidFill>
              <a:srgbClr val="F9ADBF"/>
            </a:solidFill>
          </p:spPr>
        </p:sp>
      </p:grpSp>
      <p:sp>
        <p:nvSpPr>
          <p:cNvPr id="61" name="Seta: para a Esquerda 6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99D905E-F12F-4C42-A6A1-6A258ACA801E}"/>
              </a:ext>
            </a:extLst>
          </p:cNvPr>
          <p:cNvSpPr/>
          <p:nvPr/>
        </p:nvSpPr>
        <p:spPr>
          <a:xfrm>
            <a:off x="12328334" y="8235766"/>
            <a:ext cx="384454" cy="285916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Seta: para a Esquerda 6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E6D84A9-78D0-4C89-AA48-E980F50EF1A7}"/>
              </a:ext>
            </a:extLst>
          </p:cNvPr>
          <p:cNvSpPr/>
          <p:nvPr/>
        </p:nvSpPr>
        <p:spPr>
          <a:xfrm rot="10800000">
            <a:off x="17313623" y="8235766"/>
            <a:ext cx="384454" cy="285916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578879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3148465" y="4665828"/>
            <a:ext cx="5546200" cy="55462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856582" y="1931538"/>
            <a:ext cx="9990262" cy="6788921"/>
            <a:chOff x="0" y="0"/>
            <a:chExt cx="3474062" cy="270232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474062" cy="2702325"/>
            </a:xfrm>
            <a:custGeom>
              <a:avLst/>
              <a:gdLst/>
              <a:ahLst/>
              <a:cxnLst/>
              <a:rect l="l" t="t" r="r" b="b"/>
              <a:pathLst>
                <a:path w="3474062" h="2702325">
                  <a:moveTo>
                    <a:pt x="3349601" y="2702325"/>
                  </a:moveTo>
                  <a:lnTo>
                    <a:pt x="124460" y="2702325"/>
                  </a:lnTo>
                  <a:cubicBezTo>
                    <a:pt x="55880" y="2702325"/>
                    <a:pt x="0" y="2646445"/>
                    <a:pt x="0" y="257786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349602" y="0"/>
                  </a:lnTo>
                  <a:cubicBezTo>
                    <a:pt x="3418182" y="0"/>
                    <a:pt x="3474062" y="55880"/>
                    <a:pt x="3474062" y="124460"/>
                  </a:cubicBezTo>
                  <a:lnTo>
                    <a:pt x="3474062" y="2577865"/>
                  </a:lnTo>
                  <a:cubicBezTo>
                    <a:pt x="3474062" y="2646445"/>
                    <a:pt x="3418182" y="2702325"/>
                    <a:pt x="3349602" y="2702325"/>
                  </a:cubicBezTo>
                  <a:close/>
                </a:path>
              </a:pathLst>
            </a:custGeom>
            <a:solidFill>
              <a:srgbClr val="F57E9A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649065" y="1719518"/>
            <a:ext cx="10063631" cy="6830660"/>
            <a:chOff x="0" y="0"/>
            <a:chExt cx="3460977" cy="268895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460978" cy="2688951"/>
            </a:xfrm>
            <a:custGeom>
              <a:avLst/>
              <a:gdLst/>
              <a:ahLst/>
              <a:cxnLst/>
              <a:rect l="l" t="t" r="r" b="b"/>
              <a:pathLst>
                <a:path w="3460978" h="2688951">
                  <a:moveTo>
                    <a:pt x="3336517" y="2688951"/>
                  </a:moveTo>
                  <a:lnTo>
                    <a:pt x="124460" y="2688951"/>
                  </a:lnTo>
                  <a:cubicBezTo>
                    <a:pt x="55880" y="2688951"/>
                    <a:pt x="0" y="2633071"/>
                    <a:pt x="0" y="256449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336518" y="0"/>
                  </a:lnTo>
                  <a:cubicBezTo>
                    <a:pt x="3405098" y="0"/>
                    <a:pt x="3460978" y="55880"/>
                    <a:pt x="3460978" y="124460"/>
                  </a:cubicBezTo>
                  <a:lnTo>
                    <a:pt x="3460978" y="2564491"/>
                  </a:lnTo>
                  <a:cubicBezTo>
                    <a:pt x="3460978" y="2633071"/>
                    <a:pt x="3405098" y="2688951"/>
                    <a:pt x="3336518" y="2688951"/>
                  </a:cubicBezTo>
                  <a:close/>
                </a:path>
              </a:pathLst>
            </a:custGeom>
            <a:solidFill>
              <a:srgbClr val="F57E9A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696115" y="1756310"/>
            <a:ext cx="9990262" cy="6775315"/>
            <a:chOff x="0" y="0"/>
            <a:chExt cx="3474062" cy="269690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474062" cy="2696909"/>
            </a:xfrm>
            <a:custGeom>
              <a:avLst/>
              <a:gdLst/>
              <a:ahLst/>
              <a:cxnLst/>
              <a:rect l="l" t="t" r="r" b="b"/>
              <a:pathLst>
                <a:path w="3474062" h="2696909">
                  <a:moveTo>
                    <a:pt x="3349601" y="2696909"/>
                  </a:moveTo>
                  <a:lnTo>
                    <a:pt x="124460" y="2696909"/>
                  </a:lnTo>
                  <a:cubicBezTo>
                    <a:pt x="55880" y="2696909"/>
                    <a:pt x="0" y="2641029"/>
                    <a:pt x="0" y="257244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349602" y="0"/>
                  </a:lnTo>
                  <a:cubicBezTo>
                    <a:pt x="3418182" y="0"/>
                    <a:pt x="3474062" y="55880"/>
                    <a:pt x="3474062" y="124460"/>
                  </a:cubicBezTo>
                  <a:lnTo>
                    <a:pt x="3474062" y="2572449"/>
                  </a:lnTo>
                  <a:cubicBezTo>
                    <a:pt x="3474062" y="2641029"/>
                    <a:pt x="3418182" y="2696909"/>
                    <a:pt x="3349602" y="269690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9" name="AutoShape 9"/>
          <p:cNvSpPr/>
          <p:nvPr/>
        </p:nvSpPr>
        <p:spPr>
          <a:xfrm flipV="1">
            <a:off x="1649065" y="2476500"/>
            <a:ext cx="10063631" cy="2"/>
          </a:xfrm>
          <a:prstGeom prst="line">
            <a:avLst/>
          </a:prstGeom>
          <a:ln w="19050" cap="rnd">
            <a:solidFill>
              <a:srgbClr val="F57E9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907176" y="1998175"/>
            <a:ext cx="264304" cy="264304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2285831" y="1998175"/>
            <a:ext cx="264304" cy="264304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2664486" y="1998175"/>
            <a:ext cx="264304" cy="264304"/>
          </a:xfrm>
          <a:prstGeom prst="rect">
            <a:avLst/>
          </a:prstGeom>
        </p:spPr>
      </p:pic>
      <p:grpSp>
        <p:nvGrpSpPr>
          <p:cNvPr id="13" name="Group 13"/>
          <p:cNvGrpSpPr/>
          <p:nvPr/>
        </p:nvGrpSpPr>
        <p:grpSpPr>
          <a:xfrm>
            <a:off x="12083155" y="2433766"/>
            <a:ext cx="5854021" cy="6116412"/>
            <a:chOff x="0" y="0"/>
            <a:chExt cx="36362892" cy="42964572"/>
          </a:xfrm>
        </p:grpSpPr>
        <p:sp>
          <p:nvSpPr>
            <p:cNvPr id="14" name="Freeform 14"/>
            <p:cNvSpPr/>
            <p:nvPr/>
          </p:nvSpPr>
          <p:spPr>
            <a:xfrm>
              <a:off x="72390" y="72390"/>
              <a:ext cx="36218111" cy="42819792"/>
            </a:xfrm>
            <a:custGeom>
              <a:avLst/>
              <a:gdLst/>
              <a:ahLst/>
              <a:cxnLst/>
              <a:rect l="l" t="t" r="r" b="b"/>
              <a:pathLst>
                <a:path w="36218111" h="42819792">
                  <a:moveTo>
                    <a:pt x="0" y="0"/>
                  </a:moveTo>
                  <a:lnTo>
                    <a:pt x="36218111" y="0"/>
                  </a:lnTo>
                  <a:lnTo>
                    <a:pt x="36218111" y="42819792"/>
                  </a:lnTo>
                  <a:lnTo>
                    <a:pt x="0" y="428197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5899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0" y="0"/>
              <a:ext cx="36362891" cy="42964571"/>
            </a:xfrm>
            <a:custGeom>
              <a:avLst/>
              <a:gdLst/>
              <a:ahLst/>
              <a:cxnLst/>
              <a:rect l="l" t="t" r="r" b="b"/>
              <a:pathLst>
                <a:path w="36362891" h="42964571">
                  <a:moveTo>
                    <a:pt x="36218112" y="42819793"/>
                  </a:moveTo>
                  <a:lnTo>
                    <a:pt x="36362891" y="42819793"/>
                  </a:lnTo>
                  <a:lnTo>
                    <a:pt x="36362891" y="42964571"/>
                  </a:lnTo>
                  <a:lnTo>
                    <a:pt x="36218112" y="42964571"/>
                  </a:lnTo>
                  <a:lnTo>
                    <a:pt x="36218112" y="42819793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42819793"/>
                  </a:lnTo>
                  <a:lnTo>
                    <a:pt x="0" y="42819793"/>
                  </a:lnTo>
                  <a:lnTo>
                    <a:pt x="0" y="144780"/>
                  </a:lnTo>
                  <a:close/>
                  <a:moveTo>
                    <a:pt x="0" y="42819793"/>
                  </a:moveTo>
                  <a:lnTo>
                    <a:pt x="144780" y="42819793"/>
                  </a:lnTo>
                  <a:lnTo>
                    <a:pt x="144780" y="42964571"/>
                  </a:lnTo>
                  <a:lnTo>
                    <a:pt x="0" y="42964571"/>
                  </a:lnTo>
                  <a:lnTo>
                    <a:pt x="0" y="42819793"/>
                  </a:lnTo>
                  <a:close/>
                  <a:moveTo>
                    <a:pt x="36218112" y="144780"/>
                  </a:moveTo>
                  <a:lnTo>
                    <a:pt x="36362891" y="144780"/>
                  </a:lnTo>
                  <a:lnTo>
                    <a:pt x="36362891" y="42819793"/>
                  </a:lnTo>
                  <a:lnTo>
                    <a:pt x="36218112" y="42819793"/>
                  </a:lnTo>
                  <a:lnTo>
                    <a:pt x="36218112" y="144780"/>
                  </a:lnTo>
                  <a:close/>
                  <a:moveTo>
                    <a:pt x="144780" y="42819793"/>
                  </a:moveTo>
                  <a:lnTo>
                    <a:pt x="36218112" y="42819793"/>
                  </a:lnTo>
                  <a:lnTo>
                    <a:pt x="36218112" y="42964571"/>
                  </a:lnTo>
                  <a:lnTo>
                    <a:pt x="144780" y="42964571"/>
                  </a:lnTo>
                  <a:lnTo>
                    <a:pt x="144780" y="42819793"/>
                  </a:lnTo>
                  <a:close/>
                  <a:moveTo>
                    <a:pt x="36218112" y="0"/>
                  </a:moveTo>
                  <a:lnTo>
                    <a:pt x="36362891" y="0"/>
                  </a:lnTo>
                  <a:lnTo>
                    <a:pt x="36362891" y="144780"/>
                  </a:lnTo>
                  <a:lnTo>
                    <a:pt x="36218112" y="144780"/>
                  </a:lnTo>
                  <a:lnTo>
                    <a:pt x="36218112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36218112" y="0"/>
                  </a:lnTo>
                  <a:lnTo>
                    <a:pt x="36218112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5F5899"/>
            </a:solidFill>
          </p:spPr>
        </p:sp>
      </p:grpSp>
      <p:grpSp>
        <p:nvGrpSpPr>
          <p:cNvPr id="17" name="Group 17"/>
          <p:cNvGrpSpPr/>
          <p:nvPr/>
        </p:nvGrpSpPr>
        <p:grpSpPr>
          <a:xfrm>
            <a:off x="12083155" y="1744959"/>
            <a:ext cx="5854021" cy="631658"/>
            <a:chOff x="0" y="0"/>
            <a:chExt cx="10972500" cy="118395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0972500" cy="1183950"/>
            </a:xfrm>
            <a:custGeom>
              <a:avLst/>
              <a:gdLst/>
              <a:ahLst/>
              <a:cxnLst/>
              <a:rect l="l" t="t" r="r" b="b"/>
              <a:pathLst>
                <a:path w="10972500" h="1183950">
                  <a:moveTo>
                    <a:pt x="0" y="0"/>
                  </a:moveTo>
                  <a:lnTo>
                    <a:pt x="0" y="1183950"/>
                  </a:lnTo>
                  <a:lnTo>
                    <a:pt x="10972500" y="1183950"/>
                  </a:lnTo>
                  <a:lnTo>
                    <a:pt x="10972500" y="0"/>
                  </a:lnTo>
                  <a:lnTo>
                    <a:pt x="0" y="0"/>
                  </a:lnTo>
                  <a:close/>
                  <a:moveTo>
                    <a:pt x="10911540" y="1122990"/>
                  </a:moveTo>
                  <a:lnTo>
                    <a:pt x="59690" y="1122990"/>
                  </a:lnTo>
                  <a:lnTo>
                    <a:pt x="59690" y="59690"/>
                  </a:lnTo>
                  <a:lnTo>
                    <a:pt x="10911540" y="59690"/>
                  </a:lnTo>
                  <a:lnTo>
                    <a:pt x="10911540" y="1122990"/>
                  </a:lnTo>
                  <a:close/>
                </a:path>
              </a:pathLst>
            </a:custGeom>
            <a:solidFill>
              <a:srgbClr val="5F5899"/>
            </a:solidFill>
          </p:spPr>
        </p:sp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7420514" y="1905770"/>
            <a:ext cx="310036" cy="310036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12444800" y="2651567"/>
            <a:ext cx="5130732" cy="4131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dirty="0">
                <a:solidFill>
                  <a:srgbClr val="FFFFFF"/>
                </a:solidFill>
                <a:latin typeface="Courier Prime"/>
              </a:rPr>
              <a:t>O usuário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desenvolveu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um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emulador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100%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funcional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do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jogo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“Pokémon Red” para do Gameboy,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onde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usuários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do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mundo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todo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podem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enviar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ações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e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comandos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para o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jogo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, que se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atualiza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automaticamente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quadro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a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quadro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.</a:t>
            </a:r>
          </a:p>
        </p:txBody>
      </p:sp>
      <p:pic>
        <p:nvPicPr>
          <p:cNvPr id="22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-502766" y="8385482"/>
            <a:ext cx="1873860" cy="1901518"/>
          </a:xfrm>
          <a:prstGeom prst="rect">
            <a:avLst/>
          </a:prstGeom>
        </p:spPr>
      </p:pic>
      <p:grpSp>
        <p:nvGrpSpPr>
          <p:cNvPr id="23" name="Group 23"/>
          <p:cNvGrpSpPr/>
          <p:nvPr/>
        </p:nvGrpSpPr>
        <p:grpSpPr>
          <a:xfrm>
            <a:off x="-228600" y="9516688"/>
            <a:ext cx="18888075" cy="1056062"/>
            <a:chOff x="0" y="0"/>
            <a:chExt cx="6389299" cy="357236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6389300" cy="357236"/>
            </a:xfrm>
            <a:custGeom>
              <a:avLst/>
              <a:gdLst/>
              <a:ahLst/>
              <a:cxnLst/>
              <a:rect l="l" t="t" r="r" b="b"/>
              <a:pathLst>
                <a:path w="6389300" h="357236">
                  <a:moveTo>
                    <a:pt x="0" y="0"/>
                  </a:moveTo>
                  <a:lnTo>
                    <a:pt x="6389300" y="0"/>
                  </a:lnTo>
                  <a:lnTo>
                    <a:pt x="6389300" y="357236"/>
                  </a:lnTo>
                  <a:lnTo>
                    <a:pt x="0" y="357236"/>
                  </a:lnTo>
                  <a:close/>
                </a:path>
              </a:pathLst>
            </a:custGeom>
            <a:solidFill>
              <a:srgbClr val="F57E9A"/>
            </a:solidFill>
          </p:spPr>
        </p:sp>
      </p:grpSp>
      <p:sp>
        <p:nvSpPr>
          <p:cNvPr id="25" name="TextBox 25"/>
          <p:cNvSpPr txBox="1"/>
          <p:nvPr/>
        </p:nvSpPr>
        <p:spPr>
          <a:xfrm>
            <a:off x="15921565" y="9762525"/>
            <a:ext cx="2151978" cy="325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20"/>
              </a:lnSpc>
            </a:pPr>
            <a:r>
              <a:rPr lang="en-US" sz="2200" spc="21">
                <a:solidFill>
                  <a:srgbClr val="FFF7F7"/>
                </a:solidFill>
                <a:latin typeface="Courier Prime"/>
              </a:rPr>
              <a:t>12:01 PM</a:t>
            </a:r>
          </a:p>
        </p:txBody>
      </p:sp>
      <p:pic>
        <p:nvPicPr>
          <p:cNvPr id="26" name="Picture 2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15010166" y="9804282"/>
            <a:ext cx="306709" cy="232716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15468766" y="9801664"/>
            <a:ext cx="264391" cy="237952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>
            <a:off x="14444976" y="9855231"/>
            <a:ext cx="225064" cy="130818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D9C24301-E94B-4782-95DA-F339C5F90ED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21930" y="2523773"/>
            <a:ext cx="9969082" cy="5607608"/>
          </a:xfrm>
          <a:prstGeom prst="rect">
            <a:avLst/>
          </a:prstGeom>
        </p:spPr>
      </p:pic>
      <p:sp>
        <p:nvSpPr>
          <p:cNvPr id="49" name="TextBox 45">
            <a:extLst>
              <a:ext uri="{FF2B5EF4-FFF2-40B4-BE49-F238E27FC236}">
                <a16:creationId xmlns:a16="http://schemas.microsoft.com/office/drawing/2014/main" id="{D64F654B-A4E8-468E-BC95-122635BA28FC}"/>
              </a:ext>
            </a:extLst>
          </p:cNvPr>
          <p:cNvSpPr txBox="1"/>
          <p:nvPr/>
        </p:nvSpPr>
        <p:spPr>
          <a:xfrm>
            <a:off x="3710001" y="554142"/>
            <a:ext cx="10669336" cy="782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00"/>
              </a:lnSpc>
            </a:pPr>
            <a:r>
              <a:rPr lang="en-US" sz="6099" dirty="0">
                <a:solidFill>
                  <a:srgbClr val="363252"/>
                </a:solidFill>
                <a:latin typeface="Gliker"/>
              </a:rPr>
              <a:t>Aaron Liu</a:t>
            </a:r>
          </a:p>
        </p:txBody>
      </p:sp>
      <p:grpSp>
        <p:nvGrpSpPr>
          <p:cNvPr id="51" name="Group 64">
            <a:extLst>
              <a:ext uri="{FF2B5EF4-FFF2-40B4-BE49-F238E27FC236}">
                <a16:creationId xmlns:a16="http://schemas.microsoft.com/office/drawing/2014/main" id="{BDB65029-AE3B-4A01-8FAA-0BB6708BDB30}"/>
              </a:ext>
            </a:extLst>
          </p:cNvPr>
          <p:cNvGrpSpPr/>
          <p:nvPr/>
        </p:nvGrpSpPr>
        <p:grpSpPr>
          <a:xfrm>
            <a:off x="13006496" y="7136811"/>
            <a:ext cx="4019799" cy="729510"/>
            <a:chOff x="9939" y="146799"/>
            <a:chExt cx="1080822" cy="304115"/>
          </a:xfrm>
          <a:noFill/>
        </p:grpSpPr>
        <p:sp>
          <p:nvSpPr>
            <p:cNvPr id="52" name="Freeform 65">
              <a:hlinkClick r:id="rId17"/>
              <a:extLst>
                <a:ext uri="{FF2B5EF4-FFF2-40B4-BE49-F238E27FC236}">
                  <a16:creationId xmlns:a16="http://schemas.microsoft.com/office/drawing/2014/main" id="{176BF33C-FF09-496A-A14D-53822811F0C2}"/>
                </a:ext>
              </a:extLst>
            </p:cNvPr>
            <p:cNvSpPr/>
            <p:nvPr/>
          </p:nvSpPr>
          <p:spPr>
            <a:xfrm>
              <a:off x="9939" y="146799"/>
              <a:ext cx="1080822" cy="304115"/>
            </a:xfrm>
            <a:custGeom>
              <a:avLst/>
              <a:gdLst/>
              <a:ahLst/>
              <a:cxnLst/>
              <a:rect l="l" t="t" r="r" b="b"/>
              <a:pathLst>
                <a:path w="1080822" h="304115">
                  <a:moveTo>
                    <a:pt x="0" y="0"/>
                  </a:moveTo>
                  <a:lnTo>
                    <a:pt x="1080822" y="0"/>
                  </a:lnTo>
                  <a:lnTo>
                    <a:pt x="1080822" y="304115"/>
                  </a:lnTo>
                  <a:lnTo>
                    <a:pt x="0" y="304115"/>
                  </a:lnTo>
                  <a:close/>
                </a:path>
              </a:pathLst>
            </a:custGeom>
            <a:grpFill/>
            <a:ln w="38100">
              <a:solidFill>
                <a:schemeClr val="bg1"/>
              </a:solidFill>
            </a:ln>
          </p:spPr>
        </p:sp>
      </p:grpSp>
      <p:sp>
        <p:nvSpPr>
          <p:cNvPr id="53" name="TextBox 66">
            <a:hlinkClick r:id="rId17"/>
            <a:extLst>
              <a:ext uri="{FF2B5EF4-FFF2-40B4-BE49-F238E27FC236}">
                <a16:creationId xmlns:a16="http://schemas.microsoft.com/office/drawing/2014/main" id="{431F7782-6C5C-4614-A679-54265F406BC3}"/>
              </a:ext>
            </a:extLst>
          </p:cNvPr>
          <p:cNvSpPr txBox="1"/>
          <p:nvPr/>
        </p:nvSpPr>
        <p:spPr>
          <a:xfrm>
            <a:off x="13265346" y="7364547"/>
            <a:ext cx="3385868" cy="3365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sz="2499" dirty="0" err="1">
                <a:solidFill>
                  <a:schemeClr val="bg1"/>
                </a:solidFill>
                <a:latin typeface="Courier Prime Bold"/>
              </a:rPr>
              <a:t>Visualizar</a:t>
            </a:r>
            <a:r>
              <a:rPr lang="en-US" sz="2499" dirty="0">
                <a:solidFill>
                  <a:schemeClr val="bg1"/>
                </a:solidFill>
                <a:latin typeface="Courier Prime Bold"/>
              </a:rPr>
              <a:t> online</a:t>
            </a:r>
          </a:p>
        </p:txBody>
      </p:sp>
      <p:sp>
        <p:nvSpPr>
          <p:cNvPr id="44" name="TextBox 19">
            <a:extLst>
              <a:ext uri="{FF2B5EF4-FFF2-40B4-BE49-F238E27FC236}">
                <a16:creationId xmlns:a16="http://schemas.microsoft.com/office/drawing/2014/main" id="{11ABB179-E694-4EA1-AA27-EAC6552D565B}"/>
              </a:ext>
            </a:extLst>
          </p:cNvPr>
          <p:cNvSpPr txBox="1"/>
          <p:nvPr/>
        </p:nvSpPr>
        <p:spPr>
          <a:xfrm>
            <a:off x="12436779" y="1925032"/>
            <a:ext cx="2984976" cy="342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40"/>
              </a:lnSpc>
            </a:pPr>
            <a:r>
              <a:rPr lang="en-US" sz="2200" dirty="0" err="1">
                <a:solidFill>
                  <a:srgbClr val="363252"/>
                </a:solidFill>
                <a:latin typeface="Courier Prime Italics"/>
              </a:rPr>
              <a:t>Descrição</a:t>
            </a:r>
            <a:r>
              <a:rPr lang="en-US" sz="2200" dirty="0">
                <a:solidFill>
                  <a:srgbClr val="363252"/>
                </a:solidFill>
                <a:latin typeface="Courier Prime Italics"/>
              </a:rPr>
              <a:t>:</a:t>
            </a:r>
          </a:p>
        </p:txBody>
      </p:sp>
      <p:pic>
        <p:nvPicPr>
          <p:cNvPr id="45" name="Gráfico 44" descr="Ícone do menu de hambúrguer com preenchimento sólido">
            <a:hlinkClick r:id="rId18" action="ppaction://hlinksldjump"/>
            <a:extLst>
              <a:ext uri="{FF2B5EF4-FFF2-40B4-BE49-F238E27FC236}">
                <a16:creationId xmlns:a16="http://schemas.microsoft.com/office/drawing/2014/main" id="{E1E4D67A-152F-41F4-AECA-DAAAA9A7CDB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7065026" y="0"/>
            <a:ext cx="926054" cy="926054"/>
          </a:xfrm>
          <a:prstGeom prst="rect">
            <a:avLst/>
          </a:prstGeom>
        </p:spPr>
      </p:pic>
      <p:sp>
        <p:nvSpPr>
          <p:cNvPr id="46" name="TextBox 35">
            <a:hlinkClick r:id="rId18" action="ppaction://hlinksldjump"/>
            <a:extLst>
              <a:ext uri="{FF2B5EF4-FFF2-40B4-BE49-F238E27FC236}">
                <a16:creationId xmlns:a16="http://schemas.microsoft.com/office/drawing/2014/main" id="{FE87C960-EF9A-43EB-A18A-721E9A97560C}"/>
              </a:ext>
            </a:extLst>
          </p:cNvPr>
          <p:cNvSpPr txBox="1"/>
          <p:nvPr/>
        </p:nvSpPr>
        <p:spPr>
          <a:xfrm>
            <a:off x="17221200" y="773321"/>
            <a:ext cx="609600" cy="3347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59"/>
              </a:lnSpc>
            </a:pPr>
            <a:r>
              <a:rPr lang="en-US" sz="1700" dirty="0">
                <a:solidFill>
                  <a:srgbClr val="363252"/>
                </a:solidFill>
                <a:latin typeface="Courier Prime"/>
              </a:rPr>
              <a:t>Menu</a:t>
            </a:r>
          </a:p>
        </p:txBody>
      </p:sp>
      <p:grpSp>
        <p:nvGrpSpPr>
          <p:cNvPr id="54" name="Group 64">
            <a:extLst>
              <a:ext uri="{FF2B5EF4-FFF2-40B4-BE49-F238E27FC236}">
                <a16:creationId xmlns:a16="http://schemas.microsoft.com/office/drawing/2014/main" id="{FA4F06F9-04CD-4C58-9F1C-D5F868DDDCB7}"/>
              </a:ext>
            </a:extLst>
          </p:cNvPr>
          <p:cNvGrpSpPr/>
          <p:nvPr/>
        </p:nvGrpSpPr>
        <p:grpSpPr>
          <a:xfrm>
            <a:off x="13006497" y="8016085"/>
            <a:ext cx="4019800" cy="729510"/>
            <a:chOff x="0" y="0"/>
            <a:chExt cx="1080822" cy="304115"/>
          </a:xfrm>
        </p:grpSpPr>
        <p:sp>
          <p:nvSpPr>
            <p:cNvPr id="55" name="Freeform 65">
              <a:hlinkClick r:id="rId21" action="ppaction://hlinksldjump"/>
              <a:extLst>
                <a:ext uri="{FF2B5EF4-FFF2-40B4-BE49-F238E27FC236}">
                  <a16:creationId xmlns:a16="http://schemas.microsoft.com/office/drawing/2014/main" id="{7D70AC8B-0B60-4530-950D-ECB8C19B528B}"/>
                </a:ext>
              </a:extLst>
            </p:cNvPr>
            <p:cNvSpPr/>
            <p:nvPr/>
          </p:nvSpPr>
          <p:spPr>
            <a:xfrm>
              <a:off x="0" y="0"/>
              <a:ext cx="1080822" cy="304115"/>
            </a:xfrm>
            <a:custGeom>
              <a:avLst/>
              <a:gdLst/>
              <a:ahLst/>
              <a:cxnLst/>
              <a:rect l="l" t="t" r="r" b="b"/>
              <a:pathLst>
                <a:path w="1080822" h="304115">
                  <a:moveTo>
                    <a:pt x="0" y="0"/>
                  </a:moveTo>
                  <a:lnTo>
                    <a:pt x="1080822" y="0"/>
                  </a:lnTo>
                  <a:lnTo>
                    <a:pt x="1080822" y="304115"/>
                  </a:lnTo>
                  <a:lnTo>
                    <a:pt x="0" y="304115"/>
                  </a:lnTo>
                  <a:close/>
                </a:path>
              </a:pathLst>
            </a:custGeom>
            <a:solidFill>
              <a:srgbClr val="F57E9A"/>
            </a:solidFill>
          </p:spPr>
        </p:sp>
      </p:grpSp>
      <p:sp>
        <p:nvSpPr>
          <p:cNvPr id="56" name="TextBox 66">
            <a:hlinkClick r:id="rId21" action="ppaction://hlinksldjump"/>
            <a:extLst>
              <a:ext uri="{FF2B5EF4-FFF2-40B4-BE49-F238E27FC236}">
                <a16:creationId xmlns:a16="http://schemas.microsoft.com/office/drawing/2014/main" id="{0FEFE5CC-D413-4A0B-9CFE-5BA329316447}"/>
              </a:ext>
            </a:extLst>
          </p:cNvPr>
          <p:cNvSpPr txBox="1"/>
          <p:nvPr/>
        </p:nvSpPr>
        <p:spPr>
          <a:xfrm>
            <a:off x="13148465" y="8245709"/>
            <a:ext cx="3668226" cy="3365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sz="2499" dirty="0" err="1">
                <a:solidFill>
                  <a:srgbClr val="FFFFFF"/>
                </a:solidFill>
                <a:latin typeface="Courier Prime Bold"/>
              </a:rPr>
              <a:t>Voltar</a:t>
            </a:r>
            <a:r>
              <a:rPr lang="en-US" sz="2499" dirty="0">
                <a:solidFill>
                  <a:srgbClr val="FFFFFF"/>
                </a:solidFill>
                <a:latin typeface="Courier Prime Bold"/>
              </a:rPr>
              <a:t> </a:t>
            </a:r>
            <a:r>
              <a:rPr lang="en-US" sz="2499" dirty="0" err="1">
                <a:solidFill>
                  <a:srgbClr val="FFFFFF"/>
                </a:solidFill>
                <a:latin typeface="Courier Prime Bold"/>
              </a:rPr>
              <a:t>aos</a:t>
            </a:r>
            <a:r>
              <a:rPr lang="en-US" sz="2499" dirty="0">
                <a:solidFill>
                  <a:srgbClr val="FFFFFF"/>
                </a:solidFill>
                <a:latin typeface="Courier Prime Bold"/>
              </a:rPr>
              <a:t> </a:t>
            </a:r>
            <a:r>
              <a:rPr lang="en-US" sz="2499" dirty="0" err="1">
                <a:solidFill>
                  <a:srgbClr val="FFFFFF"/>
                </a:solidFill>
                <a:latin typeface="Courier Prime Bold"/>
              </a:rPr>
              <a:t>exemplos</a:t>
            </a:r>
            <a:endParaRPr lang="en-US" sz="2499" dirty="0">
              <a:solidFill>
                <a:srgbClr val="FFFFFF"/>
              </a:solidFill>
              <a:latin typeface="Courier Prime Bold"/>
            </a:endParaRPr>
          </a:p>
        </p:txBody>
      </p:sp>
      <p:grpSp>
        <p:nvGrpSpPr>
          <p:cNvPr id="57" name="Group 39">
            <a:extLst>
              <a:ext uri="{FF2B5EF4-FFF2-40B4-BE49-F238E27FC236}">
                <a16:creationId xmlns:a16="http://schemas.microsoft.com/office/drawing/2014/main" id="{0EC12627-209A-4429-85F3-535AB19F3168}"/>
              </a:ext>
            </a:extLst>
          </p:cNvPr>
          <p:cNvGrpSpPr/>
          <p:nvPr/>
        </p:nvGrpSpPr>
        <p:grpSpPr>
          <a:xfrm>
            <a:off x="12177709" y="8027094"/>
            <a:ext cx="745600" cy="707493"/>
            <a:chOff x="0" y="0"/>
            <a:chExt cx="6392923" cy="1850221"/>
          </a:xfrm>
        </p:grpSpPr>
        <p:sp>
          <p:nvSpPr>
            <p:cNvPr id="58" name="Freeform 40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E3A8F4CC-3583-4EFA-A967-FED0DBF33F4E}"/>
                </a:ext>
              </a:extLst>
            </p:cNvPr>
            <p:cNvSpPr/>
            <p:nvPr/>
          </p:nvSpPr>
          <p:spPr>
            <a:xfrm>
              <a:off x="0" y="0"/>
              <a:ext cx="6392923" cy="1850221"/>
            </a:xfrm>
            <a:custGeom>
              <a:avLst/>
              <a:gdLst/>
              <a:ahLst/>
              <a:cxnLst/>
              <a:rect l="l" t="t" r="r" b="b"/>
              <a:pathLst>
                <a:path w="6392923" h="1850221">
                  <a:moveTo>
                    <a:pt x="6268463" y="1850221"/>
                  </a:moveTo>
                  <a:lnTo>
                    <a:pt x="124460" y="1850221"/>
                  </a:lnTo>
                  <a:cubicBezTo>
                    <a:pt x="55880" y="1850221"/>
                    <a:pt x="0" y="1794341"/>
                    <a:pt x="0" y="172576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268463" y="0"/>
                  </a:lnTo>
                  <a:cubicBezTo>
                    <a:pt x="6337043" y="0"/>
                    <a:pt x="6392923" y="55880"/>
                    <a:pt x="6392923" y="124460"/>
                  </a:cubicBezTo>
                  <a:lnTo>
                    <a:pt x="6392923" y="1725761"/>
                  </a:lnTo>
                  <a:cubicBezTo>
                    <a:pt x="6392923" y="1794341"/>
                    <a:pt x="6337043" y="1850221"/>
                    <a:pt x="6268463" y="1850221"/>
                  </a:cubicBezTo>
                  <a:close/>
                </a:path>
              </a:pathLst>
            </a:custGeom>
            <a:solidFill>
              <a:srgbClr val="F9ADBF"/>
            </a:solidFill>
          </p:spPr>
        </p:sp>
      </p:grpSp>
      <p:grpSp>
        <p:nvGrpSpPr>
          <p:cNvPr id="59" name="Group 39">
            <a:extLst>
              <a:ext uri="{FF2B5EF4-FFF2-40B4-BE49-F238E27FC236}">
                <a16:creationId xmlns:a16="http://schemas.microsoft.com/office/drawing/2014/main" id="{44CD8AEE-FB21-4BC2-9D93-4A2131B76350}"/>
              </a:ext>
            </a:extLst>
          </p:cNvPr>
          <p:cNvGrpSpPr/>
          <p:nvPr/>
        </p:nvGrpSpPr>
        <p:grpSpPr>
          <a:xfrm>
            <a:off x="17109486" y="8027094"/>
            <a:ext cx="745600" cy="707493"/>
            <a:chOff x="0" y="0"/>
            <a:chExt cx="6392923" cy="1850221"/>
          </a:xfrm>
        </p:grpSpPr>
        <p:sp>
          <p:nvSpPr>
            <p:cNvPr id="60" name="Freeform 40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30A38723-E6D1-482D-B3CA-782FD57551D7}"/>
                </a:ext>
              </a:extLst>
            </p:cNvPr>
            <p:cNvSpPr/>
            <p:nvPr/>
          </p:nvSpPr>
          <p:spPr>
            <a:xfrm>
              <a:off x="0" y="0"/>
              <a:ext cx="6392923" cy="1850221"/>
            </a:xfrm>
            <a:custGeom>
              <a:avLst/>
              <a:gdLst/>
              <a:ahLst/>
              <a:cxnLst/>
              <a:rect l="l" t="t" r="r" b="b"/>
              <a:pathLst>
                <a:path w="6392923" h="1850221">
                  <a:moveTo>
                    <a:pt x="6268463" y="1850221"/>
                  </a:moveTo>
                  <a:lnTo>
                    <a:pt x="124460" y="1850221"/>
                  </a:lnTo>
                  <a:cubicBezTo>
                    <a:pt x="55880" y="1850221"/>
                    <a:pt x="0" y="1794341"/>
                    <a:pt x="0" y="172576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268463" y="0"/>
                  </a:lnTo>
                  <a:cubicBezTo>
                    <a:pt x="6337043" y="0"/>
                    <a:pt x="6392923" y="55880"/>
                    <a:pt x="6392923" y="124460"/>
                  </a:cubicBezTo>
                  <a:lnTo>
                    <a:pt x="6392923" y="1725761"/>
                  </a:lnTo>
                  <a:cubicBezTo>
                    <a:pt x="6392923" y="1794341"/>
                    <a:pt x="6337043" y="1850221"/>
                    <a:pt x="6268463" y="1850221"/>
                  </a:cubicBezTo>
                  <a:close/>
                </a:path>
              </a:pathLst>
            </a:custGeom>
            <a:solidFill>
              <a:srgbClr val="F9ADBF"/>
            </a:solidFill>
          </p:spPr>
        </p:sp>
      </p:grpSp>
      <p:sp>
        <p:nvSpPr>
          <p:cNvPr id="61" name="Seta: para a Esquerda 6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D5179E7-B4F0-485C-90C9-000A67169665}"/>
              </a:ext>
            </a:extLst>
          </p:cNvPr>
          <p:cNvSpPr/>
          <p:nvPr/>
        </p:nvSpPr>
        <p:spPr>
          <a:xfrm>
            <a:off x="12328334" y="8235766"/>
            <a:ext cx="384454" cy="285916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Seta: para a Esquerda 6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07D4EC4-4B4C-4833-84B5-48929F7328C5}"/>
              </a:ext>
            </a:extLst>
          </p:cNvPr>
          <p:cNvSpPr/>
          <p:nvPr/>
        </p:nvSpPr>
        <p:spPr>
          <a:xfrm rot="10800000">
            <a:off x="17313623" y="8235766"/>
            <a:ext cx="384454" cy="285916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5387420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93907" y="-58646"/>
            <a:ext cx="7070153" cy="7070153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3039607" y="1851736"/>
            <a:ext cx="12505756" cy="6852072"/>
            <a:chOff x="0" y="0"/>
            <a:chExt cx="3474062" cy="190348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474062" cy="1903485"/>
            </a:xfrm>
            <a:custGeom>
              <a:avLst/>
              <a:gdLst/>
              <a:ahLst/>
              <a:cxnLst/>
              <a:rect l="l" t="t" r="r" b="b"/>
              <a:pathLst>
                <a:path w="3474062" h="1903485">
                  <a:moveTo>
                    <a:pt x="3349601" y="1903485"/>
                  </a:moveTo>
                  <a:lnTo>
                    <a:pt x="124460" y="1903485"/>
                  </a:lnTo>
                  <a:cubicBezTo>
                    <a:pt x="55880" y="1903485"/>
                    <a:pt x="0" y="1847605"/>
                    <a:pt x="0" y="177902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349602" y="0"/>
                  </a:lnTo>
                  <a:cubicBezTo>
                    <a:pt x="3418182" y="0"/>
                    <a:pt x="3474062" y="55880"/>
                    <a:pt x="3474062" y="124460"/>
                  </a:cubicBezTo>
                  <a:lnTo>
                    <a:pt x="3474062" y="1779025"/>
                  </a:lnTo>
                  <a:cubicBezTo>
                    <a:pt x="3474062" y="1847605"/>
                    <a:pt x="3418182" y="1903485"/>
                    <a:pt x="3349602" y="1903485"/>
                  </a:cubicBezTo>
                  <a:close/>
                </a:path>
              </a:pathLst>
            </a:custGeom>
            <a:solidFill>
              <a:srgbClr val="5F5899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2696715" y="1545939"/>
            <a:ext cx="12597600" cy="6755127"/>
            <a:chOff x="0" y="0"/>
            <a:chExt cx="3460977" cy="185585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460978" cy="1855857"/>
            </a:xfrm>
            <a:custGeom>
              <a:avLst/>
              <a:gdLst/>
              <a:ahLst/>
              <a:cxnLst/>
              <a:rect l="l" t="t" r="r" b="b"/>
              <a:pathLst>
                <a:path w="3460978" h="1855857">
                  <a:moveTo>
                    <a:pt x="3336517" y="1855857"/>
                  </a:moveTo>
                  <a:lnTo>
                    <a:pt x="124460" y="1855857"/>
                  </a:lnTo>
                  <a:cubicBezTo>
                    <a:pt x="55880" y="1855857"/>
                    <a:pt x="0" y="1799977"/>
                    <a:pt x="0" y="173139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336518" y="0"/>
                  </a:lnTo>
                  <a:cubicBezTo>
                    <a:pt x="3405098" y="0"/>
                    <a:pt x="3460978" y="55880"/>
                    <a:pt x="3460978" y="124460"/>
                  </a:cubicBezTo>
                  <a:lnTo>
                    <a:pt x="3460978" y="1731397"/>
                  </a:lnTo>
                  <a:cubicBezTo>
                    <a:pt x="3460978" y="1799977"/>
                    <a:pt x="3405098" y="1855857"/>
                    <a:pt x="3336518" y="1855857"/>
                  </a:cubicBezTo>
                  <a:close/>
                </a:path>
              </a:pathLst>
            </a:custGeom>
            <a:solidFill>
              <a:srgbClr val="5F5899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2742637" y="1583191"/>
            <a:ext cx="12505756" cy="6680622"/>
            <a:chOff x="0" y="0"/>
            <a:chExt cx="3474062" cy="185585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474062" cy="1855857"/>
            </a:xfrm>
            <a:custGeom>
              <a:avLst/>
              <a:gdLst/>
              <a:ahLst/>
              <a:cxnLst/>
              <a:rect l="l" t="t" r="r" b="b"/>
              <a:pathLst>
                <a:path w="3474062" h="1855857">
                  <a:moveTo>
                    <a:pt x="3349601" y="1855857"/>
                  </a:moveTo>
                  <a:lnTo>
                    <a:pt x="124460" y="1855857"/>
                  </a:lnTo>
                  <a:cubicBezTo>
                    <a:pt x="55880" y="1855857"/>
                    <a:pt x="0" y="1799977"/>
                    <a:pt x="0" y="173139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349602" y="0"/>
                  </a:lnTo>
                  <a:cubicBezTo>
                    <a:pt x="3418182" y="0"/>
                    <a:pt x="3474062" y="55880"/>
                    <a:pt x="3474062" y="124460"/>
                  </a:cubicBezTo>
                  <a:lnTo>
                    <a:pt x="3474062" y="1731397"/>
                  </a:lnTo>
                  <a:cubicBezTo>
                    <a:pt x="3474062" y="1799977"/>
                    <a:pt x="3418182" y="1855857"/>
                    <a:pt x="3349602" y="185585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9" name="AutoShape 9"/>
          <p:cNvSpPr/>
          <p:nvPr/>
        </p:nvSpPr>
        <p:spPr>
          <a:xfrm>
            <a:off x="2696715" y="2483347"/>
            <a:ext cx="12597600" cy="0"/>
          </a:xfrm>
          <a:prstGeom prst="line">
            <a:avLst/>
          </a:prstGeom>
          <a:ln w="28575" cap="rnd">
            <a:solidFill>
              <a:srgbClr val="5F5899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3140869" y="1825543"/>
            <a:ext cx="388938" cy="388938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3698081" y="1825543"/>
            <a:ext cx="388938" cy="388938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4255294" y="1825543"/>
            <a:ext cx="388938" cy="388938"/>
          </a:xfrm>
          <a:prstGeom prst="rect">
            <a:avLst/>
          </a:prstGeom>
        </p:spPr>
      </p:pic>
      <p:grpSp>
        <p:nvGrpSpPr>
          <p:cNvPr id="13" name="Group 13"/>
          <p:cNvGrpSpPr/>
          <p:nvPr/>
        </p:nvGrpSpPr>
        <p:grpSpPr>
          <a:xfrm>
            <a:off x="-228600" y="9516688"/>
            <a:ext cx="18888075" cy="1056062"/>
            <a:chOff x="0" y="0"/>
            <a:chExt cx="6389299" cy="357236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89300" cy="357236"/>
            </a:xfrm>
            <a:custGeom>
              <a:avLst/>
              <a:gdLst/>
              <a:ahLst/>
              <a:cxnLst/>
              <a:rect l="l" t="t" r="r" b="b"/>
              <a:pathLst>
                <a:path w="6389300" h="357236">
                  <a:moveTo>
                    <a:pt x="0" y="0"/>
                  </a:moveTo>
                  <a:lnTo>
                    <a:pt x="6389300" y="0"/>
                  </a:lnTo>
                  <a:lnTo>
                    <a:pt x="6389300" y="357236"/>
                  </a:lnTo>
                  <a:lnTo>
                    <a:pt x="0" y="357236"/>
                  </a:lnTo>
                  <a:close/>
                </a:path>
              </a:pathLst>
            </a:custGeom>
            <a:solidFill>
              <a:srgbClr val="5F5899"/>
            </a:solidFill>
          </p:spPr>
        </p:sp>
      </p:grpSp>
      <p:pic>
        <p:nvPicPr>
          <p:cNvPr id="19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5010166" y="9804282"/>
            <a:ext cx="306709" cy="232716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5468766" y="9801664"/>
            <a:ext cx="264391" cy="237952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14609516" y="9824641"/>
            <a:ext cx="225064" cy="130818"/>
          </a:xfrm>
          <a:prstGeom prst="rect">
            <a:avLst/>
          </a:prstGeom>
        </p:spPr>
      </p:pic>
      <p:sp>
        <p:nvSpPr>
          <p:cNvPr id="25" name="TextBox 25"/>
          <p:cNvSpPr txBox="1"/>
          <p:nvPr/>
        </p:nvSpPr>
        <p:spPr>
          <a:xfrm>
            <a:off x="15921565" y="9762525"/>
            <a:ext cx="2151978" cy="325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20"/>
              </a:lnSpc>
            </a:pPr>
            <a:r>
              <a:rPr lang="en-US" sz="2200" spc="21">
                <a:solidFill>
                  <a:srgbClr val="FFF7F7"/>
                </a:solidFill>
                <a:latin typeface="Courier Prime"/>
              </a:rPr>
              <a:t>12:01 PM</a:t>
            </a:r>
          </a:p>
        </p:txBody>
      </p:sp>
      <p:grpSp>
        <p:nvGrpSpPr>
          <p:cNvPr id="33" name="Group 39">
            <a:extLst>
              <a:ext uri="{FF2B5EF4-FFF2-40B4-BE49-F238E27FC236}">
                <a16:creationId xmlns:a16="http://schemas.microsoft.com/office/drawing/2014/main" id="{48F783B9-B941-43B5-A2F3-C1A4894109FA}"/>
              </a:ext>
            </a:extLst>
          </p:cNvPr>
          <p:cNvGrpSpPr/>
          <p:nvPr/>
        </p:nvGrpSpPr>
        <p:grpSpPr>
          <a:xfrm>
            <a:off x="7362985" y="7927374"/>
            <a:ext cx="3276600" cy="1019262"/>
            <a:chOff x="0" y="0"/>
            <a:chExt cx="6392923" cy="1850221"/>
          </a:xfrm>
        </p:grpSpPr>
        <p:sp>
          <p:nvSpPr>
            <p:cNvPr id="34" name="Freeform 40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2D126FC9-B5DE-4666-9240-55F0244857C9}"/>
                </a:ext>
              </a:extLst>
            </p:cNvPr>
            <p:cNvSpPr/>
            <p:nvPr/>
          </p:nvSpPr>
          <p:spPr>
            <a:xfrm>
              <a:off x="0" y="0"/>
              <a:ext cx="6392923" cy="1850221"/>
            </a:xfrm>
            <a:custGeom>
              <a:avLst/>
              <a:gdLst/>
              <a:ahLst/>
              <a:cxnLst/>
              <a:rect l="l" t="t" r="r" b="b"/>
              <a:pathLst>
                <a:path w="6392923" h="1850221">
                  <a:moveTo>
                    <a:pt x="6268463" y="1850221"/>
                  </a:moveTo>
                  <a:lnTo>
                    <a:pt x="124460" y="1850221"/>
                  </a:lnTo>
                  <a:cubicBezTo>
                    <a:pt x="55880" y="1850221"/>
                    <a:pt x="0" y="1794341"/>
                    <a:pt x="0" y="172576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268463" y="0"/>
                  </a:lnTo>
                  <a:cubicBezTo>
                    <a:pt x="6337043" y="0"/>
                    <a:pt x="6392923" y="55880"/>
                    <a:pt x="6392923" y="124460"/>
                  </a:cubicBezTo>
                  <a:lnTo>
                    <a:pt x="6392923" y="1725761"/>
                  </a:lnTo>
                  <a:cubicBezTo>
                    <a:pt x="6392923" y="1794341"/>
                    <a:pt x="6337043" y="1850221"/>
                    <a:pt x="6268463" y="1850221"/>
                  </a:cubicBezTo>
                  <a:close/>
                </a:path>
              </a:pathLst>
            </a:custGeom>
            <a:solidFill>
              <a:srgbClr val="F57E9A"/>
            </a:solidFill>
          </p:spPr>
        </p:sp>
      </p:grpSp>
      <p:sp>
        <p:nvSpPr>
          <p:cNvPr id="35" name="TextBox 41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56C075F1-D4F2-4638-A34E-6EE7F23BD208}"/>
              </a:ext>
            </a:extLst>
          </p:cNvPr>
          <p:cNvSpPr txBox="1"/>
          <p:nvPr/>
        </p:nvSpPr>
        <p:spPr>
          <a:xfrm>
            <a:off x="7362985" y="8100933"/>
            <a:ext cx="2485455" cy="7437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59"/>
              </a:lnSpc>
            </a:pPr>
            <a:r>
              <a:rPr lang="en-US" sz="3000" dirty="0" err="1">
                <a:solidFill>
                  <a:schemeClr val="bg1"/>
                </a:solidFill>
                <a:latin typeface="Courier Prime"/>
              </a:rPr>
              <a:t>Voltar</a:t>
            </a:r>
            <a:r>
              <a:rPr lang="en-US" sz="3000" dirty="0">
                <a:solidFill>
                  <a:schemeClr val="bg1"/>
                </a:solidFill>
                <a:latin typeface="Courier Prime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Courier Prime"/>
              </a:rPr>
              <a:t>ao</a:t>
            </a:r>
            <a:endParaRPr lang="en-US" sz="3000" dirty="0">
              <a:solidFill>
                <a:schemeClr val="bg1"/>
              </a:solidFill>
              <a:latin typeface="Courier Prime"/>
            </a:endParaRPr>
          </a:p>
          <a:p>
            <a:pPr algn="ctr">
              <a:lnSpc>
                <a:spcPts val="2759"/>
              </a:lnSpc>
            </a:pPr>
            <a:r>
              <a:rPr lang="en-US" sz="3000" dirty="0" err="1">
                <a:solidFill>
                  <a:schemeClr val="bg1"/>
                </a:solidFill>
                <a:latin typeface="Courier Prime"/>
              </a:rPr>
              <a:t>Início</a:t>
            </a:r>
            <a:endParaRPr lang="en-US" sz="3000" dirty="0">
              <a:solidFill>
                <a:schemeClr val="bg1"/>
              </a:solidFill>
              <a:latin typeface="Courier Prime"/>
            </a:endParaRPr>
          </a:p>
        </p:txBody>
      </p:sp>
      <p:pic>
        <p:nvPicPr>
          <p:cNvPr id="36" name="Gráfico 35" descr="Ícone do menu de hambúrguer com preenchimento sólido">
            <a:hlinkClick r:id="rId12" action="ppaction://hlinksldjump"/>
            <a:extLst>
              <a:ext uri="{FF2B5EF4-FFF2-40B4-BE49-F238E27FC236}">
                <a16:creationId xmlns:a16="http://schemas.microsoft.com/office/drawing/2014/main" id="{CB74B4FC-A242-420E-AC96-AF813FBB35D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7065026" y="0"/>
            <a:ext cx="926054" cy="926054"/>
          </a:xfrm>
          <a:prstGeom prst="rect">
            <a:avLst/>
          </a:prstGeom>
        </p:spPr>
      </p:pic>
      <p:sp>
        <p:nvSpPr>
          <p:cNvPr id="38" name="TextBox 35">
            <a:hlinkClick r:id="rId12" action="ppaction://hlinksldjump"/>
            <a:extLst>
              <a:ext uri="{FF2B5EF4-FFF2-40B4-BE49-F238E27FC236}">
                <a16:creationId xmlns:a16="http://schemas.microsoft.com/office/drawing/2014/main" id="{6E7092C0-1D34-42BF-BCD1-1C2E01A19909}"/>
              </a:ext>
            </a:extLst>
          </p:cNvPr>
          <p:cNvSpPr txBox="1"/>
          <p:nvPr/>
        </p:nvSpPr>
        <p:spPr>
          <a:xfrm>
            <a:off x="17221200" y="773321"/>
            <a:ext cx="609600" cy="3347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59"/>
              </a:lnSpc>
            </a:pPr>
            <a:r>
              <a:rPr lang="en-US" sz="1700" dirty="0">
                <a:solidFill>
                  <a:srgbClr val="363252"/>
                </a:solidFill>
                <a:latin typeface="Courier Prime"/>
              </a:rPr>
              <a:t>Menu</a:t>
            </a:r>
          </a:p>
        </p:txBody>
      </p:sp>
      <p:sp>
        <p:nvSpPr>
          <p:cNvPr id="39" name="TextBox 23">
            <a:extLst>
              <a:ext uri="{FF2B5EF4-FFF2-40B4-BE49-F238E27FC236}">
                <a16:creationId xmlns:a16="http://schemas.microsoft.com/office/drawing/2014/main" id="{F6B754D8-4F3E-46DF-AE11-7ECC65CF616D}"/>
              </a:ext>
            </a:extLst>
          </p:cNvPr>
          <p:cNvSpPr txBox="1"/>
          <p:nvPr/>
        </p:nvSpPr>
        <p:spPr>
          <a:xfrm>
            <a:off x="4848503" y="1869044"/>
            <a:ext cx="787235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79"/>
              </a:lnSpc>
            </a:pPr>
            <a:r>
              <a:rPr lang="en-US" sz="2400" dirty="0">
                <a:solidFill>
                  <a:srgbClr val="363252"/>
                </a:solidFill>
                <a:latin typeface="Courier Prime Italics"/>
              </a:rPr>
              <a:t>apresentacao_grupo02_turma-11</a:t>
            </a:r>
          </a:p>
        </p:txBody>
      </p:sp>
      <p:pic>
        <p:nvPicPr>
          <p:cNvPr id="56" name="Picture 16">
            <a:extLst>
              <a:ext uri="{FF2B5EF4-FFF2-40B4-BE49-F238E27FC236}">
                <a16:creationId xmlns:a16="http://schemas.microsoft.com/office/drawing/2014/main" id="{DB56836F-93B7-468F-957E-773738D6681C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p:blipFill>
        <p:spPr>
          <a:xfrm>
            <a:off x="3844685" y="3238500"/>
            <a:ext cx="774728" cy="812329"/>
          </a:xfrm>
          <a:prstGeom prst="rect">
            <a:avLst/>
          </a:prstGeom>
        </p:spPr>
      </p:pic>
      <p:sp>
        <p:nvSpPr>
          <p:cNvPr id="57" name="TextBox 26">
            <a:extLst>
              <a:ext uri="{FF2B5EF4-FFF2-40B4-BE49-F238E27FC236}">
                <a16:creationId xmlns:a16="http://schemas.microsoft.com/office/drawing/2014/main" id="{259A3383-44F3-4ED9-9E88-8B3C45437681}"/>
              </a:ext>
            </a:extLst>
          </p:cNvPr>
          <p:cNvSpPr txBox="1"/>
          <p:nvPr/>
        </p:nvSpPr>
        <p:spPr>
          <a:xfrm>
            <a:off x="2677293" y="4120869"/>
            <a:ext cx="3109512" cy="3590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60"/>
              </a:lnSpc>
            </a:pPr>
            <a:r>
              <a:rPr lang="en-US" sz="2300" spc="23" dirty="0" err="1">
                <a:solidFill>
                  <a:srgbClr val="363252"/>
                </a:solidFill>
                <a:latin typeface="Courier Prime"/>
              </a:rPr>
              <a:t>andre_pedreschi</a:t>
            </a:r>
            <a:endParaRPr lang="en-US" sz="2300" spc="23" dirty="0">
              <a:solidFill>
                <a:srgbClr val="363252"/>
              </a:solidFill>
              <a:latin typeface="Courier Prime"/>
            </a:endParaRPr>
          </a:p>
        </p:txBody>
      </p:sp>
      <p:pic>
        <p:nvPicPr>
          <p:cNvPr id="58" name="Picture 16">
            <a:extLst>
              <a:ext uri="{FF2B5EF4-FFF2-40B4-BE49-F238E27FC236}">
                <a16:creationId xmlns:a16="http://schemas.microsoft.com/office/drawing/2014/main" id="{F6F34013-81E4-4FFF-8F67-75ACB304904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p:blipFill>
        <p:spPr>
          <a:xfrm>
            <a:off x="6967522" y="3238500"/>
            <a:ext cx="774728" cy="812329"/>
          </a:xfrm>
          <a:prstGeom prst="rect">
            <a:avLst/>
          </a:prstGeom>
        </p:spPr>
      </p:pic>
      <p:sp>
        <p:nvSpPr>
          <p:cNvPr id="59" name="TextBox 26">
            <a:extLst>
              <a:ext uri="{FF2B5EF4-FFF2-40B4-BE49-F238E27FC236}">
                <a16:creationId xmlns:a16="http://schemas.microsoft.com/office/drawing/2014/main" id="{C7A038D6-135D-4A1D-B3A7-9B3223EA3917}"/>
              </a:ext>
            </a:extLst>
          </p:cNvPr>
          <p:cNvSpPr txBox="1"/>
          <p:nvPr/>
        </p:nvSpPr>
        <p:spPr>
          <a:xfrm>
            <a:off x="6041999" y="4120869"/>
            <a:ext cx="2625774" cy="3590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60"/>
              </a:lnSpc>
            </a:pPr>
            <a:r>
              <a:rPr lang="en-US" sz="2300" spc="23" dirty="0" err="1">
                <a:solidFill>
                  <a:srgbClr val="363252"/>
                </a:solidFill>
                <a:latin typeface="Courier Prime"/>
              </a:rPr>
              <a:t>fernando_bade</a:t>
            </a:r>
            <a:endParaRPr lang="en-US" sz="2300" spc="23" dirty="0">
              <a:solidFill>
                <a:srgbClr val="363252"/>
              </a:solidFill>
              <a:latin typeface="Courier Prime"/>
            </a:endParaRPr>
          </a:p>
        </p:txBody>
      </p:sp>
      <p:pic>
        <p:nvPicPr>
          <p:cNvPr id="60" name="Picture 16">
            <a:extLst>
              <a:ext uri="{FF2B5EF4-FFF2-40B4-BE49-F238E27FC236}">
                <a16:creationId xmlns:a16="http://schemas.microsoft.com/office/drawing/2014/main" id="{5A6827DC-831E-4F79-A67A-2D25151663BA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p:blipFill>
        <p:spPr>
          <a:xfrm>
            <a:off x="13503334" y="3238500"/>
            <a:ext cx="774728" cy="812329"/>
          </a:xfrm>
          <a:prstGeom prst="rect">
            <a:avLst/>
          </a:prstGeom>
        </p:spPr>
      </p:pic>
      <p:sp>
        <p:nvSpPr>
          <p:cNvPr id="61" name="TextBox 26">
            <a:extLst>
              <a:ext uri="{FF2B5EF4-FFF2-40B4-BE49-F238E27FC236}">
                <a16:creationId xmlns:a16="http://schemas.microsoft.com/office/drawing/2014/main" id="{8570D1E1-C897-45FA-9CA9-61761985AAF3}"/>
              </a:ext>
            </a:extLst>
          </p:cNvPr>
          <p:cNvSpPr txBox="1"/>
          <p:nvPr/>
        </p:nvSpPr>
        <p:spPr>
          <a:xfrm>
            <a:off x="12572999" y="4120869"/>
            <a:ext cx="2635398" cy="3590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60"/>
              </a:lnSpc>
            </a:pPr>
            <a:r>
              <a:rPr lang="en-US" sz="2300" spc="23" dirty="0" err="1">
                <a:solidFill>
                  <a:srgbClr val="363252"/>
                </a:solidFill>
                <a:latin typeface="Courier Prime"/>
              </a:rPr>
              <a:t>johnny_wesley</a:t>
            </a:r>
            <a:endParaRPr lang="en-US" sz="2300" spc="23" dirty="0">
              <a:solidFill>
                <a:srgbClr val="363252"/>
              </a:solidFill>
              <a:latin typeface="Courier Prime"/>
            </a:endParaRPr>
          </a:p>
        </p:txBody>
      </p:sp>
      <p:pic>
        <p:nvPicPr>
          <p:cNvPr id="62" name="Picture 16">
            <a:extLst>
              <a:ext uri="{FF2B5EF4-FFF2-40B4-BE49-F238E27FC236}">
                <a16:creationId xmlns:a16="http://schemas.microsoft.com/office/drawing/2014/main" id="{E467E213-93ED-4866-93A5-6CCE3287EBAD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p:blipFill>
        <p:spPr>
          <a:xfrm>
            <a:off x="10233022" y="3238500"/>
            <a:ext cx="774728" cy="812329"/>
          </a:xfrm>
          <a:prstGeom prst="rect">
            <a:avLst/>
          </a:prstGeom>
        </p:spPr>
      </p:pic>
      <p:sp>
        <p:nvSpPr>
          <p:cNvPr id="63" name="TextBox 26">
            <a:extLst>
              <a:ext uri="{FF2B5EF4-FFF2-40B4-BE49-F238E27FC236}">
                <a16:creationId xmlns:a16="http://schemas.microsoft.com/office/drawing/2014/main" id="{00AFFDA6-D548-404A-9B6D-70C4373EED89}"/>
              </a:ext>
            </a:extLst>
          </p:cNvPr>
          <p:cNvSpPr txBox="1"/>
          <p:nvPr/>
        </p:nvSpPr>
        <p:spPr>
          <a:xfrm>
            <a:off x="8922967" y="4120869"/>
            <a:ext cx="3394838" cy="3590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60"/>
              </a:lnSpc>
            </a:pPr>
            <a:r>
              <a:rPr lang="en-US" sz="2300" spc="23" dirty="0" err="1">
                <a:solidFill>
                  <a:srgbClr val="363252"/>
                </a:solidFill>
                <a:latin typeface="Courier Prime"/>
              </a:rPr>
              <a:t>isabela_spirlandeli</a:t>
            </a:r>
            <a:endParaRPr lang="en-US" sz="2300" spc="23" dirty="0">
              <a:solidFill>
                <a:srgbClr val="363252"/>
              </a:solidFill>
              <a:latin typeface="Courier Prime"/>
            </a:endParaRPr>
          </a:p>
        </p:txBody>
      </p:sp>
      <p:pic>
        <p:nvPicPr>
          <p:cNvPr id="64" name="Picture 16">
            <a:extLst>
              <a:ext uri="{FF2B5EF4-FFF2-40B4-BE49-F238E27FC236}">
                <a16:creationId xmlns:a16="http://schemas.microsoft.com/office/drawing/2014/main" id="{B30591BB-1E3F-4A33-8B7F-DE5A626E847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p:blipFill>
        <p:spPr>
          <a:xfrm>
            <a:off x="6967522" y="5514853"/>
            <a:ext cx="774728" cy="812329"/>
          </a:xfrm>
          <a:prstGeom prst="rect">
            <a:avLst/>
          </a:prstGeom>
        </p:spPr>
      </p:pic>
      <p:sp>
        <p:nvSpPr>
          <p:cNvPr id="65" name="TextBox 26">
            <a:extLst>
              <a:ext uri="{FF2B5EF4-FFF2-40B4-BE49-F238E27FC236}">
                <a16:creationId xmlns:a16="http://schemas.microsoft.com/office/drawing/2014/main" id="{08A9C8ED-A462-45AA-AF8E-860A64164AA7}"/>
              </a:ext>
            </a:extLst>
          </p:cNvPr>
          <p:cNvSpPr txBox="1"/>
          <p:nvPr/>
        </p:nvSpPr>
        <p:spPr>
          <a:xfrm>
            <a:off x="6109494" y="6353071"/>
            <a:ext cx="2490785" cy="3590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60"/>
              </a:lnSpc>
            </a:pPr>
            <a:r>
              <a:rPr lang="en-US" sz="2300" spc="23" dirty="0" err="1">
                <a:solidFill>
                  <a:srgbClr val="363252"/>
                </a:solidFill>
                <a:latin typeface="Courier Prime"/>
              </a:rPr>
              <a:t>tamiris_sartor</a:t>
            </a:r>
            <a:endParaRPr lang="en-US" sz="2300" spc="23" dirty="0">
              <a:solidFill>
                <a:srgbClr val="363252"/>
              </a:solidFill>
              <a:latin typeface="Courier Prime"/>
            </a:endParaRPr>
          </a:p>
        </p:txBody>
      </p:sp>
      <p:pic>
        <p:nvPicPr>
          <p:cNvPr id="66" name="Picture 16">
            <a:extLst>
              <a:ext uri="{FF2B5EF4-FFF2-40B4-BE49-F238E27FC236}">
                <a16:creationId xmlns:a16="http://schemas.microsoft.com/office/drawing/2014/main" id="{88ACAE41-CE65-406E-8675-D1E1711AA57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p:blipFill>
        <p:spPr>
          <a:xfrm>
            <a:off x="10233022" y="5503857"/>
            <a:ext cx="774728" cy="812329"/>
          </a:xfrm>
          <a:prstGeom prst="rect">
            <a:avLst/>
          </a:prstGeom>
        </p:spPr>
      </p:pic>
      <p:sp>
        <p:nvSpPr>
          <p:cNvPr id="67" name="TextBox 26">
            <a:extLst>
              <a:ext uri="{FF2B5EF4-FFF2-40B4-BE49-F238E27FC236}">
                <a16:creationId xmlns:a16="http://schemas.microsoft.com/office/drawing/2014/main" id="{A3738571-A046-4ABA-9D61-FA354684DB89}"/>
              </a:ext>
            </a:extLst>
          </p:cNvPr>
          <p:cNvSpPr txBox="1"/>
          <p:nvPr/>
        </p:nvSpPr>
        <p:spPr>
          <a:xfrm>
            <a:off x="9432740" y="6342075"/>
            <a:ext cx="2375292" cy="3590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60"/>
              </a:lnSpc>
            </a:pPr>
            <a:r>
              <a:rPr lang="en-US" sz="2300" spc="23" dirty="0" err="1">
                <a:solidFill>
                  <a:srgbClr val="363252"/>
                </a:solidFill>
                <a:latin typeface="Courier Prime"/>
              </a:rPr>
              <a:t>thiago_vilela</a:t>
            </a:r>
            <a:endParaRPr lang="en-US" sz="2300" spc="23" dirty="0">
              <a:solidFill>
                <a:srgbClr val="363252"/>
              </a:solidFill>
              <a:latin typeface="Courier Prime"/>
            </a:endParaRPr>
          </a:p>
        </p:txBody>
      </p:sp>
      <p:sp>
        <p:nvSpPr>
          <p:cNvPr id="68" name="TextBox 35">
            <a:extLst>
              <a:ext uri="{FF2B5EF4-FFF2-40B4-BE49-F238E27FC236}">
                <a16:creationId xmlns:a16="http://schemas.microsoft.com/office/drawing/2014/main" id="{20B1EBE3-CC9F-4954-83DB-A1E8CB06B90B}"/>
              </a:ext>
            </a:extLst>
          </p:cNvPr>
          <p:cNvSpPr txBox="1"/>
          <p:nvPr/>
        </p:nvSpPr>
        <p:spPr>
          <a:xfrm>
            <a:off x="7736316" y="410580"/>
            <a:ext cx="2511423" cy="10259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 dirty="0" err="1">
                <a:solidFill>
                  <a:srgbClr val="363252"/>
                </a:solidFill>
                <a:latin typeface="Gliker"/>
              </a:rPr>
              <a:t>Fim</a:t>
            </a:r>
            <a:endParaRPr lang="en-US" sz="8000" dirty="0">
              <a:solidFill>
                <a:srgbClr val="363252"/>
              </a:solidFill>
              <a:latin typeface="Gliker"/>
            </a:endParaRPr>
          </a:p>
        </p:txBody>
      </p:sp>
      <p:pic>
        <p:nvPicPr>
          <p:cNvPr id="30" name="Gráfico 29" descr="Início com preenchimento sólido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09976E9-71A8-4B69-88C2-943EA0653C0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766704" y="7988149"/>
            <a:ext cx="825096" cy="825096"/>
          </a:xfrm>
          <a:prstGeom prst="rect">
            <a:avLst/>
          </a:prstGeom>
        </p:spPr>
      </p:pic>
      <p:pic>
        <p:nvPicPr>
          <p:cNvPr id="40" name="Picture 16">
            <a:extLst>
              <a:ext uri="{FF2B5EF4-FFF2-40B4-BE49-F238E27FC236}">
                <a16:creationId xmlns:a16="http://schemas.microsoft.com/office/drawing/2014/main" id="{22F417A2-8E6A-4BA3-A517-CCAFEDB5334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p:blipFill>
        <p:spPr>
          <a:xfrm>
            <a:off x="3844685" y="5496272"/>
            <a:ext cx="774728" cy="812329"/>
          </a:xfrm>
          <a:prstGeom prst="rect">
            <a:avLst/>
          </a:prstGeom>
        </p:spPr>
      </p:pic>
      <p:sp>
        <p:nvSpPr>
          <p:cNvPr id="41" name="TextBox 26">
            <a:extLst>
              <a:ext uri="{FF2B5EF4-FFF2-40B4-BE49-F238E27FC236}">
                <a16:creationId xmlns:a16="http://schemas.microsoft.com/office/drawing/2014/main" id="{1297FE1D-719F-4476-8442-02C98E749F1E}"/>
              </a:ext>
            </a:extLst>
          </p:cNvPr>
          <p:cNvSpPr txBox="1"/>
          <p:nvPr/>
        </p:nvSpPr>
        <p:spPr>
          <a:xfrm>
            <a:off x="2986657" y="6334490"/>
            <a:ext cx="2490785" cy="3590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60"/>
              </a:lnSpc>
            </a:pPr>
            <a:r>
              <a:rPr lang="en-US" sz="2300" spc="23" dirty="0" err="1">
                <a:solidFill>
                  <a:srgbClr val="363252"/>
                </a:solidFill>
                <a:latin typeface="Courier Prime"/>
              </a:rPr>
              <a:t>matheus_abreu</a:t>
            </a:r>
            <a:endParaRPr lang="en-US" sz="2300" spc="23" dirty="0">
              <a:solidFill>
                <a:srgbClr val="363252"/>
              </a:solidFill>
              <a:latin typeface="Courier Prime"/>
            </a:endParaRPr>
          </a:p>
        </p:txBody>
      </p:sp>
    </p:spTree>
    <p:extLst>
      <p:ext uri="{BB962C8B-B14F-4D97-AF65-F5344CB8AC3E}">
        <p14:creationId xmlns:p14="http://schemas.microsoft.com/office/powerpoint/2010/main" val="273807710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857994" y="-316231"/>
            <a:ext cx="7353977" cy="7353977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261713" y="1770710"/>
            <a:ext cx="8498323" cy="6610485"/>
            <a:chOff x="0" y="0"/>
            <a:chExt cx="3474062" cy="270232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474062" cy="2702325"/>
            </a:xfrm>
            <a:custGeom>
              <a:avLst/>
              <a:gdLst/>
              <a:ahLst/>
              <a:cxnLst/>
              <a:rect l="l" t="t" r="r" b="b"/>
              <a:pathLst>
                <a:path w="3474062" h="2702325">
                  <a:moveTo>
                    <a:pt x="3349601" y="2702325"/>
                  </a:moveTo>
                  <a:lnTo>
                    <a:pt x="124460" y="2702325"/>
                  </a:lnTo>
                  <a:cubicBezTo>
                    <a:pt x="55880" y="2702325"/>
                    <a:pt x="0" y="2646445"/>
                    <a:pt x="0" y="257786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349602" y="0"/>
                  </a:lnTo>
                  <a:cubicBezTo>
                    <a:pt x="3418182" y="0"/>
                    <a:pt x="3474062" y="55880"/>
                    <a:pt x="3474062" y="124460"/>
                  </a:cubicBezTo>
                  <a:lnTo>
                    <a:pt x="3474062" y="2577865"/>
                  </a:lnTo>
                  <a:cubicBezTo>
                    <a:pt x="3474062" y="2646445"/>
                    <a:pt x="3418182" y="2702325"/>
                    <a:pt x="3349602" y="2702325"/>
                  </a:cubicBezTo>
                  <a:close/>
                </a:path>
              </a:pathLst>
            </a:custGeom>
            <a:solidFill>
              <a:srgbClr val="5F5899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1562905"/>
            <a:ext cx="8560735" cy="6651126"/>
            <a:chOff x="0" y="0"/>
            <a:chExt cx="3460977" cy="268895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460978" cy="2688951"/>
            </a:xfrm>
            <a:custGeom>
              <a:avLst/>
              <a:gdLst/>
              <a:ahLst/>
              <a:cxnLst/>
              <a:rect l="l" t="t" r="r" b="b"/>
              <a:pathLst>
                <a:path w="3460978" h="2688951">
                  <a:moveTo>
                    <a:pt x="3336517" y="2688951"/>
                  </a:moveTo>
                  <a:lnTo>
                    <a:pt x="124460" y="2688951"/>
                  </a:lnTo>
                  <a:cubicBezTo>
                    <a:pt x="55880" y="2688951"/>
                    <a:pt x="0" y="2633071"/>
                    <a:pt x="0" y="256449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336518" y="0"/>
                  </a:lnTo>
                  <a:cubicBezTo>
                    <a:pt x="3405098" y="0"/>
                    <a:pt x="3460978" y="55880"/>
                    <a:pt x="3460978" y="124460"/>
                  </a:cubicBezTo>
                  <a:lnTo>
                    <a:pt x="3460978" y="2564491"/>
                  </a:lnTo>
                  <a:cubicBezTo>
                    <a:pt x="3460978" y="2633071"/>
                    <a:pt x="3405098" y="2688951"/>
                    <a:pt x="3336518" y="2688951"/>
                  </a:cubicBezTo>
                  <a:close/>
                </a:path>
              </a:pathLst>
            </a:custGeom>
            <a:solidFill>
              <a:srgbClr val="5F5899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059906" y="1588220"/>
            <a:ext cx="8498323" cy="6597236"/>
            <a:chOff x="0" y="0"/>
            <a:chExt cx="3474062" cy="269690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474062" cy="2696909"/>
            </a:xfrm>
            <a:custGeom>
              <a:avLst/>
              <a:gdLst/>
              <a:ahLst/>
              <a:cxnLst/>
              <a:rect l="l" t="t" r="r" b="b"/>
              <a:pathLst>
                <a:path w="3474062" h="2696909">
                  <a:moveTo>
                    <a:pt x="3349601" y="2696909"/>
                  </a:moveTo>
                  <a:lnTo>
                    <a:pt x="124460" y="2696909"/>
                  </a:lnTo>
                  <a:cubicBezTo>
                    <a:pt x="55880" y="2696909"/>
                    <a:pt x="0" y="2641029"/>
                    <a:pt x="0" y="257244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349602" y="0"/>
                  </a:lnTo>
                  <a:cubicBezTo>
                    <a:pt x="3418182" y="0"/>
                    <a:pt x="3474062" y="55880"/>
                    <a:pt x="3474062" y="124460"/>
                  </a:cubicBezTo>
                  <a:lnTo>
                    <a:pt x="3474062" y="2572449"/>
                  </a:lnTo>
                  <a:cubicBezTo>
                    <a:pt x="3474062" y="2641029"/>
                    <a:pt x="3418182" y="2696909"/>
                    <a:pt x="3349602" y="269690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9" name="AutoShape 9"/>
          <p:cNvSpPr/>
          <p:nvPr/>
        </p:nvSpPr>
        <p:spPr>
          <a:xfrm>
            <a:off x="1028700" y="2199923"/>
            <a:ext cx="8560735" cy="0"/>
          </a:xfrm>
          <a:prstGeom prst="line">
            <a:avLst/>
          </a:prstGeom>
          <a:ln w="19050" cap="rnd">
            <a:solidFill>
              <a:srgbClr val="5F5899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330526" y="1759383"/>
            <a:ext cx="264304" cy="264304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709181" y="1759383"/>
            <a:ext cx="264304" cy="264304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2087836" y="1759383"/>
            <a:ext cx="264304" cy="264304"/>
          </a:xfrm>
          <a:prstGeom prst="rect">
            <a:avLst/>
          </a:prstGeom>
        </p:spPr>
      </p:pic>
      <p:grpSp>
        <p:nvGrpSpPr>
          <p:cNvPr id="13" name="Group 13"/>
          <p:cNvGrpSpPr/>
          <p:nvPr/>
        </p:nvGrpSpPr>
        <p:grpSpPr>
          <a:xfrm>
            <a:off x="10411410" y="2168494"/>
            <a:ext cx="5854021" cy="6287087"/>
            <a:chOff x="0" y="0"/>
            <a:chExt cx="36362892" cy="45725234"/>
          </a:xfrm>
        </p:grpSpPr>
        <p:sp>
          <p:nvSpPr>
            <p:cNvPr id="14" name="Freeform 14"/>
            <p:cNvSpPr/>
            <p:nvPr/>
          </p:nvSpPr>
          <p:spPr>
            <a:xfrm>
              <a:off x="72390" y="72390"/>
              <a:ext cx="36218111" cy="45580454"/>
            </a:xfrm>
            <a:custGeom>
              <a:avLst/>
              <a:gdLst/>
              <a:ahLst/>
              <a:cxnLst/>
              <a:rect l="l" t="t" r="r" b="b"/>
              <a:pathLst>
                <a:path w="36218111" h="45580454">
                  <a:moveTo>
                    <a:pt x="0" y="0"/>
                  </a:moveTo>
                  <a:lnTo>
                    <a:pt x="36218111" y="0"/>
                  </a:lnTo>
                  <a:lnTo>
                    <a:pt x="36218111" y="45580454"/>
                  </a:lnTo>
                  <a:lnTo>
                    <a:pt x="0" y="455804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5899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0" y="0"/>
              <a:ext cx="36362891" cy="45725234"/>
            </a:xfrm>
            <a:custGeom>
              <a:avLst/>
              <a:gdLst/>
              <a:ahLst/>
              <a:cxnLst/>
              <a:rect l="l" t="t" r="r" b="b"/>
              <a:pathLst>
                <a:path w="36362891" h="45725234">
                  <a:moveTo>
                    <a:pt x="36218112" y="45580455"/>
                  </a:moveTo>
                  <a:lnTo>
                    <a:pt x="36362891" y="45580455"/>
                  </a:lnTo>
                  <a:lnTo>
                    <a:pt x="36362891" y="45725234"/>
                  </a:lnTo>
                  <a:lnTo>
                    <a:pt x="36218112" y="45725234"/>
                  </a:lnTo>
                  <a:lnTo>
                    <a:pt x="36218112" y="45580455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45580455"/>
                  </a:lnTo>
                  <a:lnTo>
                    <a:pt x="0" y="45580455"/>
                  </a:lnTo>
                  <a:lnTo>
                    <a:pt x="0" y="144780"/>
                  </a:lnTo>
                  <a:close/>
                  <a:moveTo>
                    <a:pt x="0" y="45580455"/>
                  </a:moveTo>
                  <a:lnTo>
                    <a:pt x="144780" y="45580455"/>
                  </a:lnTo>
                  <a:lnTo>
                    <a:pt x="144780" y="45725234"/>
                  </a:lnTo>
                  <a:lnTo>
                    <a:pt x="0" y="45725234"/>
                  </a:lnTo>
                  <a:lnTo>
                    <a:pt x="0" y="45580455"/>
                  </a:lnTo>
                  <a:close/>
                  <a:moveTo>
                    <a:pt x="36218112" y="144780"/>
                  </a:moveTo>
                  <a:lnTo>
                    <a:pt x="36362891" y="144780"/>
                  </a:lnTo>
                  <a:lnTo>
                    <a:pt x="36362891" y="45580455"/>
                  </a:lnTo>
                  <a:lnTo>
                    <a:pt x="36218112" y="45580455"/>
                  </a:lnTo>
                  <a:lnTo>
                    <a:pt x="36218112" y="144780"/>
                  </a:lnTo>
                  <a:close/>
                  <a:moveTo>
                    <a:pt x="144780" y="45580455"/>
                  </a:moveTo>
                  <a:lnTo>
                    <a:pt x="36218112" y="45580455"/>
                  </a:lnTo>
                  <a:lnTo>
                    <a:pt x="36218112" y="45725234"/>
                  </a:lnTo>
                  <a:lnTo>
                    <a:pt x="144780" y="45725234"/>
                  </a:lnTo>
                  <a:lnTo>
                    <a:pt x="144780" y="45580455"/>
                  </a:lnTo>
                  <a:close/>
                  <a:moveTo>
                    <a:pt x="36218112" y="0"/>
                  </a:moveTo>
                  <a:lnTo>
                    <a:pt x="36362891" y="0"/>
                  </a:lnTo>
                  <a:lnTo>
                    <a:pt x="36362891" y="144780"/>
                  </a:lnTo>
                  <a:lnTo>
                    <a:pt x="36218112" y="144780"/>
                  </a:lnTo>
                  <a:lnTo>
                    <a:pt x="36218112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36218112" y="0"/>
                  </a:lnTo>
                  <a:lnTo>
                    <a:pt x="36218112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5F5899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0401300" y="1544858"/>
            <a:ext cx="5864131" cy="593558"/>
            <a:chOff x="0" y="0"/>
            <a:chExt cx="7818841" cy="791411"/>
          </a:xfrm>
        </p:grpSpPr>
        <p:grpSp>
          <p:nvGrpSpPr>
            <p:cNvPr id="17" name="Group 17"/>
            <p:cNvGrpSpPr/>
            <p:nvPr/>
          </p:nvGrpSpPr>
          <p:grpSpPr>
            <a:xfrm>
              <a:off x="0" y="0"/>
              <a:ext cx="7818841" cy="791411"/>
              <a:chOff x="0" y="0"/>
              <a:chExt cx="10991449" cy="1112537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10991449" cy="1112537"/>
              </a:xfrm>
              <a:custGeom>
                <a:avLst/>
                <a:gdLst/>
                <a:ahLst/>
                <a:cxnLst/>
                <a:rect l="l" t="t" r="r" b="b"/>
                <a:pathLst>
                  <a:path w="10991449" h="1112537">
                    <a:moveTo>
                      <a:pt x="0" y="0"/>
                    </a:moveTo>
                    <a:lnTo>
                      <a:pt x="0" y="1112537"/>
                    </a:lnTo>
                    <a:lnTo>
                      <a:pt x="10991449" y="1112537"/>
                    </a:lnTo>
                    <a:lnTo>
                      <a:pt x="10991449" y="0"/>
                    </a:lnTo>
                    <a:lnTo>
                      <a:pt x="0" y="0"/>
                    </a:lnTo>
                    <a:close/>
                    <a:moveTo>
                      <a:pt x="10930489" y="1051577"/>
                    </a:moveTo>
                    <a:lnTo>
                      <a:pt x="59690" y="1051577"/>
                    </a:lnTo>
                    <a:lnTo>
                      <a:pt x="59690" y="59690"/>
                    </a:lnTo>
                    <a:lnTo>
                      <a:pt x="10930489" y="59690"/>
                    </a:lnTo>
                    <a:lnTo>
                      <a:pt x="10930489" y="1051577"/>
                    </a:lnTo>
                    <a:close/>
                  </a:path>
                </a:pathLst>
              </a:custGeom>
              <a:solidFill>
                <a:srgbClr val="7A72BD"/>
              </a:solidFill>
            </p:spPr>
          </p:sp>
        </p:grpSp>
        <p:sp>
          <p:nvSpPr>
            <p:cNvPr id="19" name="TextBox 19"/>
            <p:cNvSpPr txBox="1"/>
            <p:nvPr/>
          </p:nvSpPr>
          <p:spPr>
            <a:xfrm>
              <a:off x="666913" y="189668"/>
              <a:ext cx="6265968" cy="4540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40"/>
                </a:lnSpc>
              </a:pPr>
              <a:r>
                <a:rPr lang="en-US" sz="2199" b="1" dirty="0">
                  <a:solidFill>
                    <a:srgbClr val="363252"/>
                  </a:solidFill>
                  <a:latin typeface="Courier Prime Italics"/>
                </a:rPr>
                <a:t>MENU</a:t>
              </a:r>
            </a:p>
          </p:txBody>
        </p:sp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5738659" y="1667569"/>
            <a:ext cx="310036" cy="310036"/>
          </a:xfrm>
          <a:prstGeom prst="rect">
            <a:avLst/>
          </a:prstGeom>
        </p:spPr>
      </p:pic>
      <p:grpSp>
        <p:nvGrpSpPr>
          <p:cNvPr id="21" name="Group 21"/>
          <p:cNvGrpSpPr/>
          <p:nvPr/>
        </p:nvGrpSpPr>
        <p:grpSpPr>
          <a:xfrm>
            <a:off x="10764572" y="2364166"/>
            <a:ext cx="5156993" cy="888772"/>
            <a:chOff x="0" y="0"/>
            <a:chExt cx="6392923" cy="1101777"/>
          </a:xfrm>
        </p:grpSpPr>
        <p:sp>
          <p:nvSpPr>
            <p:cNvPr id="22" name="Freeform 22">
              <a:hlinkClick r:id="rId8" action="ppaction://hlinksldjump"/>
            </p:cNvPr>
            <p:cNvSpPr/>
            <p:nvPr/>
          </p:nvSpPr>
          <p:spPr>
            <a:xfrm>
              <a:off x="0" y="0"/>
              <a:ext cx="6392923" cy="1101777"/>
            </a:xfrm>
            <a:custGeom>
              <a:avLst/>
              <a:gdLst/>
              <a:ahLst/>
              <a:cxnLst/>
              <a:rect l="l" t="t" r="r" b="b"/>
              <a:pathLst>
                <a:path w="6392923" h="1101777">
                  <a:moveTo>
                    <a:pt x="6268463" y="1101777"/>
                  </a:moveTo>
                  <a:lnTo>
                    <a:pt x="124460" y="1101777"/>
                  </a:lnTo>
                  <a:cubicBezTo>
                    <a:pt x="55880" y="1101777"/>
                    <a:pt x="0" y="1045897"/>
                    <a:pt x="0" y="97731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268463" y="0"/>
                  </a:lnTo>
                  <a:cubicBezTo>
                    <a:pt x="6337043" y="0"/>
                    <a:pt x="6392923" y="55880"/>
                    <a:pt x="6392923" y="124460"/>
                  </a:cubicBezTo>
                  <a:lnTo>
                    <a:pt x="6392923" y="977317"/>
                  </a:lnTo>
                  <a:cubicBezTo>
                    <a:pt x="6392923" y="1045897"/>
                    <a:pt x="6337043" y="1101777"/>
                    <a:pt x="6268463" y="1101777"/>
                  </a:cubicBezTo>
                  <a:close/>
                </a:path>
              </a:pathLst>
            </a:custGeom>
            <a:solidFill>
              <a:srgbClr val="F57E9A"/>
            </a:solidFill>
          </p:spPr>
        </p:sp>
      </p:grpSp>
      <p:grpSp>
        <p:nvGrpSpPr>
          <p:cNvPr id="23" name="Group 23"/>
          <p:cNvGrpSpPr/>
          <p:nvPr/>
        </p:nvGrpSpPr>
        <p:grpSpPr>
          <a:xfrm>
            <a:off x="10764572" y="5422495"/>
            <a:ext cx="5156993" cy="888772"/>
            <a:chOff x="0" y="0"/>
            <a:chExt cx="6392923" cy="1101777"/>
          </a:xfrm>
        </p:grpSpPr>
        <p:sp>
          <p:nvSpPr>
            <p:cNvPr id="24" name="Freeform 24">
              <a:hlinkClick r:id="rId9" action="ppaction://hlinksldjump"/>
            </p:cNvPr>
            <p:cNvSpPr/>
            <p:nvPr/>
          </p:nvSpPr>
          <p:spPr>
            <a:xfrm>
              <a:off x="0" y="0"/>
              <a:ext cx="6392923" cy="1101777"/>
            </a:xfrm>
            <a:custGeom>
              <a:avLst/>
              <a:gdLst/>
              <a:ahLst/>
              <a:cxnLst/>
              <a:rect l="l" t="t" r="r" b="b"/>
              <a:pathLst>
                <a:path w="6392923" h="1101777">
                  <a:moveTo>
                    <a:pt x="6268463" y="1101777"/>
                  </a:moveTo>
                  <a:lnTo>
                    <a:pt x="124460" y="1101777"/>
                  </a:lnTo>
                  <a:cubicBezTo>
                    <a:pt x="55880" y="1101777"/>
                    <a:pt x="0" y="1045897"/>
                    <a:pt x="0" y="97731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268463" y="0"/>
                  </a:lnTo>
                  <a:cubicBezTo>
                    <a:pt x="6337043" y="0"/>
                    <a:pt x="6392923" y="55880"/>
                    <a:pt x="6392923" y="124460"/>
                  </a:cubicBezTo>
                  <a:lnTo>
                    <a:pt x="6392923" y="977317"/>
                  </a:lnTo>
                  <a:cubicBezTo>
                    <a:pt x="6392923" y="1045897"/>
                    <a:pt x="6337043" y="1101777"/>
                    <a:pt x="6268463" y="1101777"/>
                  </a:cubicBezTo>
                  <a:close/>
                </a:path>
              </a:pathLst>
            </a:custGeom>
            <a:solidFill>
              <a:srgbClr val="FDE9FF"/>
            </a:solidFill>
          </p:spPr>
        </p:sp>
      </p:grpSp>
      <p:grpSp>
        <p:nvGrpSpPr>
          <p:cNvPr id="25" name="Group 25"/>
          <p:cNvGrpSpPr/>
          <p:nvPr/>
        </p:nvGrpSpPr>
        <p:grpSpPr>
          <a:xfrm>
            <a:off x="10766764" y="6408811"/>
            <a:ext cx="5156993" cy="888772"/>
            <a:chOff x="2717" y="0"/>
            <a:chExt cx="6392923" cy="1101777"/>
          </a:xfrm>
        </p:grpSpPr>
        <p:sp>
          <p:nvSpPr>
            <p:cNvPr id="26" name="Freeform 26">
              <a:hlinkClick r:id="rId10" action="ppaction://hlinksldjump"/>
            </p:cNvPr>
            <p:cNvSpPr/>
            <p:nvPr/>
          </p:nvSpPr>
          <p:spPr>
            <a:xfrm>
              <a:off x="2717" y="0"/>
              <a:ext cx="6392923" cy="1101777"/>
            </a:xfrm>
            <a:custGeom>
              <a:avLst/>
              <a:gdLst/>
              <a:ahLst/>
              <a:cxnLst/>
              <a:rect l="l" t="t" r="r" b="b"/>
              <a:pathLst>
                <a:path w="6392923" h="1101777">
                  <a:moveTo>
                    <a:pt x="6268463" y="1101777"/>
                  </a:moveTo>
                  <a:lnTo>
                    <a:pt x="124460" y="1101777"/>
                  </a:lnTo>
                  <a:cubicBezTo>
                    <a:pt x="55880" y="1101777"/>
                    <a:pt x="0" y="1045897"/>
                    <a:pt x="0" y="97731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268463" y="0"/>
                  </a:lnTo>
                  <a:cubicBezTo>
                    <a:pt x="6337043" y="0"/>
                    <a:pt x="6392923" y="55880"/>
                    <a:pt x="6392923" y="124460"/>
                  </a:cubicBezTo>
                  <a:lnTo>
                    <a:pt x="6392923" y="977317"/>
                  </a:lnTo>
                  <a:cubicBezTo>
                    <a:pt x="6392923" y="1045897"/>
                    <a:pt x="6337043" y="1101777"/>
                    <a:pt x="6268463" y="1101777"/>
                  </a:cubicBezTo>
                  <a:close/>
                </a:path>
              </a:pathLst>
            </a:custGeom>
            <a:solidFill>
              <a:srgbClr val="F57E9A"/>
            </a:solidFill>
          </p:spPr>
        </p:sp>
      </p:grpSp>
      <p:pic>
        <p:nvPicPr>
          <p:cNvPr id="27" name="Picture 2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>
            <a:off x="17142662" y="3656387"/>
            <a:ext cx="2933930" cy="2977235"/>
          </a:xfrm>
          <a:prstGeom prst="rect">
            <a:avLst/>
          </a:prstGeom>
        </p:spPr>
      </p:pic>
      <p:grpSp>
        <p:nvGrpSpPr>
          <p:cNvPr id="28" name="Group 28"/>
          <p:cNvGrpSpPr/>
          <p:nvPr/>
        </p:nvGrpSpPr>
        <p:grpSpPr>
          <a:xfrm>
            <a:off x="-228600" y="9516688"/>
            <a:ext cx="18888075" cy="1056062"/>
            <a:chOff x="0" y="0"/>
            <a:chExt cx="6389299" cy="357236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6389300" cy="357236"/>
            </a:xfrm>
            <a:custGeom>
              <a:avLst/>
              <a:gdLst/>
              <a:ahLst/>
              <a:cxnLst/>
              <a:rect l="l" t="t" r="r" b="b"/>
              <a:pathLst>
                <a:path w="6389300" h="357236">
                  <a:moveTo>
                    <a:pt x="0" y="0"/>
                  </a:moveTo>
                  <a:lnTo>
                    <a:pt x="6389300" y="0"/>
                  </a:lnTo>
                  <a:lnTo>
                    <a:pt x="6389300" y="357236"/>
                  </a:lnTo>
                  <a:lnTo>
                    <a:pt x="0" y="357236"/>
                  </a:lnTo>
                  <a:close/>
                </a:path>
              </a:pathLst>
            </a:custGeom>
            <a:solidFill>
              <a:srgbClr val="5F5899"/>
            </a:solidFill>
          </p:spPr>
        </p:sp>
      </p:grpSp>
      <p:pic>
        <p:nvPicPr>
          <p:cNvPr id="30" name="Picture 3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p:blipFill>
        <p:spPr>
          <a:xfrm>
            <a:off x="15010166" y="9804282"/>
            <a:ext cx="306709" cy="232716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p:blipFill>
        <p:spPr>
          <a:xfrm>
            <a:off x="15468766" y="9801664"/>
            <a:ext cx="264391" cy="237952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>
            <a:fillRect/>
          </a:stretch>
        </p:blipFill>
        <p:spPr>
          <a:xfrm>
            <a:off x="14444976" y="9855231"/>
            <a:ext cx="225064" cy="130818"/>
          </a:xfrm>
          <a:prstGeom prst="rect">
            <a:avLst/>
          </a:prstGeom>
        </p:spPr>
      </p:pic>
      <p:sp>
        <p:nvSpPr>
          <p:cNvPr id="34" name="TextBox 34"/>
          <p:cNvSpPr txBox="1"/>
          <p:nvPr/>
        </p:nvSpPr>
        <p:spPr>
          <a:xfrm>
            <a:off x="1511386" y="2924640"/>
            <a:ext cx="7632614" cy="1069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 dirty="0" err="1">
                <a:solidFill>
                  <a:srgbClr val="363252"/>
                </a:solidFill>
                <a:latin typeface="Gliker"/>
              </a:rPr>
              <a:t>Tópicos</a:t>
            </a:r>
            <a:endParaRPr lang="en-US" sz="8000" dirty="0">
              <a:solidFill>
                <a:srgbClr val="363252"/>
              </a:solidFill>
              <a:latin typeface="Gliker"/>
            </a:endParaRPr>
          </a:p>
        </p:txBody>
      </p:sp>
      <p:sp>
        <p:nvSpPr>
          <p:cNvPr id="35" name="TextBox 35">
            <a:hlinkClick r:id="rId8" action="ppaction://hlinksldjump"/>
          </p:cNvPr>
          <p:cNvSpPr txBox="1"/>
          <p:nvPr/>
        </p:nvSpPr>
        <p:spPr>
          <a:xfrm>
            <a:off x="10931531" y="2649776"/>
            <a:ext cx="4799582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59"/>
              </a:lnSpc>
            </a:pPr>
            <a:r>
              <a:rPr lang="en-US" sz="2299" b="1" dirty="0">
                <a:solidFill>
                  <a:srgbClr val="FFFFFF"/>
                </a:solidFill>
                <a:latin typeface="Courier Prime"/>
              </a:rPr>
              <a:t>Git</a:t>
            </a:r>
          </a:p>
        </p:txBody>
      </p:sp>
      <p:sp>
        <p:nvSpPr>
          <p:cNvPr id="36" name="TextBox 36">
            <a:hlinkClick r:id="rId9" action="ppaction://hlinksldjump"/>
          </p:cNvPr>
          <p:cNvSpPr txBox="1"/>
          <p:nvPr/>
        </p:nvSpPr>
        <p:spPr>
          <a:xfrm>
            <a:off x="10931531" y="5686346"/>
            <a:ext cx="4799582" cy="361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59"/>
              </a:lnSpc>
            </a:pPr>
            <a:r>
              <a:rPr lang="en-US" sz="2299" b="1" dirty="0">
                <a:solidFill>
                  <a:srgbClr val="363252"/>
                </a:solidFill>
                <a:latin typeface="Courier Prime"/>
              </a:rPr>
              <a:t>GitHub</a:t>
            </a:r>
          </a:p>
        </p:txBody>
      </p:sp>
      <p:sp>
        <p:nvSpPr>
          <p:cNvPr id="37" name="TextBox 37">
            <a:hlinkClick r:id="rId10" action="ppaction://hlinksldjump"/>
          </p:cNvPr>
          <p:cNvSpPr txBox="1"/>
          <p:nvPr/>
        </p:nvSpPr>
        <p:spPr>
          <a:xfrm>
            <a:off x="10931531" y="6675460"/>
            <a:ext cx="4799582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59"/>
              </a:lnSpc>
            </a:pPr>
            <a:r>
              <a:rPr lang="en-US" sz="2299" b="1" dirty="0">
                <a:solidFill>
                  <a:srgbClr val="FFFFFF"/>
                </a:solidFill>
                <a:latin typeface="Courier Prime"/>
              </a:rPr>
              <a:t>GitHub e </a:t>
            </a:r>
            <a:r>
              <a:rPr lang="en-US" sz="2299" b="1" dirty="0" err="1">
                <a:solidFill>
                  <a:srgbClr val="FFFFFF"/>
                </a:solidFill>
                <a:latin typeface="Courier Prime"/>
              </a:rPr>
              <a:t>vc</a:t>
            </a:r>
            <a:endParaRPr lang="en-US" sz="2299" b="1" dirty="0">
              <a:solidFill>
                <a:srgbClr val="FFFFFF"/>
              </a:solidFill>
              <a:latin typeface="Courier Prime"/>
            </a:endParaRPr>
          </a:p>
        </p:txBody>
      </p:sp>
      <p:sp>
        <p:nvSpPr>
          <p:cNvPr id="38" name="TextBox 38"/>
          <p:cNvSpPr txBox="1"/>
          <p:nvPr/>
        </p:nvSpPr>
        <p:spPr>
          <a:xfrm>
            <a:off x="15921565" y="9762525"/>
            <a:ext cx="2151978" cy="325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20"/>
              </a:lnSpc>
            </a:pPr>
            <a:r>
              <a:rPr lang="en-US" sz="2200" spc="21">
                <a:solidFill>
                  <a:srgbClr val="FFF7F7"/>
                </a:solidFill>
                <a:latin typeface="Courier Prime"/>
              </a:rPr>
              <a:t>12:01 PM</a:t>
            </a:r>
          </a:p>
        </p:txBody>
      </p:sp>
      <p:grpSp>
        <p:nvGrpSpPr>
          <p:cNvPr id="42" name="Group 21">
            <a:extLst>
              <a:ext uri="{FF2B5EF4-FFF2-40B4-BE49-F238E27FC236}">
                <a16:creationId xmlns:a16="http://schemas.microsoft.com/office/drawing/2014/main" id="{1993587D-1DFB-4B91-8C3D-1ABD621465BC}"/>
              </a:ext>
            </a:extLst>
          </p:cNvPr>
          <p:cNvGrpSpPr/>
          <p:nvPr/>
        </p:nvGrpSpPr>
        <p:grpSpPr>
          <a:xfrm>
            <a:off x="11565798" y="3350482"/>
            <a:ext cx="4355767" cy="593127"/>
            <a:chOff x="0" y="0"/>
            <a:chExt cx="6392923" cy="1101777"/>
          </a:xfrm>
          <a:solidFill>
            <a:srgbClr val="F9ADBF"/>
          </a:solidFill>
        </p:grpSpPr>
        <p:sp>
          <p:nvSpPr>
            <p:cNvPr id="43" name="Freeform 22">
              <a:hlinkClick r:id="rId8" action="ppaction://hlinksldjump"/>
              <a:extLst>
                <a:ext uri="{FF2B5EF4-FFF2-40B4-BE49-F238E27FC236}">
                  <a16:creationId xmlns:a16="http://schemas.microsoft.com/office/drawing/2014/main" id="{5E3A6CEC-2076-4E7E-97FF-A2D0A357DF8C}"/>
                </a:ext>
              </a:extLst>
            </p:cNvPr>
            <p:cNvSpPr/>
            <p:nvPr/>
          </p:nvSpPr>
          <p:spPr>
            <a:xfrm>
              <a:off x="0" y="0"/>
              <a:ext cx="6392923" cy="1101777"/>
            </a:xfrm>
            <a:custGeom>
              <a:avLst/>
              <a:gdLst/>
              <a:ahLst/>
              <a:cxnLst/>
              <a:rect l="l" t="t" r="r" b="b"/>
              <a:pathLst>
                <a:path w="6392923" h="1101777">
                  <a:moveTo>
                    <a:pt x="6268463" y="1101777"/>
                  </a:moveTo>
                  <a:lnTo>
                    <a:pt x="124460" y="1101777"/>
                  </a:lnTo>
                  <a:cubicBezTo>
                    <a:pt x="55880" y="1101777"/>
                    <a:pt x="0" y="1045897"/>
                    <a:pt x="0" y="97731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268463" y="0"/>
                  </a:lnTo>
                  <a:cubicBezTo>
                    <a:pt x="6337043" y="0"/>
                    <a:pt x="6392923" y="55880"/>
                    <a:pt x="6392923" y="124460"/>
                  </a:cubicBezTo>
                  <a:lnTo>
                    <a:pt x="6392923" y="977317"/>
                  </a:lnTo>
                  <a:cubicBezTo>
                    <a:pt x="6392923" y="1045897"/>
                    <a:pt x="6337043" y="1101777"/>
                    <a:pt x="6268463" y="1101777"/>
                  </a:cubicBezTo>
                  <a:close/>
                </a:path>
              </a:pathLst>
            </a:custGeom>
            <a:grpFill/>
          </p:spPr>
        </p:sp>
      </p:grpSp>
      <p:sp>
        <p:nvSpPr>
          <p:cNvPr id="46" name="TextBox 35">
            <a:hlinkClick r:id="rId8" action="ppaction://hlinksldjump"/>
            <a:extLst>
              <a:ext uri="{FF2B5EF4-FFF2-40B4-BE49-F238E27FC236}">
                <a16:creationId xmlns:a16="http://schemas.microsoft.com/office/drawing/2014/main" id="{CA68BB2A-D979-422E-9586-BD4EDF2CFD8B}"/>
              </a:ext>
            </a:extLst>
          </p:cNvPr>
          <p:cNvSpPr txBox="1"/>
          <p:nvPr/>
        </p:nvSpPr>
        <p:spPr>
          <a:xfrm>
            <a:off x="11761623" y="3459628"/>
            <a:ext cx="3950101" cy="3718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79"/>
              </a:lnSpc>
            </a:pPr>
            <a:r>
              <a:rPr lang="en-US" sz="2000" dirty="0">
                <a:solidFill>
                  <a:schemeClr val="bg1"/>
                </a:solidFill>
                <a:latin typeface="Courier Prime Italics"/>
              </a:rPr>
              <a:t>O que é o Git?</a:t>
            </a:r>
          </a:p>
        </p:txBody>
      </p:sp>
      <p:grpSp>
        <p:nvGrpSpPr>
          <p:cNvPr id="47" name="Group 21">
            <a:extLst>
              <a:ext uri="{FF2B5EF4-FFF2-40B4-BE49-F238E27FC236}">
                <a16:creationId xmlns:a16="http://schemas.microsoft.com/office/drawing/2014/main" id="{4A409E03-673B-435F-98DF-E42936975C3D}"/>
              </a:ext>
            </a:extLst>
          </p:cNvPr>
          <p:cNvGrpSpPr/>
          <p:nvPr/>
        </p:nvGrpSpPr>
        <p:grpSpPr>
          <a:xfrm>
            <a:off x="11565798" y="4041153"/>
            <a:ext cx="4355767" cy="593127"/>
            <a:chOff x="0" y="0"/>
            <a:chExt cx="6392923" cy="1101777"/>
          </a:xfrm>
          <a:solidFill>
            <a:srgbClr val="F9ADBF"/>
          </a:solidFill>
        </p:grpSpPr>
        <p:sp>
          <p:nvSpPr>
            <p:cNvPr id="48" name="Freeform 22">
              <a:hlinkClick r:id="rId19" action="ppaction://hlinksldjump"/>
              <a:extLst>
                <a:ext uri="{FF2B5EF4-FFF2-40B4-BE49-F238E27FC236}">
                  <a16:creationId xmlns:a16="http://schemas.microsoft.com/office/drawing/2014/main" id="{6E81D0B7-4745-4AC8-B488-78478CFBB518}"/>
                </a:ext>
              </a:extLst>
            </p:cNvPr>
            <p:cNvSpPr/>
            <p:nvPr/>
          </p:nvSpPr>
          <p:spPr>
            <a:xfrm>
              <a:off x="0" y="0"/>
              <a:ext cx="6392923" cy="1101777"/>
            </a:xfrm>
            <a:custGeom>
              <a:avLst/>
              <a:gdLst/>
              <a:ahLst/>
              <a:cxnLst/>
              <a:rect l="l" t="t" r="r" b="b"/>
              <a:pathLst>
                <a:path w="6392923" h="1101777">
                  <a:moveTo>
                    <a:pt x="6268463" y="1101777"/>
                  </a:moveTo>
                  <a:lnTo>
                    <a:pt x="124460" y="1101777"/>
                  </a:lnTo>
                  <a:cubicBezTo>
                    <a:pt x="55880" y="1101777"/>
                    <a:pt x="0" y="1045897"/>
                    <a:pt x="0" y="97731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268463" y="0"/>
                  </a:lnTo>
                  <a:cubicBezTo>
                    <a:pt x="6337043" y="0"/>
                    <a:pt x="6392923" y="55880"/>
                    <a:pt x="6392923" y="124460"/>
                  </a:cubicBezTo>
                  <a:lnTo>
                    <a:pt x="6392923" y="977317"/>
                  </a:lnTo>
                  <a:cubicBezTo>
                    <a:pt x="6392923" y="1045897"/>
                    <a:pt x="6337043" y="1101777"/>
                    <a:pt x="6268463" y="1101777"/>
                  </a:cubicBezTo>
                  <a:close/>
                </a:path>
              </a:pathLst>
            </a:custGeom>
            <a:grpFill/>
          </p:spPr>
        </p:sp>
      </p:grpSp>
      <p:sp>
        <p:nvSpPr>
          <p:cNvPr id="49" name="TextBox 35">
            <a:hlinkClick r:id="rId19" action="ppaction://hlinksldjump"/>
            <a:extLst>
              <a:ext uri="{FF2B5EF4-FFF2-40B4-BE49-F238E27FC236}">
                <a16:creationId xmlns:a16="http://schemas.microsoft.com/office/drawing/2014/main" id="{92AD131C-C23D-4412-B527-8292CA205D7E}"/>
              </a:ext>
            </a:extLst>
          </p:cNvPr>
          <p:cNvSpPr txBox="1"/>
          <p:nvPr/>
        </p:nvSpPr>
        <p:spPr>
          <a:xfrm>
            <a:off x="11781501" y="4145968"/>
            <a:ext cx="3950101" cy="3718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79"/>
              </a:lnSpc>
            </a:pPr>
            <a:r>
              <a:rPr lang="en-US" sz="2000" dirty="0">
                <a:solidFill>
                  <a:schemeClr val="bg1"/>
                </a:solidFill>
                <a:latin typeface="Courier Prime Italics"/>
              </a:rPr>
              <a:t>O que é um “</a:t>
            </a:r>
            <a:r>
              <a:rPr lang="en-US" sz="2000" dirty="0" err="1">
                <a:solidFill>
                  <a:schemeClr val="bg1"/>
                </a:solidFill>
                <a:latin typeface="Courier Prime Italics"/>
              </a:rPr>
              <a:t>commmit</a:t>
            </a:r>
            <a:r>
              <a:rPr lang="en-US" sz="2000" dirty="0">
                <a:solidFill>
                  <a:schemeClr val="bg1"/>
                </a:solidFill>
                <a:latin typeface="Courier Prime Italics"/>
              </a:rPr>
              <a:t>”?</a:t>
            </a:r>
          </a:p>
        </p:txBody>
      </p:sp>
      <p:grpSp>
        <p:nvGrpSpPr>
          <p:cNvPr id="50" name="Group 21">
            <a:extLst>
              <a:ext uri="{FF2B5EF4-FFF2-40B4-BE49-F238E27FC236}">
                <a16:creationId xmlns:a16="http://schemas.microsoft.com/office/drawing/2014/main" id="{2BAA4D13-40EA-4453-8091-6CE3B1A6BE1B}"/>
              </a:ext>
            </a:extLst>
          </p:cNvPr>
          <p:cNvGrpSpPr/>
          <p:nvPr/>
        </p:nvGrpSpPr>
        <p:grpSpPr>
          <a:xfrm>
            <a:off x="11565798" y="4731824"/>
            <a:ext cx="4355767" cy="593127"/>
            <a:chOff x="0" y="0"/>
            <a:chExt cx="6392923" cy="1101777"/>
          </a:xfrm>
          <a:solidFill>
            <a:srgbClr val="F9ADBF"/>
          </a:solidFill>
        </p:grpSpPr>
        <p:sp>
          <p:nvSpPr>
            <p:cNvPr id="51" name="Freeform 22">
              <a:hlinkClick r:id="rId20" action="ppaction://hlinksldjump"/>
              <a:extLst>
                <a:ext uri="{FF2B5EF4-FFF2-40B4-BE49-F238E27FC236}">
                  <a16:creationId xmlns:a16="http://schemas.microsoft.com/office/drawing/2014/main" id="{88AA420C-3B99-4AEE-82D5-DDF605537D16}"/>
                </a:ext>
              </a:extLst>
            </p:cNvPr>
            <p:cNvSpPr/>
            <p:nvPr/>
          </p:nvSpPr>
          <p:spPr>
            <a:xfrm>
              <a:off x="0" y="0"/>
              <a:ext cx="6392923" cy="1101777"/>
            </a:xfrm>
            <a:custGeom>
              <a:avLst/>
              <a:gdLst/>
              <a:ahLst/>
              <a:cxnLst/>
              <a:rect l="l" t="t" r="r" b="b"/>
              <a:pathLst>
                <a:path w="6392923" h="1101777">
                  <a:moveTo>
                    <a:pt x="6268463" y="1101777"/>
                  </a:moveTo>
                  <a:lnTo>
                    <a:pt x="124460" y="1101777"/>
                  </a:lnTo>
                  <a:cubicBezTo>
                    <a:pt x="55880" y="1101777"/>
                    <a:pt x="0" y="1045897"/>
                    <a:pt x="0" y="97731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268463" y="0"/>
                  </a:lnTo>
                  <a:cubicBezTo>
                    <a:pt x="6337043" y="0"/>
                    <a:pt x="6392923" y="55880"/>
                    <a:pt x="6392923" y="124460"/>
                  </a:cubicBezTo>
                  <a:lnTo>
                    <a:pt x="6392923" y="977317"/>
                  </a:lnTo>
                  <a:cubicBezTo>
                    <a:pt x="6392923" y="1045897"/>
                    <a:pt x="6337043" y="1101777"/>
                    <a:pt x="6268463" y="1101777"/>
                  </a:cubicBezTo>
                  <a:close/>
                </a:path>
              </a:pathLst>
            </a:custGeom>
            <a:grpFill/>
          </p:spPr>
        </p:sp>
      </p:grpSp>
      <p:sp>
        <p:nvSpPr>
          <p:cNvPr id="52" name="TextBox 35">
            <a:hlinkClick r:id="rId20" action="ppaction://hlinksldjump"/>
            <a:extLst>
              <a:ext uri="{FF2B5EF4-FFF2-40B4-BE49-F238E27FC236}">
                <a16:creationId xmlns:a16="http://schemas.microsoft.com/office/drawing/2014/main" id="{C498BC5A-563E-493E-9CE6-0BDCD521DDAB}"/>
              </a:ext>
            </a:extLst>
          </p:cNvPr>
          <p:cNvSpPr txBox="1"/>
          <p:nvPr/>
        </p:nvSpPr>
        <p:spPr>
          <a:xfrm>
            <a:off x="11808005" y="4816387"/>
            <a:ext cx="3950101" cy="3718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79"/>
              </a:lnSpc>
            </a:pPr>
            <a:r>
              <a:rPr lang="en-US" sz="2000" dirty="0">
                <a:solidFill>
                  <a:schemeClr val="bg1"/>
                </a:solidFill>
                <a:latin typeface="Courier Prime Italics"/>
              </a:rPr>
              <a:t>Por que usar?</a:t>
            </a:r>
          </a:p>
        </p:txBody>
      </p: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B13315EE-DF80-43F2-99E5-28081F22B702}"/>
              </a:ext>
            </a:extLst>
          </p:cNvPr>
          <p:cNvCxnSpPr>
            <a:cxnSpLocks/>
          </p:cNvCxnSpPr>
          <p:nvPr/>
        </p:nvCxnSpPr>
        <p:spPr>
          <a:xfrm>
            <a:off x="11199357" y="3273389"/>
            <a:ext cx="0" cy="179209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Elipse 63">
            <a:extLst>
              <a:ext uri="{FF2B5EF4-FFF2-40B4-BE49-F238E27FC236}">
                <a16:creationId xmlns:a16="http://schemas.microsoft.com/office/drawing/2014/main" id="{60E3C12C-FD04-4D10-BC15-EDB71AF915A4}"/>
              </a:ext>
            </a:extLst>
          </p:cNvPr>
          <p:cNvSpPr/>
          <p:nvPr/>
        </p:nvSpPr>
        <p:spPr>
          <a:xfrm>
            <a:off x="11103210" y="3605694"/>
            <a:ext cx="206827" cy="2068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F3DBB143-2799-417A-8EC1-CF30697C3140}"/>
              </a:ext>
            </a:extLst>
          </p:cNvPr>
          <p:cNvSpPr/>
          <p:nvPr/>
        </p:nvSpPr>
        <p:spPr>
          <a:xfrm>
            <a:off x="11103210" y="4281473"/>
            <a:ext cx="206827" cy="2068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0B718B28-36EF-48AF-910C-4D8F9B0B5125}"/>
              </a:ext>
            </a:extLst>
          </p:cNvPr>
          <p:cNvSpPr/>
          <p:nvPr/>
        </p:nvSpPr>
        <p:spPr>
          <a:xfrm>
            <a:off x="11103210" y="4957252"/>
            <a:ext cx="206827" cy="2068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9" name="Group 23">
            <a:extLst>
              <a:ext uri="{FF2B5EF4-FFF2-40B4-BE49-F238E27FC236}">
                <a16:creationId xmlns:a16="http://schemas.microsoft.com/office/drawing/2014/main" id="{16295D94-5572-4EBC-9B07-60AF44B279A4}"/>
              </a:ext>
            </a:extLst>
          </p:cNvPr>
          <p:cNvGrpSpPr/>
          <p:nvPr/>
        </p:nvGrpSpPr>
        <p:grpSpPr>
          <a:xfrm>
            <a:off x="10764572" y="7395127"/>
            <a:ext cx="5156993" cy="888772"/>
            <a:chOff x="0" y="0"/>
            <a:chExt cx="6392923" cy="1101777"/>
          </a:xfrm>
        </p:grpSpPr>
        <p:sp>
          <p:nvSpPr>
            <p:cNvPr id="70" name="Freeform 24">
              <a:hlinkClick r:id="rId21" action="ppaction://hlinksldjump"/>
              <a:extLst>
                <a:ext uri="{FF2B5EF4-FFF2-40B4-BE49-F238E27FC236}">
                  <a16:creationId xmlns:a16="http://schemas.microsoft.com/office/drawing/2014/main" id="{E13E37BA-C076-4A3A-8EBB-A5A011229A4E}"/>
                </a:ext>
              </a:extLst>
            </p:cNvPr>
            <p:cNvSpPr/>
            <p:nvPr/>
          </p:nvSpPr>
          <p:spPr>
            <a:xfrm>
              <a:off x="0" y="0"/>
              <a:ext cx="6392923" cy="1101777"/>
            </a:xfrm>
            <a:custGeom>
              <a:avLst/>
              <a:gdLst/>
              <a:ahLst/>
              <a:cxnLst/>
              <a:rect l="l" t="t" r="r" b="b"/>
              <a:pathLst>
                <a:path w="6392923" h="1101777">
                  <a:moveTo>
                    <a:pt x="6268463" y="1101777"/>
                  </a:moveTo>
                  <a:lnTo>
                    <a:pt x="124460" y="1101777"/>
                  </a:lnTo>
                  <a:cubicBezTo>
                    <a:pt x="55880" y="1101777"/>
                    <a:pt x="0" y="1045897"/>
                    <a:pt x="0" y="97731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268463" y="0"/>
                  </a:lnTo>
                  <a:cubicBezTo>
                    <a:pt x="6337043" y="0"/>
                    <a:pt x="6392923" y="55880"/>
                    <a:pt x="6392923" y="124460"/>
                  </a:cubicBezTo>
                  <a:lnTo>
                    <a:pt x="6392923" y="977317"/>
                  </a:lnTo>
                  <a:cubicBezTo>
                    <a:pt x="6392923" y="1045897"/>
                    <a:pt x="6337043" y="1101777"/>
                    <a:pt x="6268463" y="1101777"/>
                  </a:cubicBezTo>
                  <a:close/>
                </a:path>
              </a:pathLst>
            </a:custGeom>
            <a:solidFill>
              <a:srgbClr val="FDE9FF"/>
            </a:solidFill>
          </p:spPr>
        </p:sp>
      </p:grpSp>
      <p:sp>
        <p:nvSpPr>
          <p:cNvPr id="71" name="TextBox 36">
            <a:hlinkClick r:id="rId21" action="ppaction://hlinksldjump"/>
            <a:extLst>
              <a:ext uri="{FF2B5EF4-FFF2-40B4-BE49-F238E27FC236}">
                <a16:creationId xmlns:a16="http://schemas.microsoft.com/office/drawing/2014/main" id="{013D15D6-B13D-4C11-A298-F24693720EBF}"/>
              </a:ext>
            </a:extLst>
          </p:cNvPr>
          <p:cNvSpPr txBox="1"/>
          <p:nvPr/>
        </p:nvSpPr>
        <p:spPr>
          <a:xfrm>
            <a:off x="10931531" y="7647248"/>
            <a:ext cx="4799582" cy="361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59"/>
              </a:lnSpc>
            </a:pPr>
            <a:r>
              <a:rPr lang="en-US" sz="2299" b="1" dirty="0" err="1">
                <a:solidFill>
                  <a:srgbClr val="363252"/>
                </a:solidFill>
                <a:latin typeface="Courier Prime"/>
              </a:rPr>
              <a:t>Exemplos</a:t>
            </a:r>
            <a:r>
              <a:rPr lang="en-US" sz="2299" b="1" dirty="0">
                <a:solidFill>
                  <a:srgbClr val="363252"/>
                </a:solidFill>
                <a:latin typeface="Courier Prime"/>
              </a:rPr>
              <a:t> de </a:t>
            </a:r>
            <a:r>
              <a:rPr lang="en-US" sz="2299" b="1" dirty="0" err="1">
                <a:solidFill>
                  <a:srgbClr val="363252"/>
                </a:solidFill>
                <a:latin typeface="Courier Prime"/>
              </a:rPr>
              <a:t>perfis</a:t>
            </a:r>
            <a:endParaRPr lang="en-US" sz="2299" b="1" dirty="0">
              <a:solidFill>
                <a:srgbClr val="363252"/>
              </a:solidFill>
              <a:latin typeface="Courier Prime"/>
            </a:endParaRPr>
          </a:p>
        </p:txBody>
      </p:sp>
      <p:pic>
        <p:nvPicPr>
          <p:cNvPr id="85" name="Gráfico 84" descr="Área de Transferência Marcada estrutura de tópicos">
            <a:extLst>
              <a:ext uri="{FF2B5EF4-FFF2-40B4-BE49-F238E27FC236}">
                <a16:creationId xmlns:a16="http://schemas.microsoft.com/office/drawing/2014/main" id="{C40D81AE-C4C1-4DBB-9400-C2087839B00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535192" y="4135403"/>
            <a:ext cx="3275408" cy="32754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8870" y="1649771"/>
            <a:ext cx="8268467" cy="6431690"/>
            <a:chOff x="0" y="0"/>
            <a:chExt cx="3474062" cy="27023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474062" cy="2702325"/>
            </a:xfrm>
            <a:custGeom>
              <a:avLst/>
              <a:gdLst/>
              <a:ahLst/>
              <a:cxnLst/>
              <a:rect l="l" t="t" r="r" b="b"/>
              <a:pathLst>
                <a:path w="3474062" h="2702325">
                  <a:moveTo>
                    <a:pt x="3349601" y="2702325"/>
                  </a:moveTo>
                  <a:lnTo>
                    <a:pt x="124460" y="2702325"/>
                  </a:lnTo>
                  <a:cubicBezTo>
                    <a:pt x="55880" y="2702325"/>
                    <a:pt x="0" y="2646445"/>
                    <a:pt x="0" y="257786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349602" y="0"/>
                  </a:lnTo>
                  <a:cubicBezTo>
                    <a:pt x="3418182" y="0"/>
                    <a:pt x="3474062" y="55880"/>
                    <a:pt x="3474062" y="124460"/>
                  </a:cubicBezTo>
                  <a:lnTo>
                    <a:pt x="3474062" y="2577865"/>
                  </a:lnTo>
                  <a:cubicBezTo>
                    <a:pt x="3474062" y="2646445"/>
                    <a:pt x="3418182" y="2702325"/>
                    <a:pt x="3349602" y="2702325"/>
                  </a:cubicBezTo>
                  <a:close/>
                </a:path>
              </a:pathLst>
            </a:custGeom>
            <a:solidFill>
              <a:srgbClr val="5F5899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502159" y="1447586"/>
            <a:ext cx="8329192" cy="6471232"/>
            <a:chOff x="0" y="0"/>
            <a:chExt cx="3460977" cy="268895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460978" cy="2688951"/>
            </a:xfrm>
            <a:custGeom>
              <a:avLst/>
              <a:gdLst/>
              <a:ahLst/>
              <a:cxnLst/>
              <a:rect l="l" t="t" r="r" b="b"/>
              <a:pathLst>
                <a:path w="3460978" h="2688951">
                  <a:moveTo>
                    <a:pt x="3336517" y="2688951"/>
                  </a:moveTo>
                  <a:lnTo>
                    <a:pt x="124460" y="2688951"/>
                  </a:lnTo>
                  <a:cubicBezTo>
                    <a:pt x="55880" y="2688951"/>
                    <a:pt x="0" y="2633071"/>
                    <a:pt x="0" y="256449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336518" y="0"/>
                  </a:lnTo>
                  <a:cubicBezTo>
                    <a:pt x="3405098" y="0"/>
                    <a:pt x="3460978" y="55880"/>
                    <a:pt x="3460978" y="124460"/>
                  </a:cubicBezTo>
                  <a:lnTo>
                    <a:pt x="3460978" y="2564491"/>
                  </a:lnTo>
                  <a:cubicBezTo>
                    <a:pt x="3460978" y="2633071"/>
                    <a:pt x="3405098" y="2688951"/>
                    <a:pt x="3336518" y="2688951"/>
                  </a:cubicBezTo>
                  <a:close/>
                </a:path>
              </a:pathLst>
            </a:custGeom>
            <a:solidFill>
              <a:srgbClr val="5F5899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532521" y="1472216"/>
            <a:ext cx="8268467" cy="6418800"/>
            <a:chOff x="0" y="0"/>
            <a:chExt cx="3474062" cy="269690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474062" cy="2696909"/>
            </a:xfrm>
            <a:custGeom>
              <a:avLst/>
              <a:gdLst/>
              <a:ahLst/>
              <a:cxnLst/>
              <a:rect l="l" t="t" r="r" b="b"/>
              <a:pathLst>
                <a:path w="3474062" h="2696909">
                  <a:moveTo>
                    <a:pt x="3349601" y="2696909"/>
                  </a:moveTo>
                  <a:lnTo>
                    <a:pt x="124460" y="2696909"/>
                  </a:lnTo>
                  <a:cubicBezTo>
                    <a:pt x="55880" y="2696909"/>
                    <a:pt x="0" y="2641029"/>
                    <a:pt x="0" y="257244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349602" y="0"/>
                  </a:lnTo>
                  <a:cubicBezTo>
                    <a:pt x="3418182" y="0"/>
                    <a:pt x="3474062" y="55880"/>
                    <a:pt x="3474062" y="124460"/>
                  </a:cubicBezTo>
                  <a:lnTo>
                    <a:pt x="3474062" y="2572449"/>
                  </a:lnTo>
                  <a:cubicBezTo>
                    <a:pt x="3474062" y="2641029"/>
                    <a:pt x="3418182" y="2696909"/>
                    <a:pt x="3349602" y="269690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2339390" y="4262483"/>
            <a:ext cx="6187973" cy="6187973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9999107" y="5695950"/>
            <a:ext cx="5743575" cy="3695700"/>
            <a:chOff x="0" y="0"/>
            <a:chExt cx="56867079" cy="36591089"/>
          </a:xfrm>
        </p:grpSpPr>
        <p:sp>
          <p:nvSpPr>
            <p:cNvPr id="10" name="Freeform 10"/>
            <p:cNvSpPr/>
            <p:nvPr/>
          </p:nvSpPr>
          <p:spPr>
            <a:xfrm>
              <a:off x="72390" y="72390"/>
              <a:ext cx="56722301" cy="36446308"/>
            </a:xfrm>
            <a:custGeom>
              <a:avLst/>
              <a:gdLst/>
              <a:ahLst/>
              <a:cxnLst/>
              <a:rect l="l" t="t" r="r" b="b"/>
              <a:pathLst>
                <a:path w="56722301" h="36446308">
                  <a:moveTo>
                    <a:pt x="0" y="0"/>
                  </a:moveTo>
                  <a:lnTo>
                    <a:pt x="56722301" y="0"/>
                  </a:lnTo>
                  <a:lnTo>
                    <a:pt x="56722301" y="36446308"/>
                  </a:lnTo>
                  <a:lnTo>
                    <a:pt x="0" y="364463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0" y="0"/>
              <a:ext cx="56867078" cy="36591091"/>
            </a:xfrm>
            <a:custGeom>
              <a:avLst/>
              <a:gdLst/>
              <a:ahLst/>
              <a:cxnLst/>
              <a:rect l="l" t="t" r="r" b="b"/>
              <a:pathLst>
                <a:path w="56867078" h="36591091">
                  <a:moveTo>
                    <a:pt x="56722299" y="36446309"/>
                  </a:moveTo>
                  <a:lnTo>
                    <a:pt x="56867078" y="36446309"/>
                  </a:lnTo>
                  <a:lnTo>
                    <a:pt x="56867078" y="36591091"/>
                  </a:lnTo>
                  <a:lnTo>
                    <a:pt x="56722299" y="36591091"/>
                  </a:lnTo>
                  <a:lnTo>
                    <a:pt x="56722299" y="36446309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6446309"/>
                  </a:lnTo>
                  <a:lnTo>
                    <a:pt x="0" y="36446309"/>
                  </a:lnTo>
                  <a:lnTo>
                    <a:pt x="0" y="144780"/>
                  </a:lnTo>
                  <a:close/>
                  <a:moveTo>
                    <a:pt x="0" y="36446309"/>
                  </a:moveTo>
                  <a:lnTo>
                    <a:pt x="144780" y="36446309"/>
                  </a:lnTo>
                  <a:lnTo>
                    <a:pt x="144780" y="36591091"/>
                  </a:lnTo>
                  <a:lnTo>
                    <a:pt x="0" y="36591091"/>
                  </a:lnTo>
                  <a:lnTo>
                    <a:pt x="0" y="36446309"/>
                  </a:lnTo>
                  <a:close/>
                  <a:moveTo>
                    <a:pt x="56722299" y="144780"/>
                  </a:moveTo>
                  <a:lnTo>
                    <a:pt x="56867078" y="144780"/>
                  </a:lnTo>
                  <a:lnTo>
                    <a:pt x="56867078" y="36446309"/>
                  </a:lnTo>
                  <a:lnTo>
                    <a:pt x="56722299" y="36446309"/>
                  </a:lnTo>
                  <a:lnTo>
                    <a:pt x="56722299" y="144780"/>
                  </a:lnTo>
                  <a:close/>
                  <a:moveTo>
                    <a:pt x="144780" y="36446309"/>
                  </a:moveTo>
                  <a:lnTo>
                    <a:pt x="56722299" y="36446309"/>
                  </a:lnTo>
                  <a:lnTo>
                    <a:pt x="56722299" y="36591091"/>
                  </a:lnTo>
                  <a:lnTo>
                    <a:pt x="144780" y="36591091"/>
                  </a:lnTo>
                  <a:lnTo>
                    <a:pt x="144780" y="36446309"/>
                  </a:lnTo>
                  <a:close/>
                  <a:moveTo>
                    <a:pt x="56722299" y="0"/>
                  </a:moveTo>
                  <a:lnTo>
                    <a:pt x="56867078" y="0"/>
                  </a:lnTo>
                  <a:lnTo>
                    <a:pt x="56867078" y="144780"/>
                  </a:lnTo>
                  <a:lnTo>
                    <a:pt x="56722299" y="144780"/>
                  </a:lnTo>
                  <a:lnTo>
                    <a:pt x="5672229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6722299" y="0"/>
                  </a:lnTo>
                  <a:lnTo>
                    <a:pt x="5672229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5F5899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9715007" y="5415011"/>
            <a:ext cx="5743575" cy="3695700"/>
            <a:chOff x="0" y="0"/>
            <a:chExt cx="56867079" cy="36591089"/>
          </a:xfrm>
        </p:grpSpPr>
        <p:sp>
          <p:nvSpPr>
            <p:cNvPr id="13" name="Freeform 13"/>
            <p:cNvSpPr/>
            <p:nvPr/>
          </p:nvSpPr>
          <p:spPr>
            <a:xfrm>
              <a:off x="72390" y="72390"/>
              <a:ext cx="56722301" cy="36446308"/>
            </a:xfrm>
            <a:custGeom>
              <a:avLst/>
              <a:gdLst/>
              <a:ahLst/>
              <a:cxnLst/>
              <a:rect l="l" t="t" r="r" b="b"/>
              <a:pathLst>
                <a:path w="56722301" h="36446308">
                  <a:moveTo>
                    <a:pt x="0" y="0"/>
                  </a:moveTo>
                  <a:lnTo>
                    <a:pt x="56722301" y="0"/>
                  </a:lnTo>
                  <a:lnTo>
                    <a:pt x="56722301" y="36446308"/>
                  </a:lnTo>
                  <a:lnTo>
                    <a:pt x="0" y="364463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0" y="0"/>
              <a:ext cx="56867078" cy="36591091"/>
            </a:xfrm>
            <a:custGeom>
              <a:avLst/>
              <a:gdLst/>
              <a:ahLst/>
              <a:cxnLst/>
              <a:rect l="l" t="t" r="r" b="b"/>
              <a:pathLst>
                <a:path w="56867078" h="36591091">
                  <a:moveTo>
                    <a:pt x="56722299" y="36446309"/>
                  </a:moveTo>
                  <a:lnTo>
                    <a:pt x="56867078" y="36446309"/>
                  </a:lnTo>
                  <a:lnTo>
                    <a:pt x="56867078" y="36591091"/>
                  </a:lnTo>
                  <a:lnTo>
                    <a:pt x="56722299" y="36591091"/>
                  </a:lnTo>
                  <a:lnTo>
                    <a:pt x="56722299" y="36446309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6446309"/>
                  </a:lnTo>
                  <a:lnTo>
                    <a:pt x="0" y="36446309"/>
                  </a:lnTo>
                  <a:lnTo>
                    <a:pt x="0" y="144780"/>
                  </a:lnTo>
                  <a:close/>
                  <a:moveTo>
                    <a:pt x="0" y="36446309"/>
                  </a:moveTo>
                  <a:lnTo>
                    <a:pt x="144780" y="36446309"/>
                  </a:lnTo>
                  <a:lnTo>
                    <a:pt x="144780" y="36591091"/>
                  </a:lnTo>
                  <a:lnTo>
                    <a:pt x="0" y="36591091"/>
                  </a:lnTo>
                  <a:lnTo>
                    <a:pt x="0" y="36446309"/>
                  </a:lnTo>
                  <a:close/>
                  <a:moveTo>
                    <a:pt x="56722299" y="144780"/>
                  </a:moveTo>
                  <a:lnTo>
                    <a:pt x="56867078" y="144780"/>
                  </a:lnTo>
                  <a:lnTo>
                    <a:pt x="56867078" y="36446309"/>
                  </a:lnTo>
                  <a:lnTo>
                    <a:pt x="56722299" y="36446309"/>
                  </a:lnTo>
                  <a:lnTo>
                    <a:pt x="56722299" y="144780"/>
                  </a:lnTo>
                  <a:close/>
                  <a:moveTo>
                    <a:pt x="144780" y="36446309"/>
                  </a:moveTo>
                  <a:lnTo>
                    <a:pt x="56722299" y="36446309"/>
                  </a:lnTo>
                  <a:lnTo>
                    <a:pt x="56722299" y="36591091"/>
                  </a:lnTo>
                  <a:lnTo>
                    <a:pt x="144780" y="36591091"/>
                  </a:lnTo>
                  <a:lnTo>
                    <a:pt x="144780" y="36446309"/>
                  </a:lnTo>
                  <a:close/>
                  <a:moveTo>
                    <a:pt x="56722299" y="0"/>
                  </a:moveTo>
                  <a:lnTo>
                    <a:pt x="56867078" y="0"/>
                  </a:lnTo>
                  <a:lnTo>
                    <a:pt x="56867078" y="144780"/>
                  </a:lnTo>
                  <a:lnTo>
                    <a:pt x="56722299" y="144780"/>
                  </a:lnTo>
                  <a:lnTo>
                    <a:pt x="5672229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6722299" y="0"/>
                  </a:lnTo>
                  <a:lnTo>
                    <a:pt x="5672229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5F5899"/>
            </a:solidFill>
          </p:spPr>
        </p:sp>
      </p:grpSp>
      <p:grpSp>
        <p:nvGrpSpPr>
          <p:cNvPr id="15" name="Group 15"/>
          <p:cNvGrpSpPr/>
          <p:nvPr/>
        </p:nvGrpSpPr>
        <p:grpSpPr>
          <a:xfrm>
            <a:off x="9430907" y="5134071"/>
            <a:ext cx="5743575" cy="3695700"/>
            <a:chOff x="0" y="0"/>
            <a:chExt cx="56867079" cy="36591089"/>
          </a:xfrm>
        </p:grpSpPr>
        <p:sp>
          <p:nvSpPr>
            <p:cNvPr id="16" name="Freeform 16"/>
            <p:cNvSpPr/>
            <p:nvPr/>
          </p:nvSpPr>
          <p:spPr>
            <a:xfrm>
              <a:off x="72390" y="72390"/>
              <a:ext cx="56722301" cy="36446308"/>
            </a:xfrm>
            <a:custGeom>
              <a:avLst/>
              <a:gdLst/>
              <a:ahLst/>
              <a:cxnLst/>
              <a:rect l="l" t="t" r="r" b="b"/>
              <a:pathLst>
                <a:path w="56722301" h="36446308">
                  <a:moveTo>
                    <a:pt x="0" y="0"/>
                  </a:moveTo>
                  <a:lnTo>
                    <a:pt x="56722301" y="0"/>
                  </a:lnTo>
                  <a:lnTo>
                    <a:pt x="56722301" y="36446308"/>
                  </a:lnTo>
                  <a:lnTo>
                    <a:pt x="0" y="364463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0" y="0"/>
              <a:ext cx="56867078" cy="36591091"/>
            </a:xfrm>
            <a:custGeom>
              <a:avLst/>
              <a:gdLst/>
              <a:ahLst/>
              <a:cxnLst/>
              <a:rect l="l" t="t" r="r" b="b"/>
              <a:pathLst>
                <a:path w="56867078" h="36591091">
                  <a:moveTo>
                    <a:pt x="56722299" y="36446309"/>
                  </a:moveTo>
                  <a:lnTo>
                    <a:pt x="56867078" y="36446309"/>
                  </a:lnTo>
                  <a:lnTo>
                    <a:pt x="56867078" y="36591091"/>
                  </a:lnTo>
                  <a:lnTo>
                    <a:pt x="56722299" y="36591091"/>
                  </a:lnTo>
                  <a:lnTo>
                    <a:pt x="56722299" y="36446309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6446309"/>
                  </a:lnTo>
                  <a:lnTo>
                    <a:pt x="0" y="36446309"/>
                  </a:lnTo>
                  <a:lnTo>
                    <a:pt x="0" y="144780"/>
                  </a:lnTo>
                  <a:close/>
                  <a:moveTo>
                    <a:pt x="0" y="36446309"/>
                  </a:moveTo>
                  <a:lnTo>
                    <a:pt x="144780" y="36446309"/>
                  </a:lnTo>
                  <a:lnTo>
                    <a:pt x="144780" y="36591091"/>
                  </a:lnTo>
                  <a:lnTo>
                    <a:pt x="0" y="36591091"/>
                  </a:lnTo>
                  <a:lnTo>
                    <a:pt x="0" y="36446309"/>
                  </a:lnTo>
                  <a:close/>
                  <a:moveTo>
                    <a:pt x="56722299" y="144780"/>
                  </a:moveTo>
                  <a:lnTo>
                    <a:pt x="56867078" y="144780"/>
                  </a:lnTo>
                  <a:lnTo>
                    <a:pt x="56867078" y="36446309"/>
                  </a:lnTo>
                  <a:lnTo>
                    <a:pt x="56722299" y="36446309"/>
                  </a:lnTo>
                  <a:lnTo>
                    <a:pt x="56722299" y="144780"/>
                  </a:lnTo>
                  <a:close/>
                  <a:moveTo>
                    <a:pt x="144780" y="36446309"/>
                  </a:moveTo>
                  <a:lnTo>
                    <a:pt x="56722299" y="36446309"/>
                  </a:lnTo>
                  <a:lnTo>
                    <a:pt x="56722299" y="36591091"/>
                  </a:lnTo>
                  <a:lnTo>
                    <a:pt x="144780" y="36591091"/>
                  </a:lnTo>
                  <a:lnTo>
                    <a:pt x="144780" y="36446309"/>
                  </a:lnTo>
                  <a:close/>
                  <a:moveTo>
                    <a:pt x="56722299" y="0"/>
                  </a:moveTo>
                  <a:lnTo>
                    <a:pt x="56867078" y="0"/>
                  </a:lnTo>
                  <a:lnTo>
                    <a:pt x="56867078" y="144780"/>
                  </a:lnTo>
                  <a:lnTo>
                    <a:pt x="56722299" y="144780"/>
                  </a:lnTo>
                  <a:lnTo>
                    <a:pt x="5672229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6722299" y="0"/>
                  </a:lnTo>
                  <a:lnTo>
                    <a:pt x="5672229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5F5899"/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9430907" y="5067300"/>
            <a:ext cx="5743575" cy="542102"/>
            <a:chOff x="0" y="0"/>
            <a:chExt cx="56867079" cy="5367350"/>
          </a:xfrm>
        </p:grpSpPr>
        <p:sp>
          <p:nvSpPr>
            <p:cNvPr id="19" name="Freeform 19"/>
            <p:cNvSpPr/>
            <p:nvPr/>
          </p:nvSpPr>
          <p:spPr>
            <a:xfrm>
              <a:off x="72390" y="72390"/>
              <a:ext cx="56722301" cy="5222571"/>
            </a:xfrm>
            <a:custGeom>
              <a:avLst/>
              <a:gdLst/>
              <a:ahLst/>
              <a:cxnLst/>
              <a:rect l="l" t="t" r="r" b="b"/>
              <a:pathLst>
                <a:path w="56722301" h="5222571">
                  <a:moveTo>
                    <a:pt x="0" y="0"/>
                  </a:moveTo>
                  <a:lnTo>
                    <a:pt x="56722301" y="0"/>
                  </a:lnTo>
                  <a:lnTo>
                    <a:pt x="56722301" y="5222571"/>
                  </a:lnTo>
                  <a:lnTo>
                    <a:pt x="0" y="52225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7E9A"/>
            </a:solidFill>
          </p:spPr>
        </p:sp>
        <p:sp>
          <p:nvSpPr>
            <p:cNvPr id="20" name="Freeform 20"/>
            <p:cNvSpPr/>
            <p:nvPr/>
          </p:nvSpPr>
          <p:spPr>
            <a:xfrm>
              <a:off x="0" y="0"/>
              <a:ext cx="56867078" cy="5367350"/>
            </a:xfrm>
            <a:custGeom>
              <a:avLst/>
              <a:gdLst/>
              <a:ahLst/>
              <a:cxnLst/>
              <a:rect l="l" t="t" r="r" b="b"/>
              <a:pathLst>
                <a:path w="56867078" h="5367350">
                  <a:moveTo>
                    <a:pt x="56722299" y="5222570"/>
                  </a:moveTo>
                  <a:lnTo>
                    <a:pt x="56867078" y="5222570"/>
                  </a:lnTo>
                  <a:lnTo>
                    <a:pt x="56867078" y="5367350"/>
                  </a:lnTo>
                  <a:lnTo>
                    <a:pt x="56722299" y="5367350"/>
                  </a:lnTo>
                  <a:lnTo>
                    <a:pt x="56722299" y="522257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5222570"/>
                  </a:lnTo>
                  <a:lnTo>
                    <a:pt x="0" y="5222570"/>
                  </a:lnTo>
                  <a:lnTo>
                    <a:pt x="0" y="144780"/>
                  </a:lnTo>
                  <a:close/>
                  <a:moveTo>
                    <a:pt x="0" y="5222570"/>
                  </a:moveTo>
                  <a:lnTo>
                    <a:pt x="144780" y="5222570"/>
                  </a:lnTo>
                  <a:lnTo>
                    <a:pt x="144780" y="5367350"/>
                  </a:lnTo>
                  <a:lnTo>
                    <a:pt x="0" y="5367350"/>
                  </a:lnTo>
                  <a:lnTo>
                    <a:pt x="0" y="5222570"/>
                  </a:lnTo>
                  <a:close/>
                  <a:moveTo>
                    <a:pt x="56722299" y="144780"/>
                  </a:moveTo>
                  <a:lnTo>
                    <a:pt x="56867078" y="144780"/>
                  </a:lnTo>
                  <a:lnTo>
                    <a:pt x="56867078" y="5222570"/>
                  </a:lnTo>
                  <a:lnTo>
                    <a:pt x="56722299" y="5222570"/>
                  </a:lnTo>
                  <a:lnTo>
                    <a:pt x="56722299" y="144780"/>
                  </a:lnTo>
                  <a:close/>
                  <a:moveTo>
                    <a:pt x="144780" y="5222570"/>
                  </a:moveTo>
                  <a:lnTo>
                    <a:pt x="56722299" y="5222570"/>
                  </a:lnTo>
                  <a:lnTo>
                    <a:pt x="56722299" y="5367350"/>
                  </a:lnTo>
                  <a:lnTo>
                    <a:pt x="144780" y="5367350"/>
                  </a:lnTo>
                  <a:lnTo>
                    <a:pt x="144780" y="5222570"/>
                  </a:lnTo>
                  <a:close/>
                  <a:moveTo>
                    <a:pt x="56722299" y="0"/>
                  </a:moveTo>
                  <a:lnTo>
                    <a:pt x="56867078" y="0"/>
                  </a:lnTo>
                  <a:lnTo>
                    <a:pt x="56867078" y="144780"/>
                  </a:lnTo>
                  <a:lnTo>
                    <a:pt x="56722299" y="144780"/>
                  </a:lnTo>
                  <a:lnTo>
                    <a:pt x="5672229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6722299" y="0"/>
                  </a:lnTo>
                  <a:lnTo>
                    <a:pt x="5672229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5F5899"/>
            </a:solidFill>
          </p:spPr>
        </p:sp>
      </p:grpSp>
      <p:pic>
        <p:nvPicPr>
          <p:cNvPr id="21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9638489" y="5317062"/>
            <a:ext cx="176847" cy="176847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9892807" y="5317062"/>
            <a:ext cx="176847" cy="176847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0147124" y="5317062"/>
            <a:ext cx="176847" cy="176847"/>
          </a:xfrm>
          <a:prstGeom prst="rect">
            <a:avLst/>
          </a:prstGeom>
        </p:spPr>
      </p:pic>
      <p:sp>
        <p:nvSpPr>
          <p:cNvPr id="24" name="AutoShape 24"/>
          <p:cNvSpPr/>
          <p:nvPr/>
        </p:nvSpPr>
        <p:spPr>
          <a:xfrm>
            <a:off x="1502159" y="2067375"/>
            <a:ext cx="8329192" cy="0"/>
          </a:xfrm>
          <a:prstGeom prst="line">
            <a:avLst/>
          </a:prstGeom>
          <a:ln w="19050" cap="rnd">
            <a:solidFill>
              <a:srgbClr val="5F5899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795821" y="1638750"/>
            <a:ext cx="257155" cy="257155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2164235" y="1638750"/>
            <a:ext cx="257155" cy="257155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2532649" y="1638750"/>
            <a:ext cx="257155" cy="257155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-936930" y="3376867"/>
            <a:ext cx="1873860" cy="1901518"/>
          </a:xfrm>
          <a:prstGeom prst="rect">
            <a:avLst/>
          </a:prstGeom>
        </p:spPr>
      </p:pic>
      <p:grpSp>
        <p:nvGrpSpPr>
          <p:cNvPr id="29" name="Group 29"/>
          <p:cNvGrpSpPr/>
          <p:nvPr/>
        </p:nvGrpSpPr>
        <p:grpSpPr>
          <a:xfrm>
            <a:off x="-228600" y="9516688"/>
            <a:ext cx="18888075" cy="1056062"/>
            <a:chOff x="0" y="0"/>
            <a:chExt cx="6389299" cy="357236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6389300" cy="357236"/>
            </a:xfrm>
            <a:custGeom>
              <a:avLst/>
              <a:gdLst/>
              <a:ahLst/>
              <a:cxnLst/>
              <a:rect l="l" t="t" r="r" b="b"/>
              <a:pathLst>
                <a:path w="6389300" h="357236">
                  <a:moveTo>
                    <a:pt x="0" y="0"/>
                  </a:moveTo>
                  <a:lnTo>
                    <a:pt x="6389300" y="0"/>
                  </a:lnTo>
                  <a:lnTo>
                    <a:pt x="6389300" y="357236"/>
                  </a:lnTo>
                  <a:lnTo>
                    <a:pt x="0" y="357236"/>
                  </a:lnTo>
                  <a:close/>
                </a:path>
              </a:pathLst>
            </a:custGeom>
            <a:solidFill>
              <a:srgbClr val="F57E9A"/>
            </a:solidFill>
          </p:spPr>
        </p:sp>
      </p:grpSp>
      <p:pic>
        <p:nvPicPr>
          <p:cNvPr id="31" name="Picture 3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15010166" y="9804282"/>
            <a:ext cx="306709" cy="232716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15468766" y="9801664"/>
            <a:ext cx="264391" cy="237952"/>
          </a:xfrm>
          <a:prstGeom prst="rect">
            <a:avLst/>
          </a:prstGeom>
        </p:spPr>
      </p:pic>
      <p:pic>
        <p:nvPicPr>
          <p:cNvPr id="33" name="Picture 3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>
            <a:off x="14444976" y="9855231"/>
            <a:ext cx="225064" cy="130818"/>
          </a:xfrm>
          <a:prstGeom prst="rect">
            <a:avLst/>
          </a:prstGeom>
        </p:spPr>
      </p:pic>
      <p:sp>
        <p:nvSpPr>
          <p:cNvPr id="35" name="TextBox 35"/>
          <p:cNvSpPr txBox="1"/>
          <p:nvPr/>
        </p:nvSpPr>
        <p:spPr>
          <a:xfrm>
            <a:off x="10922781" y="2029770"/>
            <a:ext cx="6984219" cy="1025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000"/>
              </a:lnSpc>
            </a:pPr>
            <a:r>
              <a:rPr lang="en-US" sz="8000" dirty="0">
                <a:solidFill>
                  <a:srgbClr val="363252"/>
                </a:solidFill>
                <a:latin typeface="Gliker"/>
              </a:rPr>
              <a:t>Git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2034783" y="2867552"/>
            <a:ext cx="7414017" cy="40158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50"/>
              </a:lnSpc>
            </a:pPr>
            <a:r>
              <a:rPr lang="en-US" sz="2300" dirty="0">
                <a:solidFill>
                  <a:srgbClr val="363252"/>
                </a:solidFill>
                <a:latin typeface="Courier Prime"/>
              </a:rPr>
              <a:t>	O </a:t>
            </a:r>
            <a:r>
              <a:rPr lang="en-US" sz="2300" b="1" dirty="0">
                <a:solidFill>
                  <a:srgbClr val="363252"/>
                </a:solidFill>
                <a:latin typeface="Courier Prime"/>
              </a:rPr>
              <a:t>Git</a:t>
            </a:r>
            <a:r>
              <a:rPr lang="en-US" sz="2300" dirty="0">
                <a:solidFill>
                  <a:srgbClr val="363252"/>
                </a:solidFill>
                <a:latin typeface="Courier Prime"/>
              </a:rPr>
              <a:t> é uma </a:t>
            </a:r>
            <a:r>
              <a:rPr lang="en-US" sz="2300" dirty="0" err="1">
                <a:solidFill>
                  <a:srgbClr val="363252"/>
                </a:solidFill>
                <a:latin typeface="Courier Prime"/>
              </a:rPr>
              <a:t>implementação</a:t>
            </a:r>
            <a:r>
              <a:rPr lang="en-US" sz="2300" dirty="0">
                <a:solidFill>
                  <a:srgbClr val="363252"/>
                </a:solidFill>
                <a:latin typeface="Courier Prime"/>
              </a:rPr>
              <a:t> que </a:t>
            </a:r>
            <a:r>
              <a:rPr lang="en-US" sz="2300" dirty="0" err="1">
                <a:solidFill>
                  <a:srgbClr val="363252"/>
                </a:solidFill>
                <a:latin typeface="Courier Prime"/>
              </a:rPr>
              <a:t>funciona</a:t>
            </a:r>
            <a:r>
              <a:rPr lang="en-US" sz="23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300" dirty="0" err="1">
                <a:solidFill>
                  <a:srgbClr val="363252"/>
                </a:solidFill>
                <a:latin typeface="Courier Prime"/>
              </a:rPr>
              <a:t>como</a:t>
            </a:r>
            <a:r>
              <a:rPr lang="en-US" sz="2300" dirty="0">
                <a:solidFill>
                  <a:srgbClr val="363252"/>
                </a:solidFill>
                <a:latin typeface="Courier Prime"/>
              </a:rPr>
              <a:t> um </a:t>
            </a:r>
            <a:r>
              <a:rPr lang="en-US" sz="2300" dirty="0" err="1">
                <a:solidFill>
                  <a:srgbClr val="363252"/>
                </a:solidFill>
                <a:latin typeface="Courier Prime"/>
              </a:rPr>
              <a:t>sistema</a:t>
            </a:r>
            <a:r>
              <a:rPr lang="en-US" sz="2300" dirty="0">
                <a:solidFill>
                  <a:srgbClr val="363252"/>
                </a:solidFill>
                <a:latin typeface="Courier Prime"/>
              </a:rPr>
              <a:t> de </a:t>
            </a:r>
            <a:r>
              <a:rPr lang="en-US" sz="2300" dirty="0" err="1">
                <a:solidFill>
                  <a:srgbClr val="363252"/>
                </a:solidFill>
                <a:latin typeface="Courier Prime"/>
              </a:rPr>
              <a:t>controle</a:t>
            </a:r>
            <a:r>
              <a:rPr lang="en-US" sz="2300" dirty="0">
                <a:solidFill>
                  <a:srgbClr val="363252"/>
                </a:solidFill>
                <a:latin typeface="Courier Prime"/>
              </a:rPr>
              <a:t> de </a:t>
            </a:r>
            <a:r>
              <a:rPr lang="en-US" sz="2300" dirty="0" err="1">
                <a:solidFill>
                  <a:srgbClr val="363252"/>
                </a:solidFill>
                <a:latin typeface="Courier Prime"/>
              </a:rPr>
              <a:t>versões</a:t>
            </a:r>
            <a:r>
              <a:rPr lang="en-US" sz="2300" dirty="0">
                <a:solidFill>
                  <a:srgbClr val="363252"/>
                </a:solidFill>
                <a:latin typeface="Courier Prime"/>
              </a:rPr>
              <a:t> e </a:t>
            </a:r>
            <a:r>
              <a:rPr lang="en-US" sz="2300" dirty="0" err="1">
                <a:solidFill>
                  <a:srgbClr val="363252"/>
                </a:solidFill>
                <a:latin typeface="Courier Prime"/>
              </a:rPr>
              <a:t>alterações</a:t>
            </a:r>
            <a:r>
              <a:rPr lang="en-US" sz="2300" dirty="0">
                <a:solidFill>
                  <a:srgbClr val="363252"/>
                </a:solidFill>
                <a:latin typeface="Courier Prime"/>
              </a:rPr>
              <a:t> de </a:t>
            </a:r>
            <a:r>
              <a:rPr lang="en-US" sz="2300" dirty="0" err="1">
                <a:solidFill>
                  <a:srgbClr val="363252"/>
                </a:solidFill>
                <a:latin typeface="Courier Prime"/>
              </a:rPr>
              <a:t>arquivos</a:t>
            </a:r>
            <a:r>
              <a:rPr lang="en-US" sz="2300" dirty="0">
                <a:solidFill>
                  <a:srgbClr val="363252"/>
                </a:solidFill>
                <a:latin typeface="Courier Prime"/>
              </a:rPr>
              <a:t>. </a:t>
            </a:r>
            <a:r>
              <a:rPr lang="en-US" sz="2300" dirty="0" err="1">
                <a:solidFill>
                  <a:srgbClr val="363252"/>
                </a:solidFill>
                <a:latin typeface="Courier Prime"/>
              </a:rPr>
              <a:t>Em</a:t>
            </a:r>
            <a:r>
              <a:rPr lang="en-US" sz="23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300" dirty="0" err="1">
                <a:solidFill>
                  <a:srgbClr val="363252"/>
                </a:solidFill>
                <a:latin typeface="Courier Prime"/>
              </a:rPr>
              <a:t>suma</a:t>
            </a:r>
            <a:r>
              <a:rPr lang="en-US" sz="2300" dirty="0">
                <a:solidFill>
                  <a:srgbClr val="363252"/>
                </a:solidFill>
                <a:latin typeface="Courier Prime"/>
              </a:rPr>
              <a:t>, </a:t>
            </a:r>
            <a:r>
              <a:rPr lang="en-US" sz="2300" dirty="0" err="1">
                <a:solidFill>
                  <a:srgbClr val="363252"/>
                </a:solidFill>
                <a:latin typeface="Courier Prime"/>
              </a:rPr>
              <a:t>ele</a:t>
            </a:r>
            <a:r>
              <a:rPr lang="en-US" sz="23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300" dirty="0" err="1">
                <a:solidFill>
                  <a:srgbClr val="363252"/>
                </a:solidFill>
                <a:latin typeface="Courier Prime"/>
              </a:rPr>
              <a:t>tem</a:t>
            </a:r>
            <a:r>
              <a:rPr lang="en-US" sz="2300" dirty="0">
                <a:solidFill>
                  <a:srgbClr val="363252"/>
                </a:solidFill>
                <a:latin typeface="Courier Prime"/>
              </a:rPr>
              <a:t> a </a:t>
            </a:r>
            <a:r>
              <a:rPr lang="en-US" sz="2300" dirty="0" err="1">
                <a:solidFill>
                  <a:srgbClr val="363252"/>
                </a:solidFill>
                <a:latin typeface="Courier Prime"/>
              </a:rPr>
              <a:t>capacidade</a:t>
            </a:r>
            <a:r>
              <a:rPr lang="en-US" sz="2300" dirty="0">
                <a:solidFill>
                  <a:srgbClr val="363252"/>
                </a:solidFill>
                <a:latin typeface="Courier Prime"/>
              </a:rPr>
              <a:t> de </a:t>
            </a:r>
            <a:r>
              <a:rPr lang="en-US" sz="2300" dirty="0" err="1">
                <a:solidFill>
                  <a:srgbClr val="363252"/>
                </a:solidFill>
                <a:latin typeface="Courier Prime"/>
              </a:rPr>
              <a:t>gerenciar</a:t>
            </a:r>
            <a:r>
              <a:rPr lang="en-US" sz="2300" dirty="0">
                <a:solidFill>
                  <a:srgbClr val="363252"/>
                </a:solidFill>
                <a:latin typeface="Courier Prime"/>
              </a:rPr>
              <a:t> as </a:t>
            </a:r>
            <a:r>
              <a:rPr lang="en-US" sz="2300" dirty="0" err="1">
                <a:solidFill>
                  <a:srgbClr val="363252"/>
                </a:solidFill>
                <a:latin typeface="Courier Prime"/>
              </a:rPr>
              <a:t>modificações</a:t>
            </a:r>
            <a:r>
              <a:rPr lang="en-US" sz="23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300" dirty="0" err="1">
                <a:solidFill>
                  <a:srgbClr val="363252"/>
                </a:solidFill>
                <a:latin typeface="Courier Prime"/>
              </a:rPr>
              <a:t>realizadas</a:t>
            </a:r>
            <a:r>
              <a:rPr lang="en-US" sz="23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300" dirty="0" err="1">
                <a:solidFill>
                  <a:srgbClr val="363252"/>
                </a:solidFill>
                <a:latin typeface="Courier Prime"/>
              </a:rPr>
              <a:t>em</a:t>
            </a:r>
            <a:r>
              <a:rPr lang="en-US" sz="23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300" dirty="0" err="1">
                <a:solidFill>
                  <a:srgbClr val="363252"/>
                </a:solidFill>
                <a:latin typeface="Courier Prime"/>
              </a:rPr>
              <a:t>arquivos</a:t>
            </a:r>
            <a:r>
              <a:rPr lang="en-US" sz="23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300" dirty="0" err="1">
                <a:solidFill>
                  <a:srgbClr val="363252"/>
                </a:solidFill>
                <a:latin typeface="Courier Prime"/>
              </a:rPr>
              <a:t>em</a:t>
            </a:r>
            <a:r>
              <a:rPr lang="en-US" sz="23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300" dirty="0" err="1">
                <a:solidFill>
                  <a:srgbClr val="363252"/>
                </a:solidFill>
                <a:latin typeface="Courier Prime"/>
              </a:rPr>
              <a:t>diferentes</a:t>
            </a:r>
            <a:r>
              <a:rPr lang="en-US" sz="23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300" dirty="0" err="1">
                <a:solidFill>
                  <a:srgbClr val="363252"/>
                </a:solidFill>
                <a:latin typeface="Courier Prime"/>
              </a:rPr>
              <a:t>momentos</a:t>
            </a:r>
            <a:r>
              <a:rPr lang="en-US" sz="2300" dirty="0">
                <a:solidFill>
                  <a:srgbClr val="363252"/>
                </a:solidFill>
                <a:latin typeface="Courier Prime"/>
              </a:rPr>
              <a:t> e </a:t>
            </a:r>
            <a:r>
              <a:rPr lang="en-US" sz="2300" dirty="0" err="1">
                <a:solidFill>
                  <a:srgbClr val="363252"/>
                </a:solidFill>
                <a:latin typeface="Courier Prime"/>
              </a:rPr>
              <a:t>realizadas</a:t>
            </a:r>
            <a:r>
              <a:rPr lang="en-US" sz="2300" dirty="0">
                <a:solidFill>
                  <a:srgbClr val="363252"/>
                </a:solidFill>
                <a:latin typeface="Courier Prime"/>
              </a:rPr>
              <a:t> por </a:t>
            </a:r>
            <a:r>
              <a:rPr lang="en-US" sz="2300" dirty="0" err="1">
                <a:solidFill>
                  <a:srgbClr val="363252"/>
                </a:solidFill>
                <a:latin typeface="Courier Prime"/>
              </a:rPr>
              <a:t>diferentes</a:t>
            </a:r>
            <a:r>
              <a:rPr lang="en-US" sz="23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300" dirty="0" err="1">
                <a:solidFill>
                  <a:srgbClr val="363252"/>
                </a:solidFill>
                <a:latin typeface="Courier Prime"/>
              </a:rPr>
              <a:t>pessoas</a:t>
            </a:r>
            <a:r>
              <a:rPr lang="en-US" sz="23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300" dirty="0" err="1">
                <a:solidFill>
                  <a:srgbClr val="363252"/>
                </a:solidFill>
                <a:latin typeface="Courier Prime"/>
              </a:rPr>
              <a:t>simultaneamente</a:t>
            </a:r>
            <a:r>
              <a:rPr lang="en-US" sz="2300" dirty="0">
                <a:solidFill>
                  <a:srgbClr val="363252"/>
                </a:solidFill>
                <a:latin typeface="Courier Prime"/>
              </a:rPr>
              <a:t>, </a:t>
            </a:r>
            <a:r>
              <a:rPr lang="en-US" sz="2300" dirty="0" err="1">
                <a:solidFill>
                  <a:srgbClr val="363252"/>
                </a:solidFill>
                <a:latin typeface="Courier Prime"/>
              </a:rPr>
              <a:t>momentos</a:t>
            </a:r>
            <a:r>
              <a:rPr lang="en-US" sz="23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300" dirty="0" err="1">
                <a:solidFill>
                  <a:srgbClr val="363252"/>
                </a:solidFill>
                <a:latin typeface="Courier Prime"/>
              </a:rPr>
              <a:t>estes</a:t>
            </a:r>
            <a:r>
              <a:rPr lang="en-US" sz="2300" dirty="0">
                <a:solidFill>
                  <a:srgbClr val="363252"/>
                </a:solidFill>
                <a:latin typeface="Courier Prime"/>
              </a:rPr>
              <a:t> que </a:t>
            </a:r>
            <a:r>
              <a:rPr lang="en-US" sz="2300" dirty="0" err="1">
                <a:solidFill>
                  <a:srgbClr val="363252"/>
                </a:solidFill>
                <a:latin typeface="Courier Prime"/>
              </a:rPr>
              <a:t>são</a:t>
            </a:r>
            <a:r>
              <a:rPr lang="en-US" sz="23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300" dirty="0" err="1">
                <a:solidFill>
                  <a:srgbClr val="363252"/>
                </a:solidFill>
                <a:latin typeface="Courier Prime"/>
              </a:rPr>
              <a:t>definidos</a:t>
            </a:r>
            <a:r>
              <a:rPr lang="en-US" sz="23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300" dirty="0" err="1">
                <a:solidFill>
                  <a:srgbClr val="363252"/>
                </a:solidFill>
                <a:latin typeface="Courier Prime"/>
              </a:rPr>
              <a:t>através</a:t>
            </a:r>
            <a:r>
              <a:rPr lang="en-US" sz="2300" dirty="0">
                <a:solidFill>
                  <a:srgbClr val="363252"/>
                </a:solidFill>
                <a:latin typeface="Courier Prime"/>
              </a:rPr>
              <a:t> das “</a:t>
            </a:r>
            <a:r>
              <a:rPr lang="en-US" sz="2300" i="1" dirty="0">
                <a:solidFill>
                  <a:srgbClr val="363252"/>
                </a:solidFill>
                <a:latin typeface="Courier Prime"/>
              </a:rPr>
              <a:t>commits”.</a:t>
            </a:r>
            <a:endParaRPr lang="en-US" sz="2300" dirty="0">
              <a:solidFill>
                <a:srgbClr val="363252"/>
              </a:solidFill>
              <a:latin typeface="Courier Prime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15921565" y="9762525"/>
            <a:ext cx="2151978" cy="325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20"/>
              </a:lnSpc>
            </a:pPr>
            <a:r>
              <a:rPr lang="en-US" sz="2200" spc="21">
                <a:solidFill>
                  <a:srgbClr val="FFF7F7"/>
                </a:solidFill>
                <a:latin typeface="Courier Prime"/>
              </a:rPr>
              <a:t>12:01 PM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2918123" y="1594807"/>
            <a:ext cx="787235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79"/>
              </a:lnSpc>
            </a:pPr>
            <a:r>
              <a:rPr lang="en-US" sz="2400" b="1" dirty="0">
                <a:solidFill>
                  <a:srgbClr val="F57E9A"/>
                </a:solidFill>
                <a:latin typeface="Courier Prime Italics"/>
              </a:rPr>
              <a:t>O que é o Git?</a:t>
            </a:r>
          </a:p>
        </p:txBody>
      </p:sp>
      <p:pic>
        <p:nvPicPr>
          <p:cNvPr id="1026" name="Picture 2" descr="Git - Logo Downloads">
            <a:extLst>
              <a:ext uri="{FF2B5EF4-FFF2-40B4-BE49-F238E27FC236}">
                <a16:creationId xmlns:a16="http://schemas.microsoft.com/office/drawing/2014/main" id="{6D7FE689-CBAD-4082-A3DC-1DC23AB7B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8871" y="6017079"/>
            <a:ext cx="2480309" cy="2480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Gráfico 54" descr="Ícone do menu de hambúrguer com preenchimento sólido">
            <a:hlinkClick r:id="rId17" action="ppaction://hlinksldjump"/>
            <a:extLst>
              <a:ext uri="{FF2B5EF4-FFF2-40B4-BE49-F238E27FC236}">
                <a16:creationId xmlns:a16="http://schemas.microsoft.com/office/drawing/2014/main" id="{C61B9704-3FC3-4077-82A8-FD1ED6B5888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7065026" y="0"/>
            <a:ext cx="926054" cy="926054"/>
          </a:xfrm>
          <a:prstGeom prst="rect">
            <a:avLst/>
          </a:prstGeom>
        </p:spPr>
      </p:pic>
      <p:sp>
        <p:nvSpPr>
          <p:cNvPr id="56" name="TextBox 35">
            <a:hlinkClick r:id="rId17" action="ppaction://hlinksldjump"/>
            <a:extLst>
              <a:ext uri="{FF2B5EF4-FFF2-40B4-BE49-F238E27FC236}">
                <a16:creationId xmlns:a16="http://schemas.microsoft.com/office/drawing/2014/main" id="{4093C832-4223-4EBF-AA10-0BF0BD1BBB7F}"/>
              </a:ext>
            </a:extLst>
          </p:cNvPr>
          <p:cNvSpPr txBox="1"/>
          <p:nvPr/>
        </p:nvSpPr>
        <p:spPr>
          <a:xfrm>
            <a:off x="17221200" y="773321"/>
            <a:ext cx="609600" cy="3347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59"/>
              </a:lnSpc>
            </a:pPr>
            <a:r>
              <a:rPr lang="en-US" sz="1700" dirty="0">
                <a:solidFill>
                  <a:srgbClr val="363252"/>
                </a:solidFill>
                <a:latin typeface="Courier Prime"/>
              </a:rPr>
              <a:t>Menu</a:t>
            </a:r>
          </a:p>
        </p:txBody>
      </p:sp>
      <p:grpSp>
        <p:nvGrpSpPr>
          <p:cNvPr id="57" name="Group 39">
            <a:extLst>
              <a:ext uri="{FF2B5EF4-FFF2-40B4-BE49-F238E27FC236}">
                <a16:creationId xmlns:a16="http://schemas.microsoft.com/office/drawing/2014/main" id="{49B0FC60-711C-4B2E-8070-0CAC065B978F}"/>
              </a:ext>
            </a:extLst>
          </p:cNvPr>
          <p:cNvGrpSpPr/>
          <p:nvPr/>
        </p:nvGrpSpPr>
        <p:grpSpPr>
          <a:xfrm>
            <a:off x="9137854" y="8322207"/>
            <a:ext cx="2444546" cy="707493"/>
            <a:chOff x="0" y="0"/>
            <a:chExt cx="6392923" cy="1850221"/>
          </a:xfrm>
        </p:grpSpPr>
        <p:sp>
          <p:nvSpPr>
            <p:cNvPr id="58" name="Freeform 40">
              <a:hlinkClick r:id="rId20" action="ppaction://hlinksldjump"/>
              <a:extLst>
                <a:ext uri="{FF2B5EF4-FFF2-40B4-BE49-F238E27FC236}">
                  <a16:creationId xmlns:a16="http://schemas.microsoft.com/office/drawing/2014/main" id="{4019B4B2-B07D-43C7-9505-6CFFD917836A}"/>
                </a:ext>
              </a:extLst>
            </p:cNvPr>
            <p:cNvSpPr/>
            <p:nvPr/>
          </p:nvSpPr>
          <p:spPr>
            <a:xfrm>
              <a:off x="0" y="0"/>
              <a:ext cx="6392923" cy="1850221"/>
            </a:xfrm>
            <a:custGeom>
              <a:avLst/>
              <a:gdLst/>
              <a:ahLst/>
              <a:cxnLst/>
              <a:rect l="l" t="t" r="r" b="b"/>
              <a:pathLst>
                <a:path w="6392923" h="1850221">
                  <a:moveTo>
                    <a:pt x="6268463" y="1850221"/>
                  </a:moveTo>
                  <a:lnTo>
                    <a:pt x="124460" y="1850221"/>
                  </a:lnTo>
                  <a:cubicBezTo>
                    <a:pt x="55880" y="1850221"/>
                    <a:pt x="0" y="1794341"/>
                    <a:pt x="0" y="172576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268463" y="0"/>
                  </a:lnTo>
                  <a:cubicBezTo>
                    <a:pt x="6337043" y="0"/>
                    <a:pt x="6392923" y="55880"/>
                    <a:pt x="6392923" y="124460"/>
                  </a:cubicBezTo>
                  <a:lnTo>
                    <a:pt x="6392923" y="1725761"/>
                  </a:lnTo>
                  <a:cubicBezTo>
                    <a:pt x="6392923" y="1794341"/>
                    <a:pt x="6337043" y="1850221"/>
                    <a:pt x="6268463" y="1850221"/>
                  </a:cubicBezTo>
                  <a:close/>
                </a:path>
              </a:pathLst>
            </a:custGeom>
            <a:solidFill>
              <a:srgbClr val="F57E9A"/>
            </a:solidFill>
          </p:spPr>
        </p:sp>
      </p:grpSp>
      <p:sp>
        <p:nvSpPr>
          <p:cNvPr id="59" name="TextBox 41">
            <a:hlinkClick r:id="rId20" action="ppaction://hlinksldjump"/>
            <a:extLst>
              <a:ext uri="{FF2B5EF4-FFF2-40B4-BE49-F238E27FC236}">
                <a16:creationId xmlns:a16="http://schemas.microsoft.com/office/drawing/2014/main" id="{2E362EAB-91E6-4DE4-8152-B0EFF98919B7}"/>
              </a:ext>
            </a:extLst>
          </p:cNvPr>
          <p:cNvSpPr txBox="1"/>
          <p:nvPr/>
        </p:nvSpPr>
        <p:spPr>
          <a:xfrm>
            <a:off x="9161430" y="8494260"/>
            <a:ext cx="2420970" cy="3590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59"/>
              </a:lnSpc>
            </a:pPr>
            <a:r>
              <a:rPr lang="en-US" sz="2299" dirty="0" err="1">
                <a:solidFill>
                  <a:schemeClr val="bg1"/>
                </a:solidFill>
                <a:latin typeface="Courier Prime"/>
              </a:rPr>
              <a:t>Próximo</a:t>
            </a:r>
            <a:endParaRPr lang="en-US" sz="2299" dirty="0">
              <a:solidFill>
                <a:schemeClr val="bg1"/>
              </a:solidFill>
              <a:latin typeface="Courier Prime"/>
            </a:endParaRPr>
          </a:p>
        </p:txBody>
      </p:sp>
      <p:grpSp>
        <p:nvGrpSpPr>
          <p:cNvPr id="60" name="Group 39">
            <a:extLst>
              <a:ext uri="{FF2B5EF4-FFF2-40B4-BE49-F238E27FC236}">
                <a16:creationId xmlns:a16="http://schemas.microsoft.com/office/drawing/2014/main" id="{F0239FC1-47FE-4384-BEAC-F36173327321}"/>
              </a:ext>
            </a:extLst>
          </p:cNvPr>
          <p:cNvGrpSpPr/>
          <p:nvPr/>
        </p:nvGrpSpPr>
        <p:grpSpPr>
          <a:xfrm>
            <a:off x="6629400" y="8322207"/>
            <a:ext cx="2444546" cy="707493"/>
            <a:chOff x="0" y="0"/>
            <a:chExt cx="6392923" cy="1850221"/>
          </a:xfrm>
        </p:grpSpPr>
        <p:sp>
          <p:nvSpPr>
            <p:cNvPr id="61" name="Freeform 40">
              <a:hlinkClick r:id="rId17" action="ppaction://hlinksldjump"/>
              <a:extLst>
                <a:ext uri="{FF2B5EF4-FFF2-40B4-BE49-F238E27FC236}">
                  <a16:creationId xmlns:a16="http://schemas.microsoft.com/office/drawing/2014/main" id="{956F59FD-AC5A-4E9B-830D-26EE5DC42A2F}"/>
                </a:ext>
              </a:extLst>
            </p:cNvPr>
            <p:cNvSpPr/>
            <p:nvPr/>
          </p:nvSpPr>
          <p:spPr>
            <a:xfrm>
              <a:off x="0" y="0"/>
              <a:ext cx="6392923" cy="1850221"/>
            </a:xfrm>
            <a:custGeom>
              <a:avLst/>
              <a:gdLst/>
              <a:ahLst/>
              <a:cxnLst/>
              <a:rect l="l" t="t" r="r" b="b"/>
              <a:pathLst>
                <a:path w="6392923" h="1850221">
                  <a:moveTo>
                    <a:pt x="6268463" y="1850221"/>
                  </a:moveTo>
                  <a:lnTo>
                    <a:pt x="124460" y="1850221"/>
                  </a:lnTo>
                  <a:cubicBezTo>
                    <a:pt x="55880" y="1850221"/>
                    <a:pt x="0" y="1794341"/>
                    <a:pt x="0" y="172576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268463" y="0"/>
                  </a:lnTo>
                  <a:cubicBezTo>
                    <a:pt x="6337043" y="0"/>
                    <a:pt x="6392923" y="55880"/>
                    <a:pt x="6392923" y="124460"/>
                  </a:cubicBezTo>
                  <a:lnTo>
                    <a:pt x="6392923" y="1725761"/>
                  </a:lnTo>
                  <a:cubicBezTo>
                    <a:pt x="6392923" y="1794341"/>
                    <a:pt x="6337043" y="1850221"/>
                    <a:pt x="6268463" y="1850221"/>
                  </a:cubicBezTo>
                  <a:close/>
                </a:path>
              </a:pathLst>
            </a:custGeom>
            <a:solidFill>
              <a:srgbClr val="F9ADBF"/>
            </a:solidFill>
          </p:spPr>
        </p:sp>
      </p:grpSp>
      <p:sp>
        <p:nvSpPr>
          <p:cNvPr id="62" name="TextBox 41">
            <a:hlinkClick r:id="rId17" action="ppaction://hlinksldjump"/>
            <a:extLst>
              <a:ext uri="{FF2B5EF4-FFF2-40B4-BE49-F238E27FC236}">
                <a16:creationId xmlns:a16="http://schemas.microsoft.com/office/drawing/2014/main" id="{D8A6292F-4DD5-46D7-8F63-94127A72A467}"/>
              </a:ext>
            </a:extLst>
          </p:cNvPr>
          <p:cNvSpPr txBox="1"/>
          <p:nvPr/>
        </p:nvSpPr>
        <p:spPr>
          <a:xfrm>
            <a:off x="7011638" y="8494260"/>
            <a:ext cx="1718324" cy="3619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59"/>
              </a:lnSpc>
            </a:pPr>
            <a:r>
              <a:rPr lang="en-US" sz="2299" dirty="0">
                <a:solidFill>
                  <a:schemeClr val="bg1"/>
                </a:solidFill>
                <a:latin typeface="Courier Prime"/>
              </a:rPr>
              <a:t>Anterior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8870" y="1649771"/>
            <a:ext cx="8268467" cy="6431690"/>
            <a:chOff x="0" y="0"/>
            <a:chExt cx="3474062" cy="27023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474062" cy="2702325"/>
            </a:xfrm>
            <a:custGeom>
              <a:avLst/>
              <a:gdLst/>
              <a:ahLst/>
              <a:cxnLst/>
              <a:rect l="l" t="t" r="r" b="b"/>
              <a:pathLst>
                <a:path w="3474062" h="2702325">
                  <a:moveTo>
                    <a:pt x="3349601" y="2702325"/>
                  </a:moveTo>
                  <a:lnTo>
                    <a:pt x="124460" y="2702325"/>
                  </a:lnTo>
                  <a:cubicBezTo>
                    <a:pt x="55880" y="2702325"/>
                    <a:pt x="0" y="2646445"/>
                    <a:pt x="0" y="257786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349602" y="0"/>
                  </a:lnTo>
                  <a:cubicBezTo>
                    <a:pt x="3418182" y="0"/>
                    <a:pt x="3474062" y="55880"/>
                    <a:pt x="3474062" y="124460"/>
                  </a:cubicBezTo>
                  <a:lnTo>
                    <a:pt x="3474062" y="2577865"/>
                  </a:lnTo>
                  <a:cubicBezTo>
                    <a:pt x="3474062" y="2646445"/>
                    <a:pt x="3418182" y="2702325"/>
                    <a:pt x="3349602" y="2702325"/>
                  </a:cubicBezTo>
                  <a:close/>
                </a:path>
              </a:pathLst>
            </a:custGeom>
            <a:solidFill>
              <a:srgbClr val="5F5899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502159" y="1447586"/>
            <a:ext cx="8329192" cy="6471232"/>
            <a:chOff x="0" y="0"/>
            <a:chExt cx="3460977" cy="268895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460978" cy="2688951"/>
            </a:xfrm>
            <a:custGeom>
              <a:avLst/>
              <a:gdLst/>
              <a:ahLst/>
              <a:cxnLst/>
              <a:rect l="l" t="t" r="r" b="b"/>
              <a:pathLst>
                <a:path w="3460978" h="2688951">
                  <a:moveTo>
                    <a:pt x="3336517" y="2688951"/>
                  </a:moveTo>
                  <a:lnTo>
                    <a:pt x="124460" y="2688951"/>
                  </a:lnTo>
                  <a:cubicBezTo>
                    <a:pt x="55880" y="2688951"/>
                    <a:pt x="0" y="2633071"/>
                    <a:pt x="0" y="256449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336518" y="0"/>
                  </a:lnTo>
                  <a:cubicBezTo>
                    <a:pt x="3405098" y="0"/>
                    <a:pt x="3460978" y="55880"/>
                    <a:pt x="3460978" y="124460"/>
                  </a:cubicBezTo>
                  <a:lnTo>
                    <a:pt x="3460978" y="2564491"/>
                  </a:lnTo>
                  <a:cubicBezTo>
                    <a:pt x="3460978" y="2633071"/>
                    <a:pt x="3405098" y="2688951"/>
                    <a:pt x="3336518" y="2688951"/>
                  </a:cubicBezTo>
                  <a:close/>
                </a:path>
              </a:pathLst>
            </a:custGeom>
            <a:solidFill>
              <a:srgbClr val="5F5899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532521" y="1472216"/>
            <a:ext cx="8268467" cy="6418800"/>
            <a:chOff x="0" y="0"/>
            <a:chExt cx="3474062" cy="269690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474062" cy="2696909"/>
            </a:xfrm>
            <a:custGeom>
              <a:avLst/>
              <a:gdLst/>
              <a:ahLst/>
              <a:cxnLst/>
              <a:rect l="l" t="t" r="r" b="b"/>
              <a:pathLst>
                <a:path w="3474062" h="2696909">
                  <a:moveTo>
                    <a:pt x="3349601" y="2696909"/>
                  </a:moveTo>
                  <a:lnTo>
                    <a:pt x="124460" y="2696909"/>
                  </a:lnTo>
                  <a:cubicBezTo>
                    <a:pt x="55880" y="2696909"/>
                    <a:pt x="0" y="2641029"/>
                    <a:pt x="0" y="257244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349602" y="0"/>
                  </a:lnTo>
                  <a:cubicBezTo>
                    <a:pt x="3418182" y="0"/>
                    <a:pt x="3474062" y="55880"/>
                    <a:pt x="3474062" y="124460"/>
                  </a:cubicBezTo>
                  <a:lnTo>
                    <a:pt x="3474062" y="2572449"/>
                  </a:lnTo>
                  <a:cubicBezTo>
                    <a:pt x="3474062" y="2641029"/>
                    <a:pt x="3418182" y="2696909"/>
                    <a:pt x="3349602" y="269690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56" name="Picture 8">
            <a:extLst>
              <a:ext uri="{FF2B5EF4-FFF2-40B4-BE49-F238E27FC236}">
                <a16:creationId xmlns:a16="http://schemas.microsoft.com/office/drawing/2014/main" id="{41F7AE41-BE2A-406F-863A-B014CED34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2339390" y="4262483"/>
            <a:ext cx="6187973" cy="6187973"/>
          </a:xfrm>
          <a:prstGeom prst="rect">
            <a:avLst/>
          </a:prstGeom>
        </p:spPr>
      </p:pic>
      <p:grpSp>
        <p:nvGrpSpPr>
          <p:cNvPr id="57" name="Group 9">
            <a:extLst>
              <a:ext uri="{FF2B5EF4-FFF2-40B4-BE49-F238E27FC236}">
                <a16:creationId xmlns:a16="http://schemas.microsoft.com/office/drawing/2014/main" id="{205B83C1-685C-411C-B92A-D36FE2248B6A}"/>
              </a:ext>
            </a:extLst>
          </p:cNvPr>
          <p:cNvGrpSpPr/>
          <p:nvPr/>
        </p:nvGrpSpPr>
        <p:grpSpPr>
          <a:xfrm>
            <a:off x="9999107" y="5695950"/>
            <a:ext cx="5743575" cy="3695700"/>
            <a:chOff x="0" y="0"/>
            <a:chExt cx="56867079" cy="36591089"/>
          </a:xfrm>
        </p:grpSpPr>
        <p:sp>
          <p:nvSpPr>
            <p:cNvPr id="58" name="Freeform 10">
              <a:extLst>
                <a:ext uri="{FF2B5EF4-FFF2-40B4-BE49-F238E27FC236}">
                  <a16:creationId xmlns:a16="http://schemas.microsoft.com/office/drawing/2014/main" id="{4F7970FC-2C10-4E19-98D9-E09A0ED68350}"/>
                </a:ext>
              </a:extLst>
            </p:cNvPr>
            <p:cNvSpPr/>
            <p:nvPr/>
          </p:nvSpPr>
          <p:spPr>
            <a:xfrm>
              <a:off x="72390" y="72390"/>
              <a:ext cx="56722301" cy="36446308"/>
            </a:xfrm>
            <a:custGeom>
              <a:avLst/>
              <a:gdLst/>
              <a:ahLst/>
              <a:cxnLst/>
              <a:rect l="l" t="t" r="r" b="b"/>
              <a:pathLst>
                <a:path w="56722301" h="36446308">
                  <a:moveTo>
                    <a:pt x="0" y="0"/>
                  </a:moveTo>
                  <a:lnTo>
                    <a:pt x="56722301" y="0"/>
                  </a:lnTo>
                  <a:lnTo>
                    <a:pt x="56722301" y="36446308"/>
                  </a:lnTo>
                  <a:lnTo>
                    <a:pt x="0" y="364463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9" name="Freeform 11">
              <a:extLst>
                <a:ext uri="{FF2B5EF4-FFF2-40B4-BE49-F238E27FC236}">
                  <a16:creationId xmlns:a16="http://schemas.microsoft.com/office/drawing/2014/main" id="{A22D73D0-6C6F-4041-B5D0-07EBC9003EF2}"/>
                </a:ext>
              </a:extLst>
            </p:cNvPr>
            <p:cNvSpPr/>
            <p:nvPr/>
          </p:nvSpPr>
          <p:spPr>
            <a:xfrm>
              <a:off x="0" y="0"/>
              <a:ext cx="56867078" cy="36591091"/>
            </a:xfrm>
            <a:custGeom>
              <a:avLst/>
              <a:gdLst/>
              <a:ahLst/>
              <a:cxnLst/>
              <a:rect l="l" t="t" r="r" b="b"/>
              <a:pathLst>
                <a:path w="56867078" h="36591091">
                  <a:moveTo>
                    <a:pt x="56722299" y="36446309"/>
                  </a:moveTo>
                  <a:lnTo>
                    <a:pt x="56867078" y="36446309"/>
                  </a:lnTo>
                  <a:lnTo>
                    <a:pt x="56867078" y="36591091"/>
                  </a:lnTo>
                  <a:lnTo>
                    <a:pt x="56722299" y="36591091"/>
                  </a:lnTo>
                  <a:lnTo>
                    <a:pt x="56722299" y="36446309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6446309"/>
                  </a:lnTo>
                  <a:lnTo>
                    <a:pt x="0" y="36446309"/>
                  </a:lnTo>
                  <a:lnTo>
                    <a:pt x="0" y="144780"/>
                  </a:lnTo>
                  <a:close/>
                  <a:moveTo>
                    <a:pt x="0" y="36446309"/>
                  </a:moveTo>
                  <a:lnTo>
                    <a:pt x="144780" y="36446309"/>
                  </a:lnTo>
                  <a:lnTo>
                    <a:pt x="144780" y="36591091"/>
                  </a:lnTo>
                  <a:lnTo>
                    <a:pt x="0" y="36591091"/>
                  </a:lnTo>
                  <a:lnTo>
                    <a:pt x="0" y="36446309"/>
                  </a:lnTo>
                  <a:close/>
                  <a:moveTo>
                    <a:pt x="56722299" y="144780"/>
                  </a:moveTo>
                  <a:lnTo>
                    <a:pt x="56867078" y="144780"/>
                  </a:lnTo>
                  <a:lnTo>
                    <a:pt x="56867078" y="36446309"/>
                  </a:lnTo>
                  <a:lnTo>
                    <a:pt x="56722299" y="36446309"/>
                  </a:lnTo>
                  <a:lnTo>
                    <a:pt x="56722299" y="144780"/>
                  </a:lnTo>
                  <a:close/>
                  <a:moveTo>
                    <a:pt x="144780" y="36446309"/>
                  </a:moveTo>
                  <a:lnTo>
                    <a:pt x="56722299" y="36446309"/>
                  </a:lnTo>
                  <a:lnTo>
                    <a:pt x="56722299" y="36591091"/>
                  </a:lnTo>
                  <a:lnTo>
                    <a:pt x="144780" y="36591091"/>
                  </a:lnTo>
                  <a:lnTo>
                    <a:pt x="144780" y="36446309"/>
                  </a:lnTo>
                  <a:close/>
                  <a:moveTo>
                    <a:pt x="56722299" y="0"/>
                  </a:moveTo>
                  <a:lnTo>
                    <a:pt x="56867078" y="0"/>
                  </a:lnTo>
                  <a:lnTo>
                    <a:pt x="56867078" y="144780"/>
                  </a:lnTo>
                  <a:lnTo>
                    <a:pt x="56722299" y="144780"/>
                  </a:lnTo>
                  <a:lnTo>
                    <a:pt x="5672229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6722299" y="0"/>
                  </a:lnTo>
                  <a:lnTo>
                    <a:pt x="5672229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5F5899"/>
            </a:solidFill>
          </p:spPr>
        </p:sp>
      </p:grpSp>
      <p:grpSp>
        <p:nvGrpSpPr>
          <p:cNvPr id="60" name="Group 12">
            <a:extLst>
              <a:ext uri="{FF2B5EF4-FFF2-40B4-BE49-F238E27FC236}">
                <a16:creationId xmlns:a16="http://schemas.microsoft.com/office/drawing/2014/main" id="{50E2A444-580C-45FA-BCF9-8456A6FE6106}"/>
              </a:ext>
            </a:extLst>
          </p:cNvPr>
          <p:cNvGrpSpPr/>
          <p:nvPr/>
        </p:nvGrpSpPr>
        <p:grpSpPr>
          <a:xfrm>
            <a:off x="9715007" y="5415011"/>
            <a:ext cx="5743575" cy="3695700"/>
            <a:chOff x="0" y="0"/>
            <a:chExt cx="56867079" cy="36591089"/>
          </a:xfrm>
        </p:grpSpPr>
        <p:sp>
          <p:nvSpPr>
            <p:cNvPr id="61" name="Freeform 13">
              <a:extLst>
                <a:ext uri="{FF2B5EF4-FFF2-40B4-BE49-F238E27FC236}">
                  <a16:creationId xmlns:a16="http://schemas.microsoft.com/office/drawing/2014/main" id="{9822B4E5-5468-412A-8A9B-7FCFB42E92A7}"/>
                </a:ext>
              </a:extLst>
            </p:cNvPr>
            <p:cNvSpPr/>
            <p:nvPr/>
          </p:nvSpPr>
          <p:spPr>
            <a:xfrm>
              <a:off x="72390" y="72390"/>
              <a:ext cx="56722301" cy="36446308"/>
            </a:xfrm>
            <a:custGeom>
              <a:avLst/>
              <a:gdLst/>
              <a:ahLst/>
              <a:cxnLst/>
              <a:rect l="l" t="t" r="r" b="b"/>
              <a:pathLst>
                <a:path w="56722301" h="36446308">
                  <a:moveTo>
                    <a:pt x="0" y="0"/>
                  </a:moveTo>
                  <a:lnTo>
                    <a:pt x="56722301" y="0"/>
                  </a:lnTo>
                  <a:lnTo>
                    <a:pt x="56722301" y="36446308"/>
                  </a:lnTo>
                  <a:lnTo>
                    <a:pt x="0" y="364463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62" name="Freeform 14">
              <a:extLst>
                <a:ext uri="{FF2B5EF4-FFF2-40B4-BE49-F238E27FC236}">
                  <a16:creationId xmlns:a16="http://schemas.microsoft.com/office/drawing/2014/main" id="{DC184E80-5074-4294-AFE4-6ED0180B4DC2}"/>
                </a:ext>
              </a:extLst>
            </p:cNvPr>
            <p:cNvSpPr/>
            <p:nvPr/>
          </p:nvSpPr>
          <p:spPr>
            <a:xfrm>
              <a:off x="0" y="0"/>
              <a:ext cx="56867078" cy="36591091"/>
            </a:xfrm>
            <a:custGeom>
              <a:avLst/>
              <a:gdLst/>
              <a:ahLst/>
              <a:cxnLst/>
              <a:rect l="l" t="t" r="r" b="b"/>
              <a:pathLst>
                <a:path w="56867078" h="36591091">
                  <a:moveTo>
                    <a:pt x="56722299" y="36446309"/>
                  </a:moveTo>
                  <a:lnTo>
                    <a:pt x="56867078" y="36446309"/>
                  </a:lnTo>
                  <a:lnTo>
                    <a:pt x="56867078" y="36591091"/>
                  </a:lnTo>
                  <a:lnTo>
                    <a:pt x="56722299" y="36591091"/>
                  </a:lnTo>
                  <a:lnTo>
                    <a:pt x="56722299" y="36446309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6446309"/>
                  </a:lnTo>
                  <a:lnTo>
                    <a:pt x="0" y="36446309"/>
                  </a:lnTo>
                  <a:lnTo>
                    <a:pt x="0" y="144780"/>
                  </a:lnTo>
                  <a:close/>
                  <a:moveTo>
                    <a:pt x="0" y="36446309"/>
                  </a:moveTo>
                  <a:lnTo>
                    <a:pt x="144780" y="36446309"/>
                  </a:lnTo>
                  <a:lnTo>
                    <a:pt x="144780" y="36591091"/>
                  </a:lnTo>
                  <a:lnTo>
                    <a:pt x="0" y="36591091"/>
                  </a:lnTo>
                  <a:lnTo>
                    <a:pt x="0" y="36446309"/>
                  </a:lnTo>
                  <a:close/>
                  <a:moveTo>
                    <a:pt x="56722299" y="144780"/>
                  </a:moveTo>
                  <a:lnTo>
                    <a:pt x="56867078" y="144780"/>
                  </a:lnTo>
                  <a:lnTo>
                    <a:pt x="56867078" y="36446309"/>
                  </a:lnTo>
                  <a:lnTo>
                    <a:pt x="56722299" y="36446309"/>
                  </a:lnTo>
                  <a:lnTo>
                    <a:pt x="56722299" y="144780"/>
                  </a:lnTo>
                  <a:close/>
                  <a:moveTo>
                    <a:pt x="144780" y="36446309"/>
                  </a:moveTo>
                  <a:lnTo>
                    <a:pt x="56722299" y="36446309"/>
                  </a:lnTo>
                  <a:lnTo>
                    <a:pt x="56722299" y="36591091"/>
                  </a:lnTo>
                  <a:lnTo>
                    <a:pt x="144780" y="36591091"/>
                  </a:lnTo>
                  <a:lnTo>
                    <a:pt x="144780" y="36446309"/>
                  </a:lnTo>
                  <a:close/>
                  <a:moveTo>
                    <a:pt x="56722299" y="0"/>
                  </a:moveTo>
                  <a:lnTo>
                    <a:pt x="56867078" y="0"/>
                  </a:lnTo>
                  <a:lnTo>
                    <a:pt x="56867078" y="144780"/>
                  </a:lnTo>
                  <a:lnTo>
                    <a:pt x="56722299" y="144780"/>
                  </a:lnTo>
                  <a:lnTo>
                    <a:pt x="5672229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6722299" y="0"/>
                  </a:lnTo>
                  <a:lnTo>
                    <a:pt x="5672229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5F5899"/>
            </a:solidFill>
          </p:spPr>
        </p:sp>
      </p:grpSp>
      <p:grpSp>
        <p:nvGrpSpPr>
          <p:cNvPr id="63" name="Group 15">
            <a:extLst>
              <a:ext uri="{FF2B5EF4-FFF2-40B4-BE49-F238E27FC236}">
                <a16:creationId xmlns:a16="http://schemas.microsoft.com/office/drawing/2014/main" id="{661FAF52-0A2D-4C28-878B-E1547F5E1C3C}"/>
              </a:ext>
            </a:extLst>
          </p:cNvPr>
          <p:cNvGrpSpPr/>
          <p:nvPr/>
        </p:nvGrpSpPr>
        <p:grpSpPr>
          <a:xfrm>
            <a:off x="9430907" y="5134071"/>
            <a:ext cx="5743575" cy="3695700"/>
            <a:chOff x="0" y="0"/>
            <a:chExt cx="56867079" cy="36591089"/>
          </a:xfrm>
        </p:grpSpPr>
        <p:sp>
          <p:nvSpPr>
            <p:cNvPr id="64" name="Freeform 16">
              <a:extLst>
                <a:ext uri="{FF2B5EF4-FFF2-40B4-BE49-F238E27FC236}">
                  <a16:creationId xmlns:a16="http://schemas.microsoft.com/office/drawing/2014/main" id="{A22FC51B-D260-461F-BC43-770167ADF13A}"/>
                </a:ext>
              </a:extLst>
            </p:cNvPr>
            <p:cNvSpPr/>
            <p:nvPr/>
          </p:nvSpPr>
          <p:spPr>
            <a:xfrm>
              <a:off x="72390" y="72390"/>
              <a:ext cx="56722301" cy="36446308"/>
            </a:xfrm>
            <a:custGeom>
              <a:avLst/>
              <a:gdLst/>
              <a:ahLst/>
              <a:cxnLst/>
              <a:rect l="l" t="t" r="r" b="b"/>
              <a:pathLst>
                <a:path w="56722301" h="36446308">
                  <a:moveTo>
                    <a:pt x="0" y="0"/>
                  </a:moveTo>
                  <a:lnTo>
                    <a:pt x="56722301" y="0"/>
                  </a:lnTo>
                  <a:lnTo>
                    <a:pt x="56722301" y="36446308"/>
                  </a:lnTo>
                  <a:lnTo>
                    <a:pt x="0" y="364463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65" name="Freeform 17">
              <a:extLst>
                <a:ext uri="{FF2B5EF4-FFF2-40B4-BE49-F238E27FC236}">
                  <a16:creationId xmlns:a16="http://schemas.microsoft.com/office/drawing/2014/main" id="{1A84AD53-DBFE-4D6E-9820-D69ED292730A}"/>
                </a:ext>
              </a:extLst>
            </p:cNvPr>
            <p:cNvSpPr/>
            <p:nvPr/>
          </p:nvSpPr>
          <p:spPr>
            <a:xfrm>
              <a:off x="0" y="0"/>
              <a:ext cx="56867078" cy="36591091"/>
            </a:xfrm>
            <a:custGeom>
              <a:avLst/>
              <a:gdLst/>
              <a:ahLst/>
              <a:cxnLst/>
              <a:rect l="l" t="t" r="r" b="b"/>
              <a:pathLst>
                <a:path w="56867078" h="36591091">
                  <a:moveTo>
                    <a:pt x="56722299" y="36446309"/>
                  </a:moveTo>
                  <a:lnTo>
                    <a:pt x="56867078" y="36446309"/>
                  </a:lnTo>
                  <a:lnTo>
                    <a:pt x="56867078" y="36591091"/>
                  </a:lnTo>
                  <a:lnTo>
                    <a:pt x="56722299" y="36591091"/>
                  </a:lnTo>
                  <a:lnTo>
                    <a:pt x="56722299" y="36446309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6446309"/>
                  </a:lnTo>
                  <a:lnTo>
                    <a:pt x="0" y="36446309"/>
                  </a:lnTo>
                  <a:lnTo>
                    <a:pt x="0" y="144780"/>
                  </a:lnTo>
                  <a:close/>
                  <a:moveTo>
                    <a:pt x="0" y="36446309"/>
                  </a:moveTo>
                  <a:lnTo>
                    <a:pt x="144780" y="36446309"/>
                  </a:lnTo>
                  <a:lnTo>
                    <a:pt x="144780" y="36591091"/>
                  </a:lnTo>
                  <a:lnTo>
                    <a:pt x="0" y="36591091"/>
                  </a:lnTo>
                  <a:lnTo>
                    <a:pt x="0" y="36446309"/>
                  </a:lnTo>
                  <a:close/>
                  <a:moveTo>
                    <a:pt x="56722299" y="144780"/>
                  </a:moveTo>
                  <a:lnTo>
                    <a:pt x="56867078" y="144780"/>
                  </a:lnTo>
                  <a:lnTo>
                    <a:pt x="56867078" y="36446309"/>
                  </a:lnTo>
                  <a:lnTo>
                    <a:pt x="56722299" y="36446309"/>
                  </a:lnTo>
                  <a:lnTo>
                    <a:pt x="56722299" y="144780"/>
                  </a:lnTo>
                  <a:close/>
                  <a:moveTo>
                    <a:pt x="144780" y="36446309"/>
                  </a:moveTo>
                  <a:lnTo>
                    <a:pt x="56722299" y="36446309"/>
                  </a:lnTo>
                  <a:lnTo>
                    <a:pt x="56722299" y="36591091"/>
                  </a:lnTo>
                  <a:lnTo>
                    <a:pt x="144780" y="36591091"/>
                  </a:lnTo>
                  <a:lnTo>
                    <a:pt x="144780" y="36446309"/>
                  </a:lnTo>
                  <a:close/>
                  <a:moveTo>
                    <a:pt x="56722299" y="0"/>
                  </a:moveTo>
                  <a:lnTo>
                    <a:pt x="56867078" y="0"/>
                  </a:lnTo>
                  <a:lnTo>
                    <a:pt x="56867078" y="144780"/>
                  </a:lnTo>
                  <a:lnTo>
                    <a:pt x="56722299" y="144780"/>
                  </a:lnTo>
                  <a:lnTo>
                    <a:pt x="5672229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6722299" y="0"/>
                  </a:lnTo>
                  <a:lnTo>
                    <a:pt x="5672229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5F5899"/>
            </a:solidFill>
          </p:spPr>
        </p:sp>
      </p:grpSp>
      <p:grpSp>
        <p:nvGrpSpPr>
          <p:cNvPr id="66" name="Group 18">
            <a:extLst>
              <a:ext uri="{FF2B5EF4-FFF2-40B4-BE49-F238E27FC236}">
                <a16:creationId xmlns:a16="http://schemas.microsoft.com/office/drawing/2014/main" id="{3AE7F2C8-C94A-44D0-9C81-60101568D84D}"/>
              </a:ext>
            </a:extLst>
          </p:cNvPr>
          <p:cNvGrpSpPr/>
          <p:nvPr/>
        </p:nvGrpSpPr>
        <p:grpSpPr>
          <a:xfrm>
            <a:off x="9430907" y="5067300"/>
            <a:ext cx="5743575" cy="542102"/>
            <a:chOff x="0" y="0"/>
            <a:chExt cx="56867079" cy="5367350"/>
          </a:xfrm>
        </p:grpSpPr>
        <p:sp>
          <p:nvSpPr>
            <p:cNvPr id="67" name="Freeform 19">
              <a:extLst>
                <a:ext uri="{FF2B5EF4-FFF2-40B4-BE49-F238E27FC236}">
                  <a16:creationId xmlns:a16="http://schemas.microsoft.com/office/drawing/2014/main" id="{E9B37C3C-8646-4ACC-B387-29DB783130FB}"/>
                </a:ext>
              </a:extLst>
            </p:cNvPr>
            <p:cNvSpPr/>
            <p:nvPr/>
          </p:nvSpPr>
          <p:spPr>
            <a:xfrm>
              <a:off x="72390" y="72390"/>
              <a:ext cx="56722301" cy="5222571"/>
            </a:xfrm>
            <a:custGeom>
              <a:avLst/>
              <a:gdLst/>
              <a:ahLst/>
              <a:cxnLst/>
              <a:rect l="l" t="t" r="r" b="b"/>
              <a:pathLst>
                <a:path w="56722301" h="5222571">
                  <a:moveTo>
                    <a:pt x="0" y="0"/>
                  </a:moveTo>
                  <a:lnTo>
                    <a:pt x="56722301" y="0"/>
                  </a:lnTo>
                  <a:lnTo>
                    <a:pt x="56722301" y="5222571"/>
                  </a:lnTo>
                  <a:lnTo>
                    <a:pt x="0" y="52225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7E9A"/>
            </a:solidFill>
          </p:spPr>
        </p:sp>
        <p:sp>
          <p:nvSpPr>
            <p:cNvPr id="68" name="Freeform 20">
              <a:extLst>
                <a:ext uri="{FF2B5EF4-FFF2-40B4-BE49-F238E27FC236}">
                  <a16:creationId xmlns:a16="http://schemas.microsoft.com/office/drawing/2014/main" id="{8586DFA4-6CA8-4566-9684-B0D9672C7D1E}"/>
                </a:ext>
              </a:extLst>
            </p:cNvPr>
            <p:cNvSpPr/>
            <p:nvPr/>
          </p:nvSpPr>
          <p:spPr>
            <a:xfrm>
              <a:off x="0" y="0"/>
              <a:ext cx="56867078" cy="5367350"/>
            </a:xfrm>
            <a:custGeom>
              <a:avLst/>
              <a:gdLst/>
              <a:ahLst/>
              <a:cxnLst/>
              <a:rect l="l" t="t" r="r" b="b"/>
              <a:pathLst>
                <a:path w="56867078" h="5367350">
                  <a:moveTo>
                    <a:pt x="56722299" y="5222570"/>
                  </a:moveTo>
                  <a:lnTo>
                    <a:pt x="56867078" y="5222570"/>
                  </a:lnTo>
                  <a:lnTo>
                    <a:pt x="56867078" y="5367350"/>
                  </a:lnTo>
                  <a:lnTo>
                    <a:pt x="56722299" y="5367350"/>
                  </a:lnTo>
                  <a:lnTo>
                    <a:pt x="56722299" y="522257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5222570"/>
                  </a:lnTo>
                  <a:lnTo>
                    <a:pt x="0" y="5222570"/>
                  </a:lnTo>
                  <a:lnTo>
                    <a:pt x="0" y="144780"/>
                  </a:lnTo>
                  <a:close/>
                  <a:moveTo>
                    <a:pt x="0" y="5222570"/>
                  </a:moveTo>
                  <a:lnTo>
                    <a:pt x="144780" y="5222570"/>
                  </a:lnTo>
                  <a:lnTo>
                    <a:pt x="144780" y="5367350"/>
                  </a:lnTo>
                  <a:lnTo>
                    <a:pt x="0" y="5367350"/>
                  </a:lnTo>
                  <a:lnTo>
                    <a:pt x="0" y="5222570"/>
                  </a:lnTo>
                  <a:close/>
                  <a:moveTo>
                    <a:pt x="56722299" y="144780"/>
                  </a:moveTo>
                  <a:lnTo>
                    <a:pt x="56867078" y="144780"/>
                  </a:lnTo>
                  <a:lnTo>
                    <a:pt x="56867078" y="5222570"/>
                  </a:lnTo>
                  <a:lnTo>
                    <a:pt x="56722299" y="5222570"/>
                  </a:lnTo>
                  <a:lnTo>
                    <a:pt x="56722299" y="144780"/>
                  </a:lnTo>
                  <a:close/>
                  <a:moveTo>
                    <a:pt x="144780" y="5222570"/>
                  </a:moveTo>
                  <a:lnTo>
                    <a:pt x="56722299" y="5222570"/>
                  </a:lnTo>
                  <a:lnTo>
                    <a:pt x="56722299" y="5367350"/>
                  </a:lnTo>
                  <a:lnTo>
                    <a:pt x="144780" y="5367350"/>
                  </a:lnTo>
                  <a:lnTo>
                    <a:pt x="144780" y="5222570"/>
                  </a:lnTo>
                  <a:close/>
                  <a:moveTo>
                    <a:pt x="56722299" y="0"/>
                  </a:moveTo>
                  <a:lnTo>
                    <a:pt x="56867078" y="0"/>
                  </a:lnTo>
                  <a:lnTo>
                    <a:pt x="56867078" y="144780"/>
                  </a:lnTo>
                  <a:lnTo>
                    <a:pt x="56722299" y="144780"/>
                  </a:lnTo>
                  <a:lnTo>
                    <a:pt x="5672229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6722299" y="0"/>
                  </a:lnTo>
                  <a:lnTo>
                    <a:pt x="5672229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5F5899"/>
            </a:solidFill>
          </p:spPr>
        </p:sp>
      </p:grpSp>
      <p:pic>
        <p:nvPicPr>
          <p:cNvPr id="21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9638489" y="5317062"/>
            <a:ext cx="176847" cy="176847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9892807" y="5317062"/>
            <a:ext cx="176847" cy="176847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0147124" y="5317062"/>
            <a:ext cx="176847" cy="176847"/>
          </a:xfrm>
          <a:prstGeom prst="rect">
            <a:avLst/>
          </a:prstGeom>
        </p:spPr>
      </p:pic>
      <p:sp>
        <p:nvSpPr>
          <p:cNvPr id="24" name="AutoShape 24"/>
          <p:cNvSpPr/>
          <p:nvPr/>
        </p:nvSpPr>
        <p:spPr>
          <a:xfrm>
            <a:off x="1502159" y="2067375"/>
            <a:ext cx="8329192" cy="0"/>
          </a:xfrm>
          <a:prstGeom prst="line">
            <a:avLst/>
          </a:prstGeom>
          <a:ln w="19050" cap="rnd">
            <a:solidFill>
              <a:srgbClr val="5F5899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795821" y="1638750"/>
            <a:ext cx="257155" cy="257155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2164235" y="1638750"/>
            <a:ext cx="257155" cy="257155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2532649" y="1638750"/>
            <a:ext cx="257155" cy="257155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-936930" y="3376867"/>
            <a:ext cx="1873860" cy="1901518"/>
          </a:xfrm>
          <a:prstGeom prst="rect">
            <a:avLst/>
          </a:prstGeom>
        </p:spPr>
      </p:pic>
      <p:grpSp>
        <p:nvGrpSpPr>
          <p:cNvPr id="29" name="Group 29"/>
          <p:cNvGrpSpPr/>
          <p:nvPr/>
        </p:nvGrpSpPr>
        <p:grpSpPr>
          <a:xfrm>
            <a:off x="-228600" y="9516688"/>
            <a:ext cx="18888075" cy="1056062"/>
            <a:chOff x="0" y="0"/>
            <a:chExt cx="6389299" cy="357236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6389300" cy="357236"/>
            </a:xfrm>
            <a:custGeom>
              <a:avLst/>
              <a:gdLst/>
              <a:ahLst/>
              <a:cxnLst/>
              <a:rect l="l" t="t" r="r" b="b"/>
              <a:pathLst>
                <a:path w="6389300" h="357236">
                  <a:moveTo>
                    <a:pt x="0" y="0"/>
                  </a:moveTo>
                  <a:lnTo>
                    <a:pt x="6389300" y="0"/>
                  </a:lnTo>
                  <a:lnTo>
                    <a:pt x="6389300" y="357236"/>
                  </a:lnTo>
                  <a:lnTo>
                    <a:pt x="0" y="357236"/>
                  </a:lnTo>
                  <a:close/>
                </a:path>
              </a:pathLst>
            </a:custGeom>
            <a:solidFill>
              <a:srgbClr val="F57E9A"/>
            </a:solidFill>
          </p:spPr>
        </p:sp>
      </p:grpSp>
      <p:pic>
        <p:nvPicPr>
          <p:cNvPr id="31" name="Picture 3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15010166" y="9804282"/>
            <a:ext cx="306709" cy="232716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15468766" y="9801664"/>
            <a:ext cx="264391" cy="237952"/>
          </a:xfrm>
          <a:prstGeom prst="rect">
            <a:avLst/>
          </a:prstGeom>
        </p:spPr>
      </p:pic>
      <p:pic>
        <p:nvPicPr>
          <p:cNvPr id="33" name="Picture 3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>
            <a:off x="14444976" y="9855231"/>
            <a:ext cx="225064" cy="130818"/>
          </a:xfrm>
          <a:prstGeom prst="rect">
            <a:avLst/>
          </a:prstGeom>
        </p:spPr>
      </p:pic>
      <p:sp>
        <p:nvSpPr>
          <p:cNvPr id="35" name="TextBox 35"/>
          <p:cNvSpPr txBox="1"/>
          <p:nvPr/>
        </p:nvSpPr>
        <p:spPr>
          <a:xfrm>
            <a:off x="10922781" y="2029770"/>
            <a:ext cx="6984219" cy="1025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000"/>
              </a:lnSpc>
            </a:pPr>
            <a:r>
              <a:rPr lang="en-US" sz="8000" dirty="0">
                <a:solidFill>
                  <a:srgbClr val="363252"/>
                </a:solidFill>
                <a:latin typeface="Gliker"/>
              </a:rPr>
              <a:t>Commits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2034783" y="3056891"/>
            <a:ext cx="7414017" cy="35670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50"/>
              </a:lnSpc>
            </a:pPr>
            <a:r>
              <a:rPr lang="en-US" sz="2300" dirty="0">
                <a:solidFill>
                  <a:srgbClr val="363252"/>
                </a:solidFill>
                <a:latin typeface="Courier Prime"/>
              </a:rPr>
              <a:t>	</a:t>
            </a:r>
            <a:r>
              <a:rPr lang="en-US" sz="2300" dirty="0" err="1">
                <a:solidFill>
                  <a:srgbClr val="363252"/>
                </a:solidFill>
                <a:latin typeface="Courier Prime"/>
              </a:rPr>
              <a:t>Os</a:t>
            </a:r>
            <a:r>
              <a:rPr lang="en-US" sz="2300" dirty="0">
                <a:solidFill>
                  <a:srgbClr val="363252"/>
                </a:solidFill>
                <a:latin typeface="Courier Prime"/>
              </a:rPr>
              <a:t> commits </a:t>
            </a:r>
            <a:r>
              <a:rPr lang="en-US" sz="2300" dirty="0" err="1">
                <a:solidFill>
                  <a:srgbClr val="363252"/>
                </a:solidFill>
                <a:latin typeface="Courier Prime"/>
              </a:rPr>
              <a:t>são</a:t>
            </a:r>
            <a:r>
              <a:rPr lang="en-US" sz="23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300" dirty="0" err="1">
                <a:solidFill>
                  <a:srgbClr val="363252"/>
                </a:solidFill>
                <a:latin typeface="Courier Prime"/>
              </a:rPr>
              <a:t>marcações</a:t>
            </a:r>
            <a:r>
              <a:rPr lang="en-US" sz="23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300" dirty="0" err="1">
                <a:solidFill>
                  <a:srgbClr val="363252"/>
                </a:solidFill>
                <a:latin typeface="Courier Prime"/>
              </a:rPr>
              <a:t>realizadas</a:t>
            </a:r>
            <a:r>
              <a:rPr lang="en-US" sz="23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300" dirty="0" err="1">
                <a:solidFill>
                  <a:srgbClr val="363252"/>
                </a:solidFill>
                <a:latin typeface="Courier Prime"/>
              </a:rPr>
              <a:t>nos</a:t>
            </a:r>
            <a:r>
              <a:rPr lang="en-US" sz="23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300" dirty="0" err="1">
                <a:solidFill>
                  <a:srgbClr val="363252"/>
                </a:solidFill>
                <a:latin typeface="Courier Prime"/>
              </a:rPr>
              <a:t>arquivos</a:t>
            </a:r>
            <a:r>
              <a:rPr lang="en-US" sz="2300" dirty="0">
                <a:solidFill>
                  <a:srgbClr val="363252"/>
                </a:solidFill>
                <a:latin typeface="Courier Prime"/>
              </a:rPr>
              <a:t> e </a:t>
            </a:r>
            <a:r>
              <a:rPr lang="en-US" sz="2300" dirty="0" err="1">
                <a:solidFill>
                  <a:srgbClr val="363252"/>
                </a:solidFill>
                <a:latin typeface="Courier Prime"/>
              </a:rPr>
              <a:t>funcionam</a:t>
            </a:r>
            <a:r>
              <a:rPr lang="en-US" sz="23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300" dirty="0" err="1">
                <a:solidFill>
                  <a:srgbClr val="363252"/>
                </a:solidFill>
                <a:latin typeface="Courier Prime"/>
              </a:rPr>
              <a:t>como</a:t>
            </a:r>
            <a:r>
              <a:rPr lang="en-US" sz="23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300" dirty="0" err="1">
                <a:solidFill>
                  <a:srgbClr val="363252"/>
                </a:solidFill>
                <a:latin typeface="Courier Prime"/>
              </a:rPr>
              <a:t>verdadeiros</a:t>
            </a:r>
            <a:r>
              <a:rPr lang="en-US" sz="2300" dirty="0">
                <a:solidFill>
                  <a:srgbClr val="363252"/>
                </a:solidFill>
                <a:latin typeface="Courier Prime"/>
              </a:rPr>
              <a:t> checkpoints, </a:t>
            </a:r>
            <a:r>
              <a:rPr lang="en-US" sz="2300" dirty="0" err="1">
                <a:solidFill>
                  <a:srgbClr val="363252"/>
                </a:solidFill>
                <a:latin typeface="Courier Prime"/>
              </a:rPr>
              <a:t>mostrando</a:t>
            </a:r>
            <a:r>
              <a:rPr lang="en-US" sz="23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300" dirty="0" err="1">
                <a:solidFill>
                  <a:srgbClr val="363252"/>
                </a:solidFill>
                <a:latin typeface="Courier Prime"/>
              </a:rPr>
              <a:t>todo</a:t>
            </a:r>
            <a:r>
              <a:rPr lang="en-US" sz="2300" dirty="0">
                <a:solidFill>
                  <a:srgbClr val="363252"/>
                </a:solidFill>
                <a:latin typeface="Courier Prime"/>
              </a:rPr>
              <a:t> o </a:t>
            </a:r>
            <a:r>
              <a:rPr lang="en-US" sz="2300" dirty="0" err="1">
                <a:solidFill>
                  <a:srgbClr val="363252"/>
                </a:solidFill>
                <a:latin typeface="Courier Prime"/>
              </a:rPr>
              <a:t>histórico</a:t>
            </a:r>
            <a:r>
              <a:rPr lang="en-US" sz="2300" dirty="0">
                <a:solidFill>
                  <a:srgbClr val="363252"/>
                </a:solidFill>
                <a:latin typeface="Courier Prime"/>
              </a:rPr>
              <a:t> de </a:t>
            </a:r>
            <a:r>
              <a:rPr lang="en-US" sz="2300" dirty="0" err="1">
                <a:solidFill>
                  <a:srgbClr val="363252"/>
                </a:solidFill>
                <a:latin typeface="Courier Prime"/>
              </a:rPr>
              <a:t>alterações</a:t>
            </a:r>
            <a:r>
              <a:rPr lang="en-US" sz="23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300" dirty="0" err="1">
                <a:solidFill>
                  <a:srgbClr val="363252"/>
                </a:solidFill>
                <a:latin typeface="Courier Prime"/>
              </a:rPr>
              <a:t>efetuadas</a:t>
            </a:r>
            <a:r>
              <a:rPr lang="en-US" sz="2300" dirty="0">
                <a:solidFill>
                  <a:srgbClr val="363252"/>
                </a:solidFill>
                <a:latin typeface="Courier Prime"/>
              </a:rPr>
              <a:t> e </a:t>
            </a:r>
            <a:r>
              <a:rPr lang="en-US" sz="2300" dirty="0" err="1">
                <a:solidFill>
                  <a:srgbClr val="363252"/>
                </a:solidFill>
                <a:latin typeface="Courier Prime"/>
              </a:rPr>
              <a:t>os</a:t>
            </a:r>
            <a:r>
              <a:rPr lang="en-US" sz="23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300" dirty="0" err="1">
                <a:solidFill>
                  <a:srgbClr val="363252"/>
                </a:solidFill>
                <a:latin typeface="Courier Prime"/>
              </a:rPr>
              <a:t>responsáveis</a:t>
            </a:r>
            <a:r>
              <a:rPr lang="en-US" sz="23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300" dirty="0" err="1">
                <a:solidFill>
                  <a:srgbClr val="363252"/>
                </a:solidFill>
                <a:latin typeface="Courier Prime"/>
              </a:rPr>
              <a:t>pelas</a:t>
            </a:r>
            <a:r>
              <a:rPr lang="en-US" sz="23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300" dirty="0" err="1">
                <a:solidFill>
                  <a:srgbClr val="363252"/>
                </a:solidFill>
                <a:latin typeface="Courier Prime"/>
              </a:rPr>
              <a:t>mesmas</a:t>
            </a:r>
            <a:r>
              <a:rPr lang="en-US" sz="2300" dirty="0">
                <a:solidFill>
                  <a:srgbClr val="363252"/>
                </a:solidFill>
                <a:latin typeface="Courier Prime"/>
              </a:rPr>
              <a:t>, </a:t>
            </a:r>
            <a:r>
              <a:rPr lang="en-US" sz="2300" dirty="0" err="1">
                <a:solidFill>
                  <a:srgbClr val="363252"/>
                </a:solidFill>
                <a:latin typeface="Courier Prime"/>
              </a:rPr>
              <a:t>além</a:t>
            </a:r>
            <a:r>
              <a:rPr lang="en-US" sz="2300" dirty="0">
                <a:solidFill>
                  <a:srgbClr val="363252"/>
                </a:solidFill>
                <a:latin typeface="Courier Prime"/>
              </a:rPr>
              <a:t> de </a:t>
            </a:r>
            <a:r>
              <a:rPr lang="en-US" sz="2300" dirty="0" err="1">
                <a:solidFill>
                  <a:srgbClr val="363252"/>
                </a:solidFill>
                <a:latin typeface="Courier Prime"/>
              </a:rPr>
              <a:t>informações</a:t>
            </a:r>
            <a:r>
              <a:rPr lang="en-US" sz="23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300" dirty="0" err="1">
                <a:solidFill>
                  <a:srgbClr val="363252"/>
                </a:solidFill>
                <a:latin typeface="Courier Prime"/>
              </a:rPr>
              <a:t>complementares</a:t>
            </a:r>
            <a:r>
              <a:rPr lang="en-US" sz="2300" dirty="0">
                <a:solidFill>
                  <a:srgbClr val="363252"/>
                </a:solidFill>
                <a:latin typeface="Courier Prime"/>
              </a:rPr>
              <a:t> que </a:t>
            </a:r>
            <a:r>
              <a:rPr lang="en-US" sz="2300" dirty="0" err="1">
                <a:solidFill>
                  <a:srgbClr val="363252"/>
                </a:solidFill>
                <a:latin typeface="Courier Prime"/>
              </a:rPr>
              <a:t>podem</a:t>
            </a:r>
            <a:r>
              <a:rPr lang="en-US" sz="2300" dirty="0">
                <a:solidFill>
                  <a:srgbClr val="363252"/>
                </a:solidFill>
                <a:latin typeface="Courier Prime"/>
              </a:rPr>
              <a:t> (e </a:t>
            </a:r>
            <a:r>
              <a:rPr lang="en-US" sz="2300" dirty="0" err="1">
                <a:solidFill>
                  <a:srgbClr val="363252"/>
                </a:solidFill>
                <a:latin typeface="Courier Prime"/>
              </a:rPr>
              <a:t>devem</a:t>
            </a:r>
            <a:r>
              <a:rPr lang="en-US" sz="2300" dirty="0">
                <a:solidFill>
                  <a:srgbClr val="363252"/>
                </a:solidFill>
                <a:latin typeface="Courier Prime"/>
              </a:rPr>
              <a:t>) ser </a:t>
            </a:r>
            <a:r>
              <a:rPr lang="en-US" sz="2300" dirty="0" err="1">
                <a:solidFill>
                  <a:srgbClr val="363252"/>
                </a:solidFill>
                <a:latin typeface="Courier Prime"/>
              </a:rPr>
              <a:t>inseridas</a:t>
            </a:r>
            <a:r>
              <a:rPr lang="en-US" sz="23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300" dirty="0" err="1">
                <a:solidFill>
                  <a:srgbClr val="363252"/>
                </a:solidFill>
                <a:latin typeface="Courier Prime"/>
              </a:rPr>
              <a:t>pelos</a:t>
            </a:r>
            <a:r>
              <a:rPr lang="en-US" sz="23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300" dirty="0" err="1">
                <a:solidFill>
                  <a:srgbClr val="363252"/>
                </a:solidFill>
                <a:latin typeface="Courier Prime"/>
              </a:rPr>
              <a:t>participante</a:t>
            </a:r>
            <a:r>
              <a:rPr lang="en-US" sz="23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300" dirty="0" err="1">
                <a:solidFill>
                  <a:srgbClr val="363252"/>
                </a:solidFill>
                <a:latin typeface="Courier Prime"/>
              </a:rPr>
              <a:t>ao</a:t>
            </a:r>
            <a:r>
              <a:rPr lang="en-US" sz="23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300" dirty="0" err="1">
                <a:solidFill>
                  <a:srgbClr val="363252"/>
                </a:solidFill>
                <a:latin typeface="Courier Prime"/>
              </a:rPr>
              <a:t>longo</a:t>
            </a:r>
            <a:r>
              <a:rPr lang="en-US" sz="2300" dirty="0">
                <a:solidFill>
                  <a:srgbClr val="363252"/>
                </a:solidFill>
                <a:latin typeface="Courier Prime"/>
              </a:rPr>
              <a:t> do </a:t>
            </a:r>
            <a:r>
              <a:rPr lang="en-US" sz="2300" dirty="0" err="1">
                <a:solidFill>
                  <a:srgbClr val="363252"/>
                </a:solidFill>
                <a:latin typeface="Courier Prime"/>
              </a:rPr>
              <a:t>projeto</a:t>
            </a:r>
            <a:r>
              <a:rPr lang="en-US" sz="2300" dirty="0">
                <a:solidFill>
                  <a:srgbClr val="363252"/>
                </a:solidFill>
                <a:latin typeface="Courier Prime"/>
              </a:rPr>
              <a:t>. 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5921565" y="9762525"/>
            <a:ext cx="2151978" cy="325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20"/>
              </a:lnSpc>
            </a:pPr>
            <a:r>
              <a:rPr lang="en-US" sz="2200" spc="21">
                <a:solidFill>
                  <a:srgbClr val="FFF7F7"/>
                </a:solidFill>
                <a:latin typeface="Courier Prime"/>
              </a:rPr>
              <a:t>12:01 PM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2922672" y="1594385"/>
            <a:ext cx="7872356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79"/>
              </a:lnSpc>
            </a:pPr>
            <a:r>
              <a:rPr lang="en-US" sz="2400" b="1" dirty="0">
                <a:solidFill>
                  <a:srgbClr val="F57E9A"/>
                </a:solidFill>
                <a:latin typeface="Courier Prime Italics"/>
              </a:rPr>
              <a:t>O que é um “commit”?</a:t>
            </a:r>
          </a:p>
        </p:txBody>
      </p:sp>
      <p:pic>
        <p:nvPicPr>
          <p:cNvPr id="2050" name="Picture 2" descr="Commit Icons - Download Free Vector Icons | Noun Project">
            <a:extLst>
              <a:ext uri="{FF2B5EF4-FFF2-40B4-BE49-F238E27FC236}">
                <a16:creationId xmlns:a16="http://schemas.microsoft.com/office/drawing/2014/main" id="{749837EE-436D-4AE7-8F3E-06CDD85B2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schemeClr val="accent4">
                <a:shade val="45000"/>
                <a:satMod val="135000"/>
              </a:schemeClr>
              <a:prstClr val="white"/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0630" y="5874672"/>
            <a:ext cx="2444546" cy="244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6" name="Group 39">
            <a:extLst>
              <a:ext uri="{FF2B5EF4-FFF2-40B4-BE49-F238E27FC236}">
                <a16:creationId xmlns:a16="http://schemas.microsoft.com/office/drawing/2014/main" id="{958D3F6E-23C9-41C8-9ABE-C0DCB5AE0491}"/>
              </a:ext>
            </a:extLst>
          </p:cNvPr>
          <p:cNvGrpSpPr/>
          <p:nvPr/>
        </p:nvGrpSpPr>
        <p:grpSpPr>
          <a:xfrm>
            <a:off x="9137854" y="8322207"/>
            <a:ext cx="2444546" cy="707493"/>
            <a:chOff x="0" y="0"/>
            <a:chExt cx="6392923" cy="1850221"/>
          </a:xfrm>
        </p:grpSpPr>
        <p:sp>
          <p:nvSpPr>
            <p:cNvPr id="47" name="Freeform 40">
              <a:hlinkClick r:id="rId17" action="ppaction://hlinksldjump"/>
              <a:extLst>
                <a:ext uri="{FF2B5EF4-FFF2-40B4-BE49-F238E27FC236}">
                  <a16:creationId xmlns:a16="http://schemas.microsoft.com/office/drawing/2014/main" id="{7C2542BB-5AF3-4FAF-AF25-2350BBABBC23}"/>
                </a:ext>
              </a:extLst>
            </p:cNvPr>
            <p:cNvSpPr/>
            <p:nvPr/>
          </p:nvSpPr>
          <p:spPr>
            <a:xfrm>
              <a:off x="0" y="0"/>
              <a:ext cx="6392923" cy="1850221"/>
            </a:xfrm>
            <a:custGeom>
              <a:avLst/>
              <a:gdLst/>
              <a:ahLst/>
              <a:cxnLst/>
              <a:rect l="l" t="t" r="r" b="b"/>
              <a:pathLst>
                <a:path w="6392923" h="1850221">
                  <a:moveTo>
                    <a:pt x="6268463" y="1850221"/>
                  </a:moveTo>
                  <a:lnTo>
                    <a:pt x="124460" y="1850221"/>
                  </a:lnTo>
                  <a:cubicBezTo>
                    <a:pt x="55880" y="1850221"/>
                    <a:pt x="0" y="1794341"/>
                    <a:pt x="0" y="172576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268463" y="0"/>
                  </a:lnTo>
                  <a:cubicBezTo>
                    <a:pt x="6337043" y="0"/>
                    <a:pt x="6392923" y="55880"/>
                    <a:pt x="6392923" y="124460"/>
                  </a:cubicBezTo>
                  <a:lnTo>
                    <a:pt x="6392923" y="1725761"/>
                  </a:lnTo>
                  <a:cubicBezTo>
                    <a:pt x="6392923" y="1794341"/>
                    <a:pt x="6337043" y="1850221"/>
                    <a:pt x="6268463" y="1850221"/>
                  </a:cubicBezTo>
                  <a:close/>
                </a:path>
              </a:pathLst>
            </a:custGeom>
            <a:solidFill>
              <a:srgbClr val="F57E9A"/>
            </a:solidFill>
          </p:spPr>
        </p:sp>
      </p:grpSp>
      <p:sp>
        <p:nvSpPr>
          <p:cNvPr id="48" name="TextBox 41">
            <a:hlinkClick r:id="rId17" action="ppaction://hlinksldjump"/>
            <a:extLst>
              <a:ext uri="{FF2B5EF4-FFF2-40B4-BE49-F238E27FC236}">
                <a16:creationId xmlns:a16="http://schemas.microsoft.com/office/drawing/2014/main" id="{20192AA2-C807-422B-9E40-2EC5D26F4B4C}"/>
              </a:ext>
            </a:extLst>
          </p:cNvPr>
          <p:cNvSpPr txBox="1"/>
          <p:nvPr/>
        </p:nvSpPr>
        <p:spPr>
          <a:xfrm>
            <a:off x="9161430" y="8494260"/>
            <a:ext cx="2420970" cy="3590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59"/>
              </a:lnSpc>
            </a:pPr>
            <a:r>
              <a:rPr lang="en-US" sz="2299" dirty="0" err="1">
                <a:solidFill>
                  <a:schemeClr val="bg1"/>
                </a:solidFill>
                <a:latin typeface="Courier Prime"/>
              </a:rPr>
              <a:t>Próximo</a:t>
            </a:r>
            <a:endParaRPr lang="en-US" sz="2299" dirty="0">
              <a:solidFill>
                <a:schemeClr val="bg1"/>
              </a:solidFill>
              <a:latin typeface="Courier Prime"/>
            </a:endParaRPr>
          </a:p>
        </p:txBody>
      </p:sp>
      <p:grpSp>
        <p:nvGrpSpPr>
          <p:cNvPr id="51" name="Group 39">
            <a:extLst>
              <a:ext uri="{FF2B5EF4-FFF2-40B4-BE49-F238E27FC236}">
                <a16:creationId xmlns:a16="http://schemas.microsoft.com/office/drawing/2014/main" id="{6FD629DC-2E41-4699-B85F-60810F5AF4E5}"/>
              </a:ext>
            </a:extLst>
          </p:cNvPr>
          <p:cNvGrpSpPr/>
          <p:nvPr/>
        </p:nvGrpSpPr>
        <p:grpSpPr>
          <a:xfrm>
            <a:off x="6629400" y="8322207"/>
            <a:ext cx="2444546" cy="707493"/>
            <a:chOff x="0" y="0"/>
            <a:chExt cx="6392923" cy="1850221"/>
          </a:xfrm>
        </p:grpSpPr>
        <p:sp>
          <p:nvSpPr>
            <p:cNvPr id="52" name="Freeform 40">
              <a:hlinkClick r:id="rId18" action="ppaction://hlinksldjump"/>
              <a:extLst>
                <a:ext uri="{FF2B5EF4-FFF2-40B4-BE49-F238E27FC236}">
                  <a16:creationId xmlns:a16="http://schemas.microsoft.com/office/drawing/2014/main" id="{F27F43C4-568B-43D8-820B-78B5D77D9721}"/>
                </a:ext>
              </a:extLst>
            </p:cNvPr>
            <p:cNvSpPr/>
            <p:nvPr/>
          </p:nvSpPr>
          <p:spPr>
            <a:xfrm>
              <a:off x="0" y="0"/>
              <a:ext cx="6392923" cy="1850221"/>
            </a:xfrm>
            <a:custGeom>
              <a:avLst/>
              <a:gdLst/>
              <a:ahLst/>
              <a:cxnLst/>
              <a:rect l="l" t="t" r="r" b="b"/>
              <a:pathLst>
                <a:path w="6392923" h="1850221">
                  <a:moveTo>
                    <a:pt x="6268463" y="1850221"/>
                  </a:moveTo>
                  <a:lnTo>
                    <a:pt x="124460" y="1850221"/>
                  </a:lnTo>
                  <a:cubicBezTo>
                    <a:pt x="55880" y="1850221"/>
                    <a:pt x="0" y="1794341"/>
                    <a:pt x="0" y="172576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268463" y="0"/>
                  </a:lnTo>
                  <a:cubicBezTo>
                    <a:pt x="6337043" y="0"/>
                    <a:pt x="6392923" y="55880"/>
                    <a:pt x="6392923" y="124460"/>
                  </a:cubicBezTo>
                  <a:lnTo>
                    <a:pt x="6392923" y="1725761"/>
                  </a:lnTo>
                  <a:cubicBezTo>
                    <a:pt x="6392923" y="1794341"/>
                    <a:pt x="6337043" y="1850221"/>
                    <a:pt x="6268463" y="1850221"/>
                  </a:cubicBezTo>
                  <a:close/>
                </a:path>
              </a:pathLst>
            </a:custGeom>
            <a:solidFill>
              <a:srgbClr val="F9ADBF"/>
            </a:solidFill>
          </p:spPr>
        </p:sp>
      </p:grpSp>
      <p:sp>
        <p:nvSpPr>
          <p:cNvPr id="53" name="TextBox 41">
            <a:hlinkClick r:id="rId18" action="ppaction://hlinksldjump"/>
            <a:extLst>
              <a:ext uri="{FF2B5EF4-FFF2-40B4-BE49-F238E27FC236}">
                <a16:creationId xmlns:a16="http://schemas.microsoft.com/office/drawing/2014/main" id="{C9621B0A-6D6A-41B6-9D2E-B3DC50CAB03E}"/>
              </a:ext>
            </a:extLst>
          </p:cNvPr>
          <p:cNvSpPr txBox="1"/>
          <p:nvPr/>
        </p:nvSpPr>
        <p:spPr>
          <a:xfrm>
            <a:off x="7011638" y="8494260"/>
            <a:ext cx="1718324" cy="3619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59"/>
              </a:lnSpc>
            </a:pPr>
            <a:r>
              <a:rPr lang="en-US" sz="2299" dirty="0">
                <a:solidFill>
                  <a:schemeClr val="bg1"/>
                </a:solidFill>
                <a:latin typeface="Courier Prime"/>
              </a:rPr>
              <a:t>Anterior</a:t>
            </a:r>
          </a:p>
        </p:txBody>
      </p:sp>
      <p:pic>
        <p:nvPicPr>
          <p:cNvPr id="54" name="Gráfico 53" descr="Ícone do menu de hambúrguer com preenchimento sólido">
            <a:hlinkClick r:id="rId19" action="ppaction://hlinksldjump"/>
            <a:extLst>
              <a:ext uri="{FF2B5EF4-FFF2-40B4-BE49-F238E27FC236}">
                <a16:creationId xmlns:a16="http://schemas.microsoft.com/office/drawing/2014/main" id="{079D5686-1399-432E-A762-19FA50F7C8A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7065026" y="0"/>
            <a:ext cx="926054" cy="926054"/>
          </a:xfrm>
          <a:prstGeom prst="rect">
            <a:avLst/>
          </a:prstGeom>
        </p:spPr>
      </p:pic>
      <p:sp>
        <p:nvSpPr>
          <p:cNvPr id="55" name="TextBox 35">
            <a:hlinkClick r:id="rId19" action="ppaction://hlinksldjump"/>
            <a:extLst>
              <a:ext uri="{FF2B5EF4-FFF2-40B4-BE49-F238E27FC236}">
                <a16:creationId xmlns:a16="http://schemas.microsoft.com/office/drawing/2014/main" id="{BCD74C30-249D-4C65-A3AF-20E21B07DD2C}"/>
              </a:ext>
            </a:extLst>
          </p:cNvPr>
          <p:cNvSpPr txBox="1"/>
          <p:nvPr/>
        </p:nvSpPr>
        <p:spPr>
          <a:xfrm>
            <a:off x="17221200" y="773321"/>
            <a:ext cx="609600" cy="3347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59"/>
              </a:lnSpc>
            </a:pPr>
            <a:r>
              <a:rPr lang="en-US" sz="1700" dirty="0">
                <a:solidFill>
                  <a:srgbClr val="363252"/>
                </a:solidFill>
                <a:latin typeface="Courier Prime"/>
              </a:rPr>
              <a:t>Menu</a:t>
            </a:r>
          </a:p>
        </p:txBody>
      </p:sp>
    </p:spTree>
    <p:extLst>
      <p:ext uri="{BB962C8B-B14F-4D97-AF65-F5344CB8AC3E}">
        <p14:creationId xmlns:p14="http://schemas.microsoft.com/office/powerpoint/2010/main" val="2621015700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8870" y="1649771"/>
            <a:ext cx="8268467" cy="6431690"/>
            <a:chOff x="0" y="0"/>
            <a:chExt cx="3474062" cy="27023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474062" cy="2702325"/>
            </a:xfrm>
            <a:custGeom>
              <a:avLst/>
              <a:gdLst/>
              <a:ahLst/>
              <a:cxnLst/>
              <a:rect l="l" t="t" r="r" b="b"/>
              <a:pathLst>
                <a:path w="3474062" h="2702325">
                  <a:moveTo>
                    <a:pt x="3349601" y="2702325"/>
                  </a:moveTo>
                  <a:lnTo>
                    <a:pt x="124460" y="2702325"/>
                  </a:lnTo>
                  <a:cubicBezTo>
                    <a:pt x="55880" y="2702325"/>
                    <a:pt x="0" y="2646445"/>
                    <a:pt x="0" y="257786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349602" y="0"/>
                  </a:lnTo>
                  <a:cubicBezTo>
                    <a:pt x="3418182" y="0"/>
                    <a:pt x="3474062" y="55880"/>
                    <a:pt x="3474062" y="124460"/>
                  </a:cubicBezTo>
                  <a:lnTo>
                    <a:pt x="3474062" y="2577865"/>
                  </a:lnTo>
                  <a:cubicBezTo>
                    <a:pt x="3474062" y="2646445"/>
                    <a:pt x="3418182" y="2702325"/>
                    <a:pt x="3349602" y="2702325"/>
                  </a:cubicBezTo>
                  <a:close/>
                </a:path>
              </a:pathLst>
            </a:custGeom>
            <a:solidFill>
              <a:srgbClr val="5F5899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502159" y="1447586"/>
            <a:ext cx="8329192" cy="6471232"/>
            <a:chOff x="0" y="0"/>
            <a:chExt cx="3460977" cy="268895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460978" cy="2688951"/>
            </a:xfrm>
            <a:custGeom>
              <a:avLst/>
              <a:gdLst/>
              <a:ahLst/>
              <a:cxnLst/>
              <a:rect l="l" t="t" r="r" b="b"/>
              <a:pathLst>
                <a:path w="3460978" h="2688951">
                  <a:moveTo>
                    <a:pt x="3336517" y="2688951"/>
                  </a:moveTo>
                  <a:lnTo>
                    <a:pt x="124460" y="2688951"/>
                  </a:lnTo>
                  <a:cubicBezTo>
                    <a:pt x="55880" y="2688951"/>
                    <a:pt x="0" y="2633071"/>
                    <a:pt x="0" y="256449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336518" y="0"/>
                  </a:lnTo>
                  <a:cubicBezTo>
                    <a:pt x="3405098" y="0"/>
                    <a:pt x="3460978" y="55880"/>
                    <a:pt x="3460978" y="124460"/>
                  </a:cubicBezTo>
                  <a:lnTo>
                    <a:pt x="3460978" y="2564491"/>
                  </a:lnTo>
                  <a:cubicBezTo>
                    <a:pt x="3460978" y="2633071"/>
                    <a:pt x="3405098" y="2688951"/>
                    <a:pt x="3336518" y="2688951"/>
                  </a:cubicBezTo>
                  <a:close/>
                </a:path>
              </a:pathLst>
            </a:custGeom>
            <a:solidFill>
              <a:srgbClr val="5F5899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532521" y="1472216"/>
            <a:ext cx="8268467" cy="6418800"/>
            <a:chOff x="0" y="0"/>
            <a:chExt cx="3474062" cy="269690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474062" cy="2696909"/>
            </a:xfrm>
            <a:custGeom>
              <a:avLst/>
              <a:gdLst/>
              <a:ahLst/>
              <a:cxnLst/>
              <a:rect l="l" t="t" r="r" b="b"/>
              <a:pathLst>
                <a:path w="3474062" h="2696909">
                  <a:moveTo>
                    <a:pt x="3349601" y="2696909"/>
                  </a:moveTo>
                  <a:lnTo>
                    <a:pt x="124460" y="2696909"/>
                  </a:lnTo>
                  <a:cubicBezTo>
                    <a:pt x="55880" y="2696909"/>
                    <a:pt x="0" y="2641029"/>
                    <a:pt x="0" y="257244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349602" y="0"/>
                  </a:lnTo>
                  <a:cubicBezTo>
                    <a:pt x="3418182" y="0"/>
                    <a:pt x="3474062" y="55880"/>
                    <a:pt x="3474062" y="124460"/>
                  </a:cubicBezTo>
                  <a:lnTo>
                    <a:pt x="3474062" y="2572449"/>
                  </a:lnTo>
                  <a:cubicBezTo>
                    <a:pt x="3474062" y="2641029"/>
                    <a:pt x="3418182" y="2696909"/>
                    <a:pt x="3349602" y="269690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57" name="Picture 8">
            <a:extLst>
              <a:ext uri="{FF2B5EF4-FFF2-40B4-BE49-F238E27FC236}">
                <a16:creationId xmlns:a16="http://schemas.microsoft.com/office/drawing/2014/main" id="{E3256EDE-AFD7-4130-B5E0-AD98C179AA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2339390" y="4262483"/>
            <a:ext cx="6187973" cy="6187973"/>
          </a:xfrm>
          <a:prstGeom prst="rect">
            <a:avLst/>
          </a:prstGeom>
        </p:spPr>
      </p:pic>
      <p:grpSp>
        <p:nvGrpSpPr>
          <p:cNvPr id="58" name="Group 9">
            <a:extLst>
              <a:ext uri="{FF2B5EF4-FFF2-40B4-BE49-F238E27FC236}">
                <a16:creationId xmlns:a16="http://schemas.microsoft.com/office/drawing/2014/main" id="{D3829492-4AB3-499C-A274-AFE0FFD24529}"/>
              </a:ext>
            </a:extLst>
          </p:cNvPr>
          <p:cNvGrpSpPr/>
          <p:nvPr/>
        </p:nvGrpSpPr>
        <p:grpSpPr>
          <a:xfrm>
            <a:off x="9999107" y="5695950"/>
            <a:ext cx="5743575" cy="3695700"/>
            <a:chOff x="0" y="0"/>
            <a:chExt cx="56867079" cy="36591089"/>
          </a:xfrm>
        </p:grpSpPr>
        <p:sp>
          <p:nvSpPr>
            <p:cNvPr id="59" name="Freeform 10">
              <a:extLst>
                <a:ext uri="{FF2B5EF4-FFF2-40B4-BE49-F238E27FC236}">
                  <a16:creationId xmlns:a16="http://schemas.microsoft.com/office/drawing/2014/main" id="{44A87ABE-C301-4540-BE39-312182EC088F}"/>
                </a:ext>
              </a:extLst>
            </p:cNvPr>
            <p:cNvSpPr/>
            <p:nvPr/>
          </p:nvSpPr>
          <p:spPr>
            <a:xfrm>
              <a:off x="72390" y="72390"/>
              <a:ext cx="56722301" cy="36446308"/>
            </a:xfrm>
            <a:custGeom>
              <a:avLst/>
              <a:gdLst/>
              <a:ahLst/>
              <a:cxnLst/>
              <a:rect l="l" t="t" r="r" b="b"/>
              <a:pathLst>
                <a:path w="56722301" h="36446308">
                  <a:moveTo>
                    <a:pt x="0" y="0"/>
                  </a:moveTo>
                  <a:lnTo>
                    <a:pt x="56722301" y="0"/>
                  </a:lnTo>
                  <a:lnTo>
                    <a:pt x="56722301" y="36446308"/>
                  </a:lnTo>
                  <a:lnTo>
                    <a:pt x="0" y="364463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60" name="Freeform 11">
              <a:extLst>
                <a:ext uri="{FF2B5EF4-FFF2-40B4-BE49-F238E27FC236}">
                  <a16:creationId xmlns:a16="http://schemas.microsoft.com/office/drawing/2014/main" id="{5704D7B8-A764-4FBA-854A-A018917C14BF}"/>
                </a:ext>
              </a:extLst>
            </p:cNvPr>
            <p:cNvSpPr/>
            <p:nvPr/>
          </p:nvSpPr>
          <p:spPr>
            <a:xfrm>
              <a:off x="0" y="0"/>
              <a:ext cx="56867078" cy="36591091"/>
            </a:xfrm>
            <a:custGeom>
              <a:avLst/>
              <a:gdLst/>
              <a:ahLst/>
              <a:cxnLst/>
              <a:rect l="l" t="t" r="r" b="b"/>
              <a:pathLst>
                <a:path w="56867078" h="36591091">
                  <a:moveTo>
                    <a:pt x="56722299" y="36446309"/>
                  </a:moveTo>
                  <a:lnTo>
                    <a:pt x="56867078" y="36446309"/>
                  </a:lnTo>
                  <a:lnTo>
                    <a:pt x="56867078" y="36591091"/>
                  </a:lnTo>
                  <a:lnTo>
                    <a:pt x="56722299" y="36591091"/>
                  </a:lnTo>
                  <a:lnTo>
                    <a:pt x="56722299" y="36446309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6446309"/>
                  </a:lnTo>
                  <a:lnTo>
                    <a:pt x="0" y="36446309"/>
                  </a:lnTo>
                  <a:lnTo>
                    <a:pt x="0" y="144780"/>
                  </a:lnTo>
                  <a:close/>
                  <a:moveTo>
                    <a:pt x="0" y="36446309"/>
                  </a:moveTo>
                  <a:lnTo>
                    <a:pt x="144780" y="36446309"/>
                  </a:lnTo>
                  <a:lnTo>
                    <a:pt x="144780" y="36591091"/>
                  </a:lnTo>
                  <a:lnTo>
                    <a:pt x="0" y="36591091"/>
                  </a:lnTo>
                  <a:lnTo>
                    <a:pt x="0" y="36446309"/>
                  </a:lnTo>
                  <a:close/>
                  <a:moveTo>
                    <a:pt x="56722299" y="144780"/>
                  </a:moveTo>
                  <a:lnTo>
                    <a:pt x="56867078" y="144780"/>
                  </a:lnTo>
                  <a:lnTo>
                    <a:pt x="56867078" y="36446309"/>
                  </a:lnTo>
                  <a:lnTo>
                    <a:pt x="56722299" y="36446309"/>
                  </a:lnTo>
                  <a:lnTo>
                    <a:pt x="56722299" y="144780"/>
                  </a:lnTo>
                  <a:close/>
                  <a:moveTo>
                    <a:pt x="144780" y="36446309"/>
                  </a:moveTo>
                  <a:lnTo>
                    <a:pt x="56722299" y="36446309"/>
                  </a:lnTo>
                  <a:lnTo>
                    <a:pt x="56722299" y="36591091"/>
                  </a:lnTo>
                  <a:lnTo>
                    <a:pt x="144780" y="36591091"/>
                  </a:lnTo>
                  <a:lnTo>
                    <a:pt x="144780" y="36446309"/>
                  </a:lnTo>
                  <a:close/>
                  <a:moveTo>
                    <a:pt x="56722299" y="0"/>
                  </a:moveTo>
                  <a:lnTo>
                    <a:pt x="56867078" y="0"/>
                  </a:lnTo>
                  <a:lnTo>
                    <a:pt x="56867078" y="144780"/>
                  </a:lnTo>
                  <a:lnTo>
                    <a:pt x="56722299" y="144780"/>
                  </a:lnTo>
                  <a:lnTo>
                    <a:pt x="5672229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6722299" y="0"/>
                  </a:lnTo>
                  <a:lnTo>
                    <a:pt x="5672229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5F5899"/>
            </a:solidFill>
          </p:spPr>
        </p:sp>
      </p:grpSp>
      <p:grpSp>
        <p:nvGrpSpPr>
          <p:cNvPr id="61" name="Group 12">
            <a:extLst>
              <a:ext uri="{FF2B5EF4-FFF2-40B4-BE49-F238E27FC236}">
                <a16:creationId xmlns:a16="http://schemas.microsoft.com/office/drawing/2014/main" id="{7892DB9A-9827-439C-83D2-AAFD46C49200}"/>
              </a:ext>
            </a:extLst>
          </p:cNvPr>
          <p:cNvGrpSpPr/>
          <p:nvPr/>
        </p:nvGrpSpPr>
        <p:grpSpPr>
          <a:xfrm>
            <a:off x="9715007" y="5415011"/>
            <a:ext cx="5743575" cy="3695700"/>
            <a:chOff x="0" y="0"/>
            <a:chExt cx="56867079" cy="36591089"/>
          </a:xfrm>
        </p:grpSpPr>
        <p:sp>
          <p:nvSpPr>
            <p:cNvPr id="62" name="Freeform 13">
              <a:extLst>
                <a:ext uri="{FF2B5EF4-FFF2-40B4-BE49-F238E27FC236}">
                  <a16:creationId xmlns:a16="http://schemas.microsoft.com/office/drawing/2014/main" id="{E179F1BB-B9FC-42D4-8308-A518E01B415D}"/>
                </a:ext>
              </a:extLst>
            </p:cNvPr>
            <p:cNvSpPr/>
            <p:nvPr/>
          </p:nvSpPr>
          <p:spPr>
            <a:xfrm>
              <a:off x="72390" y="72390"/>
              <a:ext cx="56722301" cy="36446308"/>
            </a:xfrm>
            <a:custGeom>
              <a:avLst/>
              <a:gdLst/>
              <a:ahLst/>
              <a:cxnLst/>
              <a:rect l="l" t="t" r="r" b="b"/>
              <a:pathLst>
                <a:path w="56722301" h="36446308">
                  <a:moveTo>
                    <a:pt x="0" y="0"/>
                  </a:moveTo>
                  <a:lnTo>
                    <a:pt x="56722301" y="0"/>
                  </a:lnTo>
                  <a:lnTo>
                    <a:pt x="56722301" y="36446308"/>
                  </a:lnTo>
                  <a:lnTo>
                    <a:pt x="0" y="364463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63" name="Freeform 14">
              <a:extLst>
                <a:ext uri="{FF2B5EF4-FFF2-40B4-BE49-F238E27FC236}">
                  <a16:creationId xmlns:a16="http://schemas.microsoft.com/office/drawing/2014/main" id="{102EDAAA-A5AD-45A7-9623-194FD308389F}"/>
                </a:ext>
              </a:extLst>
            </p:cNvPr>
            <p:cNvSpPr/>
            <p:nvPr/>
          </p:nvSpPr>
          <p:spPr>
            <a:xfrm>
              <a:off x="0" y="0"/>
              <a:ext cx="56867078" cy="36591091"/>
            </a:xfrm>
            <a:custGeom>
              <a:avLst/>
              <a:gdLst/>
              <a:ahLst/>
              <a:cxnLst/>
              <a:rect l="l" t="t" r="r" b="b"/>
              <a:pathLst>
                <a:path w="56867078" h="36591091">
                  <a:moveTo>
                    <a:pt x="56722299" y="36446309"/>
                  </a:moveTo>
                  <a:lnTo>
                    <a:pt x="56867078" y="36446309"/>
                  </a:lnTo>
                  <a:lnTo>
                    <a:pt x="56867078" y="36591091"/>
                  </a:lnTo>
                  <a:lnTo>
                    <a:pt x="56722299" y="36591091"/>
                  </a:lnTo>
                  <a:lnTo>
                    <a:pt x="56722299" y="36446309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6446309"/>
                  </a:lnTo>
                  <a:lnTo>
                    <a:pt x="0" y="36446309"/>
                  </a:lnTo>
                  <a:lnTo>
                    <a:pt x="0" y="144780"/>
                  </a:lnTo>
                  <a:close/>
                  <a:moveTo>
                    <a:pt x="0" y="36446309"/>
                  </a:moveTo>
                  <a:lnTo>
                    <a:pt x="144780" y="36446309"/>
                  </a:lnTo>
                  <a:lnTo>
                    <a:pt x="144780" y="36591091"/>
                  </a:lnTo>
                  <a:lnTo>
                    <a:pt x="0" y="36591091"/>
                  </a:lnTo>
                  <a:lnTo>
                    <a:pt x="0" y="36446309"/>
                  </a:lnTo>
                  <a:close/>
                  <a:moveTo>
                    <a:pt x="56722299" y="144780"/>
                  </a:moveTo>
                  <a:lnTo>
                    <a:pt x="56867078" y="144780"/>
                  </a:lnTo>
                  <a:lnTo>
                    <a:pt x="56867078" y="36446309"/>
                  </a:lnTo>
                  <a:lnTo>
                    <a:pt x="56722299" y="36446309"/>
                  </a:lnTo>
                  <a:lnTo>
                    <a:pt x="56722299" y="144780"/>
                  </a:lnTo>
                  <a:close/>
                  <a:moveTo>
                    <a:pt x="144780" y="36446309"/>
                  </a:moveTo>
                  <a:lnTo>
                    <a:pt x="56722299" y="36446309"/>
                  </a:lnTo>
                  <a:lnTo>
                    <a:pt x="56722299" y="36591091"/>
                  </a:lnTo>
                  <a:lnTo>
                    <a:pt x="144780" y="36591091"/>
                  </a:lnTo>
                  <a:lnTo>
                    <a:pt x="144780" y="36446309"/>
                  </a:lnTo>
                  <a:close/>
                  <a:moveTo>
                    <a:pt x="56722299" y="0"/>
                  </a:moveTo>
                  <a:lnTo>
                    <a:pt x="56867078" y="0"/>
                  </a:lnTo>
                  <a:lnTo>
                    <a:pt x="56867078" y="144780"/>
                  </a:lnTo>
                  <a:lnTo>
                    <a:pt x="56722299" y="144780"/>
                  </a:lnTo>
                  <a:lnTo>
                    <a:pt x="5672229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6722299" y="0"/>
                  </a:lnTo>
                  <a:lnTo>
                    <a:pt x="5672229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5F5899"/>
            </a:solidFill>
          </p:spPr>
        </p:sp>
      </p:grpSp>
      <p:grpSp>
        <p:nvGrpSpPr>
          <p:cNvPr id="64" name="Group 15">
            <a:extLst>
              <a:ext uri="{FF2B5EF4-FFF2-40B4-BE49-F238E27FC236}">
                <a16:creationId xmlns:a16="http://schemas.microsoft.com/office/drawing/2014/main" id="{3ECFD5F7-A927-4976-B690-0D93F0F59B6A}"/>
              </a:ext>
            </a:extLst>
          </p:cNvPr>
          <p:cNvGrpSpPr/>
          <p:nvPr/>
        </p:nvGrpSpPr>
        <p:grpSpPr>
          <a:xfrm>
            <a:off x="9430907" y="5134071"/>
            <a:ext cx="5743575" cy="3695700"/>
            <a:chOff x="0" y="0"/>
            <a:chExt cx="56867079" cy="36591089"/>
          </a:xfrm>
        </p:grpSpPr>
        <p:sp>
          <p:nvSpPr>
            <p:cNvPr id="65" name="Freeform 16">
              <a:extLst>
                <a:ext uri="{FF2B5EF4-FFF2-40B4-BE49-F238E27FC236}">
                  <a16:creationId xmlns:a16="http://schemas.microsoft.com/office/drawing/2014/main" id="{9367E761-3C4B-45DD-9B97-9D1A9F63FE87}"/>
                </a:ext>
              </a:extLst>
            </p:cNvPr>
            <p:cNvSpPr/>
            <p:nvPr/>
          </p:nvSpPr>
          <p:spPr>
            <a:xfrm>
              <a:off x="72390" y="72390"/>
              <a:ext cx="56722301" cy="36446308"/>
            </a:xfrm>
            <a:custGeom>
              <a:avLst/>
              <a:gdLst/>
              <a:ahLst/>
              <a:cxnLst/>
              <a:rect l="l" t="t" r="r" b="b"/>
              <a:pathLst>
                <a:path w="56722301" h="36446308">
                  <a:moveTo>
                    <a:pt x="0" y="0"/>
                  </a:moveTo>
                  <a:lnTo>
                    <a:pt x="56722301" y="0"/>
                  </a:lnTo>
                  <a:lnTo>
                    <a:pt x="56722301" y="36446308"/>
                  </a:lnTo>
                  <a:lnTo>
                    <a:pt x="0" y="364463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66" name="Freeform 17">
              <a:extLst>
                <a:ext uri="{FF2B5EF4-FFF2-40B4-BE49-F238E27FC236}">
                  <a16:creationId xmlns:a16="http://schemas.microsoft.com/office/drawing/2014/main" id="{97AAB996-E432-42B8-850F-CD1E3B161E86}"/>
                </a:ext>
              </a:extLst>
            </p:cNvPr>
            <p:cNvSpPr/>
            <p:nvPr/>
          </p:nvSpPr>
          <p:spPr>
            <a:xfrm>
              <a:off x="0" y="0"/>
              <a:ext cx="56867078" cy="36591091"/>
            </a:xfrm>
            <a:custGeom>
              <a:avLst/>
              <a:gdLst/>
              <a:ahLst/>
              <a:cxnLst/>
              <a:rect l="l" t="t" r="r" b="b"/>
              <a:pathLst>
                <a:path w="56867078" h="36591091">
                  <a:moveTo>
                    <a:pt x="56722299" y="36446309"/>
                  </a:moveTo>
                  <a:lnTo>
                    <a:pt x="56867078" y="36446309"/>
                  </a:lnTo>
                  <a:lnTo>
                    <a:pt x="56867078" y="36591091"/>
                  </a:lnTo>
                  <a:lnTo>
                    <a:pt x="56722299" y="36591091"/>
                  </a:lnTo>
                  <a:lnTo>
                    <a:pt x="56722299" y="36446309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6446309"/>
                  </a:lnTo>
                  <a:lnTo>
                    <a:pt x="0" y="36446309"/>
                  </a:lnTo>
                  <a:lnTo>
                    <a:pt x="0" y="144780"/>
                  </a:lnTo>
                  <a:close/>
                  <a:moveTo>
                    <a:pt x="0" y="36446309"/>
                  </a:moveTo>
                  <a:lnTo>
                    <a:pt x="144780" y="36446309"/>
                  </a:lnTo>
                  <a:lnTo>
                    <a:pt x="144780" y="36591091"/>
                  </a:lnTo>
                  <a:lnTo>
                    <a:pt x="0" y="36591091"/>
                  </a:lnTo>
                  <a:lnTo>
                    <a:pt x="0" y="36446309"/>
                  </a:lnTo>
                  <a:close/>
                  <a:moveTo>
                    <a:pt x="56722299" y="144780"/>
                  </a:moveTo>
                  <a:lnTo>
                    <a:pt x="56867078" y="144780"/>
                  </a:lnTo>
                  <a:lnTo>
                    <a:pt x="56867078" y="36446309"/>
                  </a:lnTo>
                  <a:lnTo>
                    <a:pt x="56722299" y="36446309"/>
                  </a:lnTo>
                  <a:lnTo>
                    <a:pt x="56722299" y="144780"/>
                  </a:lnTo>
                  <a:close/>
                  <a:moveTo>
                    <a:pt x="144780" y="36446309"/>
                  </a:moveTo>
                  <a:lnTo>
                    <a:pt x="56722299" y="36446309"/>
                  </a:lnTo>
                  <a:lnTo>
                    <a:pt x="56722299" y="36591091"/>
                  </a:lnTo>
                  <a:lnTo>
                    <a:pt x="144780" y="36591091"/>
                  </a:lnTo>
                  <a:lnTo>
                    <a:pt x="144780" y="36446309"/>
                  </a:lnTo>
                  <a:close/>
                  <a:moveTo>
                    <a:pt x="56722299" y="0"/>
                  </a:moveTo>
                  <a:lnTo>
                    <a:pt x="56867078" y="0"/>
                  </a:lnTo>
                  <a:lnTo>
                    <a:pt x="56867078" y="144780"/>
                  </a:lnTo>
                  <a:lnTo>
                    <a:pt x="56722299" y="144780"/>
                  </a:lnTo>
                  <a:lnTo>
                    <a:pt x="5672229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6722299" y="0"/>
                  </a:lnTo>
                  <a:lnTo>
                    <a:pt x="5672229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5F5899"/>
            </a:solidFill>
          </p:spPr>
        </p:sp>
      </p:grpSp>
      <p:grpSp>
        <p:nvGrpSpPr>
          <p:cNvPr id="67" name="Group 18">
            <a:extLst>
              <a:ext uri="{FF2B5EF4-FFF2-40B4-BE49-F238E27FC236}">
                <a16:creationId xmlns:a16="http://schemas.microsoft.com/office/drawing/2014/main" id="{1F73D071-4AB1-414B-A3E2-37A9F863E774}"/>
              </a:ext>
            </a:extLst>
          </p:cNvPr>
          <p:cNvGrpSpPr/>
          <p:nvPr/>
        </p:nvGrpSpPr>
        <p:grpSpPr>
          <a:xfrm>
            <a:off x="9430907" y="5067300"/>
            <a:ext cx="5743575" cy="542102"/>
            <a:chOff x="0" y="0"/>
            <a:chExt cx="56867079" cy="5367350"/>
          </a:xfrm>
        </p:grpSpPr>
        <p:sp>
          <p:nvSpPr>
            <p:cNvPr id="68" name="Freeform 19">
              <a:extLst>
                <a:ext uri="{FF2B5EF4-FFF2-40B4-BE49-F238E27FC236}">
                  <a16:creationId xmlns:a16="http://schemas.microsoft.com/office/drawing/2014/main" id="{74F978E7-5EED-4AD2-87B8-5B14C8996478}"/>
                </a:ext>
              </a:extLst>
            </p:cNvPr>
            <p:cNvSpPr/>
            <p:nvPr/>
          </p:nvSpPr>
          <p:spPr>
            <a:xfrm>
              <a:off x="72390" y="72390"/>
              <a:ext cx="56722301" cy="5222571"/>
            </a:xfrm>
            <a:custGeom>
              <a:avLst/>
              <a:gdLst/>
              <a:ahLst/>
              <a:cxnLst/>
              <a:rect l="l" t="t" r="r" b="b"/>
              <a:pathLst>
                <a:path w="56722301" h="5222571">
                  <a:moveTo>
                    <a:pt x="0" y="0"/>
                  </a:moveTo>
                  <a:lnTo>
                    <a:pt x="56722301" y="0"/>
                  </a:lnTo>
                  <a:lnTo>
                    <a:pt x="56722301" y="5222571"/>
                  </a:lnTo>
                  <a:lnTo>
                    <a:pt x="0" y="52225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7E9A"/>
            </a:solidFill>
          </p:spPr>
        </p:sp>
        <p:sp>
          <p:nvSpPr>
            <p:cNvPr id="69" name="Freeform 20">
              <a:extLst>
                <a:ext uri="{FF2B5EF4-FFF2-40B4-BE49-F238E27FC236}">
                  <a16:creationId xmlns:a16="http://schemas.microsoft.com/office/drawing/2014/main" id="{82931DB0-E88E-4CB1-96A7-30A6E837CBCD}"/>
                </a:ext>
              </a:extLst>
            </p:cNvPr>
            <p:cNvSpPr/>
            <p:nvPr/>
          </p:nvSpPr>
          <p:spPr>
            <a:xfrm>
              <a:off x="0" y="0"/>
              <a:ext cx="56867078" cy="5367350"/>
            </a:xfrm>
            <a:custGeom>
              <a:avLst/>
              <a:gdLst/>
              <a:ahLst/>
              <a:cxnLst/>
              <a:rect l="l" t="t" r="r" b="b"/>
              <a:pathLst>
                <a:path w="56867078" h="5367350">
                  <a:moveTo>
                    <a:pt x="56722299" y="5222570"/>
                  </a:moveTo>
                  <a:lnTo>
                    <a:pt x="56867078" y="5222570"/>
                  </a:lnTo>
                  <a:lnTo>
                    <a:pt x="56867078" y="5367350"/>
                  </a:lnTo>
                  <a:lnTo>
                    <a:pt x="56722299" y="5367350"/>
                  </a:lnTo>
                  <a:lnTo>
                    <a:pt x="56722299" y="522257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5222570"/>
                  </a:lnTo>
                  <a:lnTo>
                    <a:pt x="0" y="5222570"/>
                  </a:lnTo>
                  <a:lnTo>
                    <a:pt x="0" y="144780"/>
                  </a:lnTo>
                  <a:close/>
                  <a:moveTo>
                    <a:pt x="0" y="5222570"/>
                  </a:moveTo>
                  <a:lnTo>
                    <a:pt x="144780" y="5222570"/>
                  </a:lnTo>
                  <a:lnTo>
                    <a:pt x="144780" y="5367350"/>
                  </a:lnTo>
                  <a:lnTo>
                    <a:pt x="0" y="5367350"/>
                  </a:lnTo>
                  <a:lnTo>
                    <a:pt x="0" y="5222570"/>
                  </a:lnTo>
                  <a:close/>
                  <a:moveTo>
                    <a:pt x="56722299" y="144780"/>
                  </a:moveTo>
                  <a:lnTo>
                    <a:pt x="56867078" y="144780"/>
                  </a:lnTo>
                  <a:lnTo>
                    <a:pt x="56867078" y="5222570"/>
                  </a:lnTo>
                  <a:lnTo>
                    <a:pt x="56722299" y="5222570"/>
                  </a:lnTo>
                  <a:lnTo>
                    <a:pt x="56722299" y="144780"/>
                  </a:lnTo>
                  <a:close/>
                  <a:moveTo>
                    <a:pt x="144780" y="5222570"/>
                  </a:moveTo>
                  <a:lnTo>
                    <a:pt x="56722299" y="5222570"/>
                  </a:lnTo>
                  <a:lnTo>
                    <a:pt x="56722299" y="5367350"/>
                  </a:lnTo>
                  <a:lnTo>
                    <a:pt x="144780" y="5367350"/>
                  </a:lnTo>
                  <a:lnTo>
                    <a:pt x="144780" y="5222570"/>
                  </a:lnTo>
                  <a:close/>
                  <a:moveTo>
                    <a:pt x="56722299" y="0"/>
                  </a:moveTo>
                  <a:lnTo>
                    <a:pt x="56867078" y="0"/>
                  </a:lnTo>
                  <a:lnTo>
                    <a:pt x="56867078" y="144780"/>
                  </a:lnTo>
                  <a:lnTo>
                    <a:pt x="56722299" y="144780"/>
                  </a:lnTo>
                  <a:lnTo>
                    <a:pt x="5672229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6722299" y="0"/>
                  </a:lnTo>
                  <a:lnTo>
                    <a:pt x="5672229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5F5899"/>
            </a:solidFill>
          </p:spPr>
        </p:sp>
      </p:grpSp>
      <p:pic>
        <p:nvPicPr>
          <p:cNvPr id="21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9638489" y="5317062"/>
            <a:ext cx="176847" cy="176847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9892807" y="5317062"/>
            <a:ext cx="176847" cy="176847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0147124" y="5317062"/>
            <a:ext cx="176847" cy="176847"/>
          </a:xfrm>
          <a:prstGeom prst="rect">
            <a:avLst/>
          </a:prstGeom>
        </p:spPr>
      </p:pic>
      <p:sp>
        <p:nvSpPr>
          <p:cNvPr id="24" name="AutoShape 24"/>
          <p:cNvSpPr/>
          <p:nvPr/>
        </p:nvSpPr>
        <p:spPr>
          <a:xfrm>
            <a:off x="1502159" y="2067375"/>
            <a:ext cx="8329192" cy="0"/>
          </a:xfrm>
          <a:prstGeom prst="line">
            <a:avLst/>
          </a:prstGeom>
          <a:ln w="19050" cap="rnd">
            <a:solidFill>
              <a:srgbClr val="5F5899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795821" y="1638750"/>
            <a:ext cx="257155" cy="257155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2164235" y="1638750"/>
            <a:ext cx="257155" cy="257155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2532649" y="1638750"/>
            <a:ext cx="257155" cy="257155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-936930" y="3376867"/>
            <a:ext cx="1873860" cy="1901518"/>
          </a:xfrm>
          <a:prstGeom prst="rect">
            <a:avLst/>
          </a:prstGeom>
        </p:spPr>
      </p:pic>
      <p:grpSp>
        <p:nvGrpSpPr>
          <p:cNvPr id="29" name="Group 29"/>
          <p:cNvGrpSpPr/>
          <p:nvPr/>
        </p:nvGrpSpPr>
        <p:grpSpPr>
          <a:xfrm>
            <a:off x="-228600" y="9516688"/>
            <a:ext cx="18888075" cy="1056062"/>
            <a:chOff x="0" y="0"/>
            <a:chExt cx="6389299" cy="357236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6389300" cy="357236"/>
            </a:xfrm>
            <a:custGeom>
              <a:avLst/>
              <a:gdLst/>
              <a:ahLst/>
              <a:cxnLst/>
              <a:rect l="l" t="t" r="r" b="b"/>
              <a:pathLst>
                <a:path w="6389300" h="357236">
                  <a:moveTo>
                    <a:pt x="0" y="0"/>
                  </a:moveTo>
                  <a:lnTo>
                    <a:pt x="6389300" y="0"/>
                  </a:lnTo>
                  <a:lnTo>
                    <a:pt x="6389300" y="357236"/>
                  </a:lnTo>
                  <a:lnTo>
                    <a:pt x="0" y="357236"/>
                  </a:lnTo>
                  <a:close/>
                </a:path>
              </a:pathLst>
            </a:custGeom>
            <a:solidFill>
              <a:srgbClr val="F57E9A"/>
            </a:solidFill>
          </p:spPr>
        </p:sp>
      </p:grpSp>
      <p:pic>
        <p:nvPicPr>
          <p:cNvPr id="31" name="Picture 3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15010166" y="9804282"/>
            <a:ext cx="306709" cy="232716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15468766" y="9801664"/>
            <a:ext cx="264391" cy="237952"/>
          </a:xfrm>
          <a:prstGeom prst="rect">
            <a:avLst/>
          </a:prstGeom>
        </p:spPr>
      </p:pic>
      <p:pic>
        <p:nvPicPr>
          <p:cNvPr id="33" name="Picture 3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>
            <a:off x="14444976" y="9855231"/>
            <a:ext cx="225064" cy="130818"/>
          </a:xfrm>
          <a:prstGeom prst="rect">
            <a:avLst/>
          </a:prstGeom>
        </p:spPr>
      </p:pic>
      <p:sp>
        <p:nvSpPr>
          <p:cNvPr id="35" name="TextBox 35"/>
          <p:cNvSpPr txBox="1"/>
          <p:nvPr/>
        </p:nvSpPr>
        <p:spPr>
          <a:xfrm>
            <a:off x="10922781" y="2029770"/>
            <a:ext cx="6984219" cy="1025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000"/>
              </a:lnSpc>
            </a:pPr>
            <a:r>
              <a:rPr lang="en-US" sz="8000" dirty="0" err="1">
                <a:solidFill>
                  <a:srgbClr val="363252"/>
                </a:solidFill>
                <a:latin typeface="Gliker"/>
              </a:rPr>
              <a:t>Vantagens</a:t>
            </a:r>
            <a:endParaRPr lang="en-US" sz="8000" dirty="0">
              <a:solidFill>
                <a:srgbClr val="363252"/>
              </a:solidFill>
              <a:latin typeface="Gliker"/>
            </a:endParaRPr>
          </a:p>
        </p:txBody>
      </p:sp>
      <p:sp>
        <p:nvSpPr>
          <p:cNvPr id="36" name="TextBox 36"/>
          <p:cNvSpPr txBox="1"/>
          <p:nvPr/>
        </p:nvSpPr>
        <p:spPr>
          <a:xfrm>
            <a:off x="2034783" y="2465486"/>
            <a:ext cx="7414017" cy="50783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00"/>
              </a:lnSpc>
            </a:pPr>
            <a:r>
              <a:rPr lang="en-US" sz="2400" dirty="0">
                <a:solidFill>
                  <a:srgbClr val="363252"/>
                </a:solidFill>
                <a:latin typeface="Courier Prime"/>
              </a:rPr>
              <a:t>	Por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ter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em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mãos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as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informações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sobre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as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alterações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realizadas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, o Git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te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oferece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uma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maneira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muito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mais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eficaz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e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inteligente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de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organizar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seus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projetos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,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sendo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possível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, por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exemplo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,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acompanhar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todo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o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histórico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de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desenvolvimento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,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atuar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paralelamente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em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outros ambientes,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criar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novas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variáveis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do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mesmo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projeto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,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delegar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ações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para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diferentes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pessoas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,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recuperar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versões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anteriores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e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concatenar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todas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as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alterações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numa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só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linha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do tempo.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5921565" y="9762525"/>
            <a:ext cx="2151978" cy="325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20"/>
              </a:lnSpc>
            </a:pPr>
            <a:r>
              <a:rPr lang="en-US" sz="2200" spc="21">
                <a:solidFill>
                  <a:srgbClr val="FFF7F7"/>
                </a:solidFill>
                <a:latin typeface="Courier Prime"/>
              </a:rPr>
              <a:t>12:01 PM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2901063" y="1594385"/>
            <a:ext cx="7872356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79"/>
              </a:lnSpc>
            </a:pPr>
            <a:r>
              <a:rPr lang="en-US" sz="2400" b="1" dirty="0">
                <a:solidFill>
                  <a:srgbClr val="F57E9A"/>
                </a:solidFill>
                <a:latin typeface="Courier Prime Italics"/>
              </a:rPr>
              <a:t>Por que usar</a:t>
            </a:r>
            <a:r>
              <a:rPr lang="pt-BR" sz="2400" b="1" dirty="0">
                <a:solidFill>
                  <a:srgbClr val="F57E9A"/>
                </a:solidFill>
                <a:latin typeface="Courier Prime Italics"/>
              </a:rPr>
              <a:t>?</a:t>
            </a:r>
            <a:endParaRPr lang="en-US" sz="2400" b="1" dirty="0">
              <a:solidFill>
                <a:srgbClr val="F57E9A"/>
              </a:solidFill>
              <a:latin typeface="Courier Prime Italics"/>
            </a:endParaRPr>
          </a:p>
        </p:txBody>
      </p:sp>
      <p:grpSp>
        <p:nvGrpSpPr>
          <p:cNvPr id="42" name="Group 39">
            <a:extLst>
              <a:ext uri="{FF2B5EF4-FFF2-40B4-BE49-F238E27FC236}">
                <a16:creationId xmlns:a16="http://schemas.microsoft.com/office/drawing/2014/main" id="{C797F62A-49C0-4CDC-9E41-EE74730E0895}"/>
              </a:ext>
            </a:extLst>
          </p:cNvPr>
          <p:cNvGrpSpPr/>
          <p:nvPr/>
        </p:nvGrpSpPr>
        <p:grpSpPr>
          <a:xfrm>
            <a:off x="6629400" y="8321315"/>
            <a:ext cx="2444547" cy="707493"/>
            <a:chOff x="0" y="0"/>
            <a:chExt cx="6392923" cy="1850221"/>
          </a:xfrm>
        </p:grpSpPr>
        <p:sp>
          <p:nvSpPr>
            <p:cNvPr id="43" name="Freeform 40">
              <a:hlinkClick r:id="rId16" action="ppaction://hlinksldjump"/>
              <a:extLst>
                <a:ext uri="{FF2B5EF4-FFF2-40B4-BE49-F238E27FC236}">
                  <a16:creationId xmlns:a16="http://schemas.microsoft.com/office/drawing/2014/main" id="{C696D702-C0B2-492D-9020-399CDE6CB14A}"/>
                </a:ext>
              </a:extLst>
            </p:cNvPr>
            <p:cNvSpPr/>
            <p:nvPr/>
          </p:nvSpPr>
          <p:spPr>
            <a:xfrm>
              <a:off x="0" y="0"/>
              <a:ext cx="6392923" cy="1850221"/>
            </a:xfrm>
            <a:custGeom>
              <a:avLst/>
              <a:gdLst/>
              <a:ahLst/>
              <a:cxnLst/>
              <a:rect l="l" t="t" r="r" b="b"/>
              <a:pathLst>
                <a:path w="6392923" h="1850221">
                  <a:moveTo>
                    <a:pt x="6268463" y="1850221"/>
                  </a:moveTo>
                  <a:lnTo>
                    <a:pt x="124460" y="1850221"/>
                  </a:lnTo>
                  <a:cubicBezTo>
                    <a:pt x="55880" y="1850221"/>
                    <a:pt x="0" y="1794341"/>
                    <a:pt x="0" y="172576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268463" y="0"/>
                  </a:lnTo>
                  <a:cubicBezTo>
                    <a:pt x="6337043" y="0"/>
                    <a:pt x="6392923" y="55880"/>
                    <a:pt x="6392923" y="124460"/>
                  </a:cubicBezTo>
                  <a:lnTo>
                    <a:pt x="6392923" y="1725761"/>
                  </a:lnTo>
                  <a:cubicBezTo>
                    <a:pt x="6392923" y="1794341"/>
                    <a:pt x="6337043" y="1850221"/>
                    <a:pt x="6268463" y="1850221"/>
                  </a:cubicBezTo>
                  <a:close/>
                </a:path>
              </a:pathLst>
            </a:custGeom>
            <a:solidFill>
              <a:srgbClr val="F9ADBF"/>
            </a:solidFill>
          </p:spPr>
        </p:sp>
      </p:grpSp>
      <p:sp>
        <p:nvSpPr>
          <p:cNvPr id="44" name="TextBox 41">
            <a:hlinkClick r:id="rId16" action="ppaction://hlinksldjump"/>
            <a:extLst>
              <a:ext uri="{FF2B5EF4-FFF2-40B4-BE49-F238E27FC236}">
                <a16:creationId xmlns:a16="http://schemas.microsoft.com/office/drawing/2014/main" id="{EB88DD38-86CF-474B-8B10-D9DB88DCA45C}"/>
              </a:ext>
            </a:extLst>
          </p:cNvPr>
          <p:cNvSpPr txBox="1"/>
          <p:nvPr/>
        </p:nvSpPr>
        <p:spPr>
          <a:xfrm>
            <a:off x="7011639" y="8493368"/>
            <a:ext cx="1718324" cy="3590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59"/>
              </a:lnSpc>
            </a:pPr>
            <a:r>
              <a:rPr lang="en-US" sz="2299" dirty="0">
                <a:solidFill>
                  <a:schemeClr val="bg1"/>
                </a:solidFill>
                <a:latin typeface="Courier Prime"/>
              </a:rPr>
              <a:t>Anterior</a:t>
            </a:r>
          </a:p>
        </p:txBody>
      </p:sp>
      <p:pic>
        <p:nvPicPr>
          <p:cNvPr id="50" name="Imagem 49" descr="Ícone&#10;&#10;Descrição gerada automaticamente">
            <a:extLst>
              <a:ext uri="{FF2B5EF4-FFF2-40B4-BE49-F238E27FC236}">
                <a16:creationId xmlns:a16="http://schemas.microsoft.com/office/drawing/2014/main" id="{B6940F84-B64A-4FE2-BD98-8399AAAC70C8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8876" y="6011068"/>
            <a:ext cx="1855961" cy="2409493"/>
          </a:xfrm>
          <a:prstGeom prst="rect">
            <a:avLst/>
          </a:prstGeom>
        </p:spPr>
      </p:pic>
      <p:grpSp>
        <p:nvGrpSpPr>
          <p:cNvPr id="52" name="Group 39">
            <a:extLst>
              <a:ext uri="{FF2B5EF4-FFF2-40B4-BE49-F238E27FC236}">
                <a16:creationId xmlns:a16="http://schemas.microsoft.com/office/drawing/2014/main" id="{E1F58664-1F01-4F0D-ACA9-9F98B0A40E34}"/>
              </a:ext>
            </a:extLst>
          </p:cNvPr>
          <p:cNvGrpSpPr/>
          <p:nvPr/>
        </p:nvGrpSpPr>
        <p:grpSpPr>
          <a:xfrm>
            <a:off x="9137854" y="8322207"/>
            <a:ext cx="2444546" cy="707493"/>
            <a:chOff x="0" y="0"/>
            <a:chExt cx="6392923" cy="1850221"/>
          </a:xfrm>
        </p:grpSpPr>
        <p:sp>
          <p:nvSpPr>
            <p:cNvPr id="53" name="Freeform 40">
              <a:hlinkClick r:id="rId18" action="ppaction://hlinksldjump"/>
              <a:extLst>
                <a:ext uri="{FF2B5EF4-FFF2-40B4-BE49-F238E27FC236}">
                  <a16:creationId xmlns:a16="http://schemas.microsoft.com/office/drawing/2014/main" id="{5AFB4901-1CF1-4C4A-85A5-9505B2A560EF}"/>
                </a:ext>
              </a:extLst>
            </p:cNvPr>
            <p:cNvSpPr/>
            <p:nvPr/>
          </p:nvSpPr>
          <p:spPr>
            <a:xfrm>
              <a:off x="0" y="0"/>
              <a:ext cx="6392923" cy="1850221"/>
            </a:xfrm>
            <a:custGeom>
              <a:avLst/>
              <a:gdLst/>
              <a:ahLst/>
              <a:cxnLst/>
              <a:rect l="l" t="t" r="r" b="b"/>
              <a:pathLst>
                <a:path w="6392923" h="1850221">
                  <a:moveTo>
                    <a:pt x="6268463" y="1850221"/>
                  </a:moveTo>
                  <a:lnTo>
                    <a:pt x="124460" y="1850221"/>
                  </a:lnTo>
                  <a:cubicBezTo>
                    <a:pt x="55880" y="1850221"/>
                    <a:pt x="0" y="1794341"/>
                    <a:pt x="0" y="172576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268463" y="0"/>
                  </a:lnTo>
                  <a:cubicBezTo>
                    <a:pt x="6337043" y="0"/>
                    <a:pt x="6392923" y="55880"/>
                    <a:pt x="6392923" y="124460"/>
                  </a:cubicBezTo>
                  <a:lnTo>
                    <a:pt x="6392923" y="1725761"/>
                  </a:lnTo>
                  <a:cubicBezTo>
                    <a:pt x="6392923" y="1794341"/>
                    <a:pt x="6337043" y="1850221"/>
                    <a:pt x="6268463" y="1850221"/>
                  </a:cubicBezTo>
                  <a:close/>
                </a:path>
              </a:pathLst>
            </a:custGeom>
            <a:solidFill>
              <a:srgbClr val="F57E9A"/>
            </a:solidFill>
          </p:spPr>
        </p:sp>
      </p:grpSp>
      <p:sp>
        <p:nvSpPr>
          <p:cNvPr id="54" name="TextBox 41">
            <a:hlinkClick r:id="rId18" action="ppaction://hlinksldjump"/>
            <a:extLst>
              <a:ext uri="{FF2B5EF4-FFF2-40B4-BE49-F238E27FC236}">
                <a16:creationId xmlns:a16="http://schemas.microsoft.com/office/drawing/2014/main" id="{ACA39F92-D459-458C-9C90-58FBA1B8C8FC}"/>
              </a:ext>
            </a:extLst>
          </p:cNvPr>
          <p:cNvSpPr txBox="1"/>
          <p:nvPr/>
        </p:nvSpPr>
        <p:spPr>
          <a:xfrm>
            <a:off x="9161430" y="8494260"/>
            <a:ext cx="2420970" cy="3590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59"/>
              </a:lnSpc>
            </a:pPr>
            <a:r>
              <a:rPr lang="en-US" sz="2299" dirty="0" err="1">
                <a:solidFill>
                  <a:schemeClr val="bg1"/>
                </a:solidFill>
                <a:latin typeface="Courier Prime"/>
              </a:rPr>
              <a:t>Próximo</a:t>
            </a:r>
            <a:endParaRPr lang="en-US" sz="2299" dirty="0">
              <a:solidFill>
                <a:schemeClr val="bg1"/>
              </a:solidFill>
              <a:latin typeface="Courier Prime"/>
            </a:endParaRPr>
          </a:p>
        </p:txBody>
      </p:sp>
      <p:pic>
        <p:nvPicPr>
          <p:cNvPr id="55" name="Gráfico 54" descr="Ícone do menu de hambúrguer com preenchimento sólido">
            <a:hlinkClick r:id="rId19" action="ppaction://hlinksldjump"/>
            <a:extLst>
              <a:ext uri="{FF2B5EF4-FFF2-40B4-BE49-F238E27FC236}">
                <a16:creationId xmlns:a16="http://schemas.microsoft.com/office/drawing/2014/main" id="{E097C28B-F899-4B93-890E-14E8BFB32DE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7065026" y="0"/>
            <a:ext cx="926054" cy="926054"/>
          </a:xfrm>
          <a:prstGeom prst="rect">
            <a:avLst/>
          </a:prstGeom>
        </p:spPr>
      </p:pic>
      <p:sp>
        <p:nvSpPr>
          <p:cNvPr id="56" name="TextBox 35">
            <a:hlinkClick r:id="rId19" action="ppaction://hlinksldjump"/>
            <a:extLst>
              <a:ext uri="{FF2B5EF4-FFF2-40B4-BE49-F238E27FC236}">
                <a16:creationId xmlns:a16="http://schemas.microsoft.com/office/drawing/2014/main" id="{655449AB-0E20-4285-8387-53CC5B49CEBA}"/>
              </a:ext>
            </a:extLst>
          </p:cNvPr>
          <p:cNvSpPr txBox="1"/>
          <p:nvPr/>
        </p:nvSpPr>
        <p:spPr>
          <a:xfrm>
            <a:off x="17221200" y="773321"/>
            <a:ext cx="609600" cy="3347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59"/>
              </a:lnSpc>
            </a:pPr>
            <a:r>
              <a:rPr lang="en-US" sz="1700" dirty="0">
                <a:solidFill>
                  <a:srgbClr val="363252"/>
                </a:solidFill>
                <a:latin typeface="Courier Prime"/>
              </a:rPr>
              <a:t>Menu</a:t>
            </a:r>
          </a:p>
        </p:txBody>
      </p:sp>
    </p:spTree>
    <p:extLst>
      <p:ext uri="{BB962C8B-B14F-4D97-AF65-F5344CB8AC3E}">
        <p14:creationId xmlns:p14="http://schemas.microsoft.com/office/powerpoint/2010/main" val="1814898648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28">
            <a:extLst>
              <a:ext uri="{FF2B5EF4-FFF2-40B4-BE49-F238E27FC236}">
                <a16:creationId xmlns:a16="http://schemas.microsoft.com/office/drawing/2014/main" id="{0A39740D-B275-42B6-96F9-A159BEEB87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490034" y="-487732"/>
            <a:ext cx="1873860" cy="1901518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3155478" y="5045271"/>
            <a:ext cx="5959373" cy="5959373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8140994" y="1555956"/>
            <a:ext cx="8927806" cy="6602994"/>
            <a:chOff x="0" y="0"/>
            <a:chExt cx="3474062" cy="270232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474062" cy="2702325"/>
            </a:xfrm>
            <a:custGeom>
              <a:avLst/>
              <a:gdLst/>
              <a:ahLst/>
              <a:cxnLst/>
              <a:rect l="l" t="t" r="r" b="b"/>
              <a:pathLst>
                <a:path w="3474062" h="2702325">
                  <a:moveTo>
                    <a:pt x="3349601" y="2702325"/>
                  </a:moveTo>
                  <a:lnTo>
                    <a:pt x="124460" y="2702325"/>
                  </a:lnTo>
                  <a:cubicBezTo>
                    <a:pt x="55880" y="2702325"/>
                    <a:pt x="0" y="2646445"/>
                    <a:pt x="0" y="257786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349602" y="0"/>
                  </a:lnTo>
                  <a:cubicBezTo>
                    <a:pt x="3418182" y="0"/>
                    <a:pt x="3474062" y="55880"/>
                    <a:pt x="3474062" y="124460"/>
                  </a:cubicBezTo>
                  <a:lnTo>
                    <a:pt x="3474062" y="2577865"/>
                  </a:lnTo>
                  <a:cubicBezTo>
                    <a:pt x="3474062" y="2646445"/>
                    <a:pt x="3418182" y="2702325"/>
                    <a:pt x="3349602" y="2702325"/>
                  </a:cubicBezTo>
                  <a:close/>
                </a:path>
              </a:pathLst>
            </a:custGeom>
            <a:solidFill>
              <a:srgbClr val="5F5899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7890982" y="1381369"/>
            <a:ext cx="8993373" cy="6643589"/>
            <a:chOff x="0" y="0"/>
            <a:chExt cx="3460977" cy="268895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460978" cy="2688951"/>
            </a:xfrm>
            <a:custGeom>
              <a:avLst/>
              <a:gdLst/>
              <a:ahLst/>
              <a:cxnLst/>
              <a:rect l="l" t="t" r="r" b="b"/>
              <a:pathLst>
                <a:path w="3460978" h="2688951">
                  <a:moveTo>
                    <a:pt x="3336517" y="2688951"/>
                  </a:moveTo>
                  <a:lnTo>
                    <a:pt x="124460" y="2688951"/>
                  </a:lnTo>
                  <a:cubicBezTo>
                    <a:pt x="55880" y="2688951"/>
                    <a:pt x="0" y="2633071"/>
                    <a:pt x="0" y="256449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336518" y="0"/>
                  </a:lnTo>
                  <a:cubicBezTo>
                    <a:pt x="3405098" y="0"/>
                    <a:pt x="3460978" y="55880"/>
                    <a:pt x="3460978" y="124460"/>
                  </a:cubicBezTo>
                  <a:lnTo>
                    <a:pt x="3460978" y="2564491"/>
                  </a:lnTo>
                  <a:cubicBezTo>
                    <a:pt x="3460978" y="2633071"/>
                    <a:pt x="3405098" y="2688951"/>
                    <a:pt x="3336518" y="2688951"/>
                  </a:cubicBezTo>
                  <a:close/>
                </a:path>
              </a:pathLst>
            </a:custGeom>
            <a:solidFill>
              <a:srgbClr val="5F5899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7924465" y="1408531"/>
            <a:ext cx="8927806" cy="6589760"/>
            <a:chOff x="0" y="0"/>
            <a:chExt cx="3474062" cy="269690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474062" cy="2696909"/>
            </a:xfrm>
            <a:custGeom>
              <a:avLst/>
              <a:gdLst/>
              <a:ahLst/>
              <a:cxnLst/>
              <a:rect l="l" t="t" r="r" b="b"/>
              <a:pathLst>
                <a:path w="3474062" h="2696909">
                  <a:moveTo>
                    <a:pt x="3349601" y="2696909"/>
                  </a:moveTo>
                  <a:lnTo>
                    <a:pt x="124460" y="2696909"/>
                  </a:lnTo>
                  <a:cubicBezTo>
                    <a:pt x="55880" y="2696909"/>
                    <a:pt x="0" y="2641029"/>
                    <a:pt x="0" y="257244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349602" y="0"/>
                  </a:lnTo>
                  <a:cubicBezTo>
                    <a:pt x="3418182" y="0"/>
                    <a:pt x="3474062" y="55880"/>
                    <a:pt x="3474062" y="124460"/>
                  </a:cubicBezTo>
                  <a:lnTo>
                    <a:pt x="3474062" y="2572449"/>
                  </a:lnTo>
                  <a:cubicBezTo>
                    <a:pt x="3474062" y="2641029"/>
                    <a:pt x="3418182" y="2696909"/>
                    <a:pt x="3349602" y="269690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9" name="AutoShape 9"/>
          <p:cNvSpPr/>
          <p:nvPr/>
        </p:nvSpPr>
        <p:spPr>
          <a:xfrm>
            <a:off x="7890982" y="2064861"/>
            <a:ext cx="8993373" cy="0"/>
          </a:xfrm>
          <a:prstGeom prst="line">
            <a:avLst/>
          </a:prstGeom>
          <a:ln w="19050" cap="rnd">
            <a:solidFill>
              <a:srgbClr val="5F5899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8214827" y="1592181"/>
            <a:ext cx="283586" cy="283586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8621106" y="1592181"/>
            <a:ext cx="283586" cy="283586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9027386" y="1592181"/>
            <a:ext cx="283586" cy="283586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3267941" y="2064861"/>
            <a:ext cx="5955519" cy="1056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140"/>
              </a:lnSpc>
            </a:pPr>
            <a:r>
              <a:rPr lang="en-US" sz="7400" dirty="0">
                <a:solidFill>
                  <a:srgbClr val="363252"/>
                </a:solidFill>
                <a:latin typeface="Gliker"/>
              </a:rPr>
              <a:t>GitHub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527551" y="2427407"/>
            <a:ext cx="8288625" cy="50552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dirty="0">
                <a:solidFill>
                  <a:srgbClr val="363252"/>
                </a:solidFill>
                <a:latin typeface="Courier Prime"/>
              </a:rPr>
              <a:t>	O </a:t>
            </a:r>
            <a:r>
              <a:rPr lang="en-US" sz="2400" b="1" dirty="0">
                <a:solidFill>
                  <a:srgbClr val="363252"/>
                </a:solidFill>
                <a:latin typeface="Courier Prime"/>
              </a:rPr>
              <a:t>GitHub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é uma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plataforma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online que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funciona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como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uma rede social,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possuindo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diversas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ferramentas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voltadas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para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seu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público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alvo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principal: </a:t>
            </a:r>
            <a:r>
              <a:rPr lang="en-US" sz="2400" b="1" dirty="0" err="1">
                <a:solidFill>
                  <a:srgbClr val="363252"/>
                </a:solidFill>
                <a:latin typeface="Courier Prime"/>
              </a:rPr>
              <a:t>os</a:t>
            </a:r>
            <a:r>
              <a:rPr lang="en-US" sz="2400" b="1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400" b="1" dirty="0" err="1">
                <a:solidFill>
                  <a:srgbClr val="363252"/>
                </a:solidFill>
                <a:latin typeface="Courier Prime"/>
              </a:rPr>
              <a:t>programadores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.</a:t>
            </a:r>
          </a:p>
          <a:p>
            <a:pPr>
              <a:lnSpc>
                <a:spcPts val="3600"/>
              </a:lnSpc>
            </a:pPr>
            <a:r>
              <a:rPr lang="en-US" sz="2400" dirty="0">
                <a:solidFill>
                  <a:srgbClr val="363252"/>
                </a:solidFill>
                <a:latin typeface="Courier Prime"/>
              </a:rPr>
              <a:t>É uma das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maiores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plataformas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de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trabalho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colaborativo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do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mundo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e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funciona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como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um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serviço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online de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hospedagem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de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repositórios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do Git,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sendo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amplamente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utilizado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para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melhorar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o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fluxo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de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trabalho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,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facilitar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a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cooperação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em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projetos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e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compartilhar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informações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.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-228600" y="9516688"/>
            <a:ext cx="18888075" cy="1056062"/>
            <a:chOff x="0" y="0"/>
            <a:chExt cx="6389299" cy="35723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89300" cy="357236"/>
            </a:xfrm>
            <a:custGeom>
              <a:avLst/>
              <a:gdLst/>
              <a:ahLst/>
              <a:cxnLst/>
              <a:rect l="l" t="t" r="r" b="b"/>
              <a:pathLst>
                <a:path w="6389300" h="357236">
                  <a:moveTo>
                    <a:pt x="0" y="0"/>
                  </a:moveTo>
                  <a:lnTo>
                    <a:pt x="6389300" y="0"/>
                  </a:lnTo>
                  <a:lnTo>
                    <a:pt x="6389300" y="357236"/>
                  </a:lnTo>
                  <a:lnTo>
                    <a:pt x="0" y="357236"/>
                  </a:lnTo>
                  <a:close/>
                </a:path>
              </a:pathLst>
            </a:custGeom>
            <a:solidFill>
              <a:srgbClr val="F57E9A"/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15921565" y="9762525"/>
            <a:ext cx="2151978" cy="325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20"/>
              </a:lnSpc>
            </a:pPr>
            <a:r>
              <a:rPr lang="en-US" sz="2200" spc="21">
                <a:solidFill>
                  <a:srgbClr val="FFF7F7"/>
                </a:solidFill>
                <a:latin typeface="Courier Prime"/>
              </a:rPr>
              <a:t>12:01 PM</a:t>
            </a:r>
          </a:p>
        </p:txBody>
      </p:sp>
      <p:pic>
        <p:nvPicPr>
          <p:cNvPr id="19" name="Pictur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5010166" y="9804282"/>
            <a:ext cx="306709" cy="232716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15468766" y="9801664"/>
            <a:ext cx="264391" cy="237952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14444976" y="9855231"/>
            <a:ext cx="225064" cy="130818"/>
          </a:xfrm>
          <a:prstGeom prst="rect">
            <a:avLst/>
          </a:prstGeom>
        </p:spPr>
      </p:pic>
      <p:grpSp>
        <p:nvGrpSpPr>
          <p:cNvPr id="27" name="Group 39">
            <a:extLst>
              <a:ext uri="{FF2B5EF4-FFF2-40B4-BE49-F238E27FC236}">
                <a16:creationId xmlns:a16="http://schemas.microsoft.com/office/drawing/2014/main" id="{8722B867-2A99-43CB-8417-CE11D41868C9}"/>
              </a:ext>
            </a:extLst>
          </p:cNvPr>
          <p:cNvGrpSpPr/>
          <p:nvPr/>
        </p:nvGrpSpPr>
        <p:grpSpPr>
          <a:xfrm>
            <a:off x="6629400" y="8321315"/>
            <a:ext cx="2444547" cy="707493"/>
            <a:chOff x="0" y="0"/>
            <a:chExt cx="6392923" cy="1850221"/>
          </a:xfrm>
        </p:grpSpPr>
        <p:sp>
          <p:nvSpPr>
            <p:cNvPr id="28" name="Freeform 40">
              <a:hlinkClick r:id="rId14" action="ppaction://hlinksldjump"/>
              <a:extLst>
                <a:ext uri="{FF2B5EF4-FFF2-40B4-BE49-F238E27FC236}">
                  <a16:creationId xmlns:a16="http://schemas.microsoft.com/office/drawing/2014/main" id="{25F127CF-5ADE-4482-A296-8FD7644209ED}"/>
                </a:ext>
              </a:extLst>
            </p:cNvPr>
            <p:cNvSpPr/>
            <p:nvPr/>
          </p:nvSpPr>
          <p:spPr>
            <a:xfrm>
              <a:off x="0" y="0"/>
              <a:ext cx="6392923" cy="1850221"/>
            </a:xfrm>
            <a:custGeom>
              <a:avLst/>
              <a:gdLst/>
              <a:ahLst/>
              <a:cxnLst/>
              <a:rect l="l" t="t" r="r" b="b"/>
              <a:pathLst>
                <a:path w="6392923" h="1850221">
                  <a:moveTo>
                    <a:pt x="6268463" y="1850221"/>
                  </a:moveTo>
                  <a:lnTo>
                    <a:pt x="124460" y="1850221"/>
                  </a:lnTo>
                  <a:cubicBezTo>
                    <a:pt x="55880" y="1850221"/>
                    <a:pt x="0" y="1794341"/>
                    <a:pt x="0" y="172576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268463" y="0"/>
                  </a:lnTo>
                  <a:cubicBezTo>
                    <a:pt x="6337043" y="0"/>
                    <a:pt x="6392923" y="55880"/>
                    <a:pt x="6392923" y="124460"/>
                  </a:cubicBezTo>
                  <a:lnTo>
                    <a:pt x="6392923" y="1725761"/>
                  </a:lnTo>
                  <a:cubicBezTo>
                    <a:pt x="6392923" y="1794341"/>
                    <a:pt x="6337043" y="1850221"/>
                    <a:pt x="6268463" y="1850221"/>
                  </a:cubicBezTo>
                  <a:close/>
                </a:path>
              </a:pathLst>
            </a:custGeom>
            <a:solidFill>
              <a:srgbClr val="F9ADBF"/>
            </a:solidFill>
          </p:spPr>
        </p:sp>
      </p:grpSp>
      <p:sp>
        <p:nvSpPr>
          <p:cNvPr id="29" name="TextBox 41">
            <a:hlinkClick r:id="rId14" action="ppaction://hlinksldjump"/>
            <a:extLst>
              <a:ext uri="{FF2B5EF4-FFF2-40B4-BE49-F238E27FC236}">
                <a16:creationId xmlns:a16="http://schemas.microsoft.com/office/drawing/2014/main" id="{E1E483C2-457A-4D68-895A-FA943744A283}"/>
              </a:ext>
            </a:extLst>
          </p:cNvPr>
          <p:cNvSpPr txBox="1"/>
          <p:nvPr/>
        </p:nvSpPr>
        <p:spPr>
          <a:xfrm>
            <a:off x="7011639" y="8493368"/>
            <a:ext cx="1718324" cy="3590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59"/>
              </a:lnSpc>
            </a:pPr>
            <a:r>
              <a:rPr lang="en-US" sz="2299" dirty="0">
                <a:solidFill>
                  <a:schemeClr val="bg1"/>
                </a:solidFill>
                <a:latin typeface="Courier Prime"/>
              </a:rPr>
              <a:t>Anterior</a:t>
            </a:r>
          </a:p>
        </p:txBody>
      </p:sp>
      <p:grpSp>
        <p:nvGrpSpPr>
          <p:cNvPr id="34" name="Group 39">
            <a:extLst>
              <a:ext uri="{FF2B5EF4-FFF2-40B4-BE49-F238E27FC236}">
                <a16:creationId xmlns:a16="http://schemas.microsoft.com/office/drawing/2014/main" id="{03B4099E-C142-46EC-BD32-8CEF8EA87F9E}"/>
              </a:ext>
            </a:extLst>
          </p:cNvPr>
          <p:cNvGrpSpPr/>
          <p:nvPr/>
        </p:nvGrpSpPr>
        <p:grpSpPr>
          <a:xfrm>
            <a:off x="9137854" y="8322207"/>
            <a:ext cx="2444546" cy="707493"/>
            <a:chOff x="0" y="0"/>
            <a:chExt cx="6392923" cy="1850221"/>
          </a:xfrm>
        </p:grpSpPr>
        <p:sp>
          <p:nvSpPr>
            <p:cNvPr id="35" name="Freeform 40">
              <a:hlinkClick r:id="rId15" action="ppaction://hlinksldjump"/>
              <a:extLst>
                <a:ext uri="{FF2B5EF4-FFF2-40B4-BE49-F238E27FC236}">
                  <a16:creationId xmlns:a16="http://schemas.microsoft.com/office/drawing/2014/main" id="{BA0CF5F9-D1C2-41B0-9C3E-C09E98A7FCAB}"/>
                </a:ext>
              </a:extLst>
            </p:cNvPr>
            <p:cNvSpPr/>
            <p:nvPr/>
          </p:nvSpPr>
          <p:spPr>
            <a:xfrm>
              <a:off x="0" y="0"/>
              <a:ext cx="6392923" cy="1850221"/>
            </a:xfrm>
            <a:custGeom>
              <a:avLst/>
              <a:gdLst/>
              <a:ahLst/>
              <a:cxnLst/>
              <a:rect l="l" t="t" r="r" b="b"/>
              <a:pathLst>
                <a:path w="6392923" h="1850221">
                  <a:moveTo>
                    <a:pt x="6268463" y="1850221"/>
                  </a:moveTo>
                  <a:lnTo>
                    <a:pt x="124460" y="1850221"/>
                  </a:lnTo>
                  <a:cubicBezTo>
                    <a:pt x="55880" y="1850221"/>
                    <a:pt x="0" y="1794341"/>
                    <a:pt x="0" y="172576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268463" y="0"/>
                  </a:lnTo>
                  <a:cubicBezTo>
                    <a:pt x="6337043" y="0"/>
                    <a:pt x="6392923" y="55880"/>
                    <a:pt x="6392923" y="124460"/>
                  </a:cubicBezTo>
                  <a:lnTo>
                    <a:pt x="6392923" y="1725761"/>
                  </a:lnTo>
                  <a:cubicBezTo>
                    <a:pt x="6392923" y="1794341"/>
                    <a:pt x="6337043" y="1850221"/>
                    <a:pt x="6268463" y="1850221"/>
                  </a:cubicBezTo>
                  <a:close/>
                </a:path>
              </a:pathLst>
            </a:custGeom>
            <a:solidFill>
              <a:srgbClr val="F57E9A"/>
            </a:solidFill>
          </p:spPr>
        </p:sp>
      </p:grpSp>
      <p:sp>
        <p:nvSpPr>
          <p:cNvPr id="36" name="TextBox 41">
            <a:hlinkClick r:id="rId15" action="ppaction://hlinksldjump"/>
            <a:extLst>
              <a:ext uri="{FF2B5EF4-FFF2-40B4-BE49-F238E27FC236}">
                <a16:creationId xmlns:a16="http://schemas.microsoft.com/office/drawing/2014/main" id="{C95F0FBC-721F-4A1E-B9F5-4BF6CBF0AAB2}"/>
              </a:ext>
            </a:extLst>
          </p:cNvPr>
          <p:cNvSpPr txBox="1"/>
          <p:nvPr/>
        </p:nvSpPr>
        <p:spPr>
          <a:xfrm>
            <a:off x="9161430" y="8494260"/>
            <a:ext cx="2420970" cy="3590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59"/>
              </a:lnSpc>
            </a:pPr>
            <a:r>
              <a:rPr lang="en-US" sz="2299" dirty="0" err="1">
                <a:solidFill>
                  <a:schemeClr val="bg1"/>
                </a:solidFill>
                <a:latin typeface="Courier Prime"/>
              </a:rPr>
              <a:t>Próximo</a:t>
            </a:r>
            <a:endParaRPr lang="en-US" sz="2299" dirty="0">
              <a:solidFill>
                <a:schemeClr val="bg1"/>
              </a:solidFill>
              <a:latin typeface="Courier Prime"/>
            </a:endParaRPr>
          </a:p>
        </p:txBody>
      </p:sp>
      <p:sp>
        <p:nvSpPr>
          <p:cNvPr id="37" name="TextBox 38">
            <a:extLst>
              <a:ext uri="{FF2B5EF4-FFF2-40B4-BE49-F238E27FC236}">
                <a16:creationId xmlns:a16="http://schemas.microsoft.com/office/drawing/2014/main" id="{13BAB3CE-3E85-4E30-A208-1358CBA393D8}"/>
              </a:ext>
            </a:extLst>
          </p:cNvPr>
          <p:cNvSpPr txBox="1"/>
          <p:nvPr/>
        </p:nvSpPr>
        <p:spPr>
          <a:xfrm>
            <a:off x="9446456" y="1568522"/>
            <a:ext cx="7872356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79"/>
              </a:lnSpc>
            </a:pPr>
            <a:r>
              <a:rPr lang="pt-BR" sz="2400" b="1" dirty="0">
                <a:solidFill>
                  <a:srgbClr val="F57E9A"/>
                </a:solidFill>
                <a:latin typeface="Courier Prime Italics"/>
              </a:rPr>
              <a:t>Definição:</a:t>
            </a:r>
            <a:endParaRPr lang="en-US" sz="2400" b="1" dirty="0">
              <a:solidFill>
                <a:srgbClr val="F57E9A"/>
              </a:solidFill>
              <a:latin typeface="Courier Prime Italics"/>
            </a:endParaRPr>
          </a:p>
        </p:txBody>
      </p:sp>
      <p:pic>
        <p:nvPicPr>
          <p:cNvPr id="39" name="Gráfico 38" descr="Ícone do menu de hambúrguer com preenchimento sólido">
            <a:hlinkClick r:id="rId16" action="ppaction://hlinksldjump"/>
            <a:extLst>
              <a:ext uri="{FF2B5EF4-FFF2-40B4-BE49-F238E27FC236}">
                <a16:creationId xmlns:a16="http://schemas.microsoft.com/office/drawing/2014/main" id="{2C8E7807-4C4C-406F-9E27-A3559EDD5DB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7065026" y="0"/>
            <a:ext cx="926054" cy="926054"/>
          </a:xfrm>
          <a:prstGeom prst="rect">
            <a:avLst/>
          </a:prstGeom>
        </p:spPr>
      </p:pic>
      <p:sp>
        <p:nvSpPr>
          <p:cNvPr id="40" name="TextBox 35">
            <a:hlinkClick r:id="rId16" action="ppaction://hlinksldjump"/>
            <a:extLst>
              <a:ext uri="{FF2B5EF4-FFF2-40B4-BE49-F238E27FC236}">
                <a16:creationId xmlns:a16="http://schemas.microsoft.com/office/drawing/2014/main" id="{B33A04CB-4886-4546-8790-473AD0D2CF0E}"/>
              </a:ext>
            </a:extLst>
          </p:cNvPr>
          <p:cNvSpPr txBox="1"/>
          <p:nvPr/>
        </p:nvSpPr>
        <p:spPr>
          <a:xfrm>
            <a:off x="17221200" y="773321"/>
            <a:ext cx="609600" cy="3347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59"/>
              </a:lnSpc>
            </a:pPr>
            <a:r>
              <a:rPr lang="en-US" sz="1700" dirty="0">
                <a:solidFill>
                  <a:srgbClr val="363252"/>
                </a:solidFill>
                <a:latin typeface="Courier Prime"/>
              </a:rPr>
              <a:t>Menu</a:t>
            </a: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93AB">
            <a:alpha val="50196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28">
            <a:extLst>
              <a:ext uri="{FF2B5EF4-FFF2-40B4-BE49-F238E27FC236}">
                <a16:creationId xmlns:a16="http://schemas.microsoft.com/office/drawing/2014/main" id="{64DF6231-E468-4B32-878B-8C83F2FD19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8371195" y="135763"/>
            <a:ext cx="1873860" cy="1901518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1690353" y="4261942"/>
            <a:ext cx="5959373" cy="5959373"/>
          </a:xfrm>
          <a:prstGeom prst="rect">
            <a:avLst/>
          </a:prstGeom>
        </p:spPr>
      </p:pic>
      <p:grpSp>
        <p:nvGrpSpPr>
          <p:cNvPr id="16" name="Group 16"/>
          <p:cNvGrpSpPr/>
          <p:nvPr/>
        </p:nvGrpSpPr>
        <p:grpSpPr>
          <a:xfrm>
            <a:off x="-228600" y="9516688"/>
            <a:ext cx="18888075" cy="1056062"/>
            <a:chOff x="0" y="0"/>
            <a:chExt cx="6389299" cy="35723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89300" cy="357236"/>
            </a:xfrm>
            <a:custGeom>
              <a:avLst/>
              <a:gdLst/>
              <a:ahLst/>
              <a:cxnLst/>
              <a:rect l="l" t="t" r="r" b="b"/>
              <a:pathLst>
                <a:path w="6389300" h="357236">
                  <a:moveTo>
                    <a:pt x="0" y="0"/>
                  </a:moveTo>
                  <a:lnTo>
                    <a:pt x="6389300" y="0"/>
                  </a:lnTo>
                  <a:lnTo>
                    <a:pt x="6389300" y="357236"/>
                  </a:lnTo>
                  <a:lnTo>
                    <a:pt x="0" y="357236"/>
                  </a:lnTo>
                  <a:close/>
                </a:path>
              </a:pathLst>
            </a:custGeom>
            <a:solidFill>
              <a:srgbClr val="F57E9A"/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15921565" y="9762525"/>
            <a:ext cx="2151978" cy="325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20"/>
              </a:lnSpc>
            </a:pPr>
            <a:r>
              <a:rPr lang="en-US" sz="2200" spc="21">
                <a:solidFill>
                  <a:srgbClr val="FFF7F7"/>
                </a:solidFill>
                <a:latin typeface="Courier Prime"/>
              </a:rPr>
              <a:t>12:01 PM</a:t>
            </a:r>
          </a:p>
        </p:txBody>
      </p:sp>
      <p:pic>
        <p:nvPicPr>
          <p:cNvPr id="19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5010166" y="9804282"/>
            <a:ext cx="306709" cy="232716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5468766" y="9801664"/>
            <a:ext cx="264391" cy="237952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14444976" y="9855231"/>
            <a:ext cx="225064" cy="130818"/>
          </a:xfrm>
          <a:prstGeom prst="rect">
            <a:avLst/>
          </a:prstGeom>
        </p:spPr>
      </p:pic>
      <p:sp>
        <p:nvSpPr>
          <p:cNvPr id="42" name="AutoShape 24">
            <a:extLst>
              <a:ext uri="{FF2B5EF4-FFF2-40B4-BE49-F238E27FC236}">
                <a16:creationId xmlns:a16="http://schemas.microsoft.com/office/drawing/2014/main" id="{757A91AB-7792-47C5-9416-44C99BFEF71D}"/>
              </a:ext>
            </a:extLst>
          </p:cNvPr>
          <p:cNvSpPr/>
          <p:nvPr/>
        </p:nvSpPr>
        <p:spPr>
          <a:xfrm>
            <a:off x="1148940" y="2067375"/>
            <a:ext cx="8329192" cy="0"/>
          </a:xfrm>
          <a:prstGeom prst="line">
            <a:avLst/>
          </a:prstGeom>
          <a:ln w="19050" cap="rnd">
            <a:solidFill>
              <a:srgbClr val="5F589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6" name="TextBox 35">
            <a:extLst>
              <a:ext uri="{FF2B5EF4-FFF2-40B4-BE49-F238E27FC236}">
                <a16:creationId xmlns:a16="http://schemas.microsoft.com/office/drawing/2014/main" id="{7304A9A9-BDDC-49A5-BEDC-CF727286C276}"/>
              </a:ext>
            </a:extLst>
          </p:cNvPr>
          <p:cNvSpPr txBox="1"/>
          <p:nvPr/>
        </p:nvSpPr>
        <p:spPr>
          <a:xfrm>
            <a:off x="11177930" y="1686289"/>
            <a:ext cx="6984219" cy="1025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000"/>
              </a:lnSpc>
            </a:pPr>
            <a:r>
              <a:rPr lang="en-US" sz="8000" dirty="0">
                <a:solidFill>
                  <a:srgbClr val="363252"/>
                </a:solidFill>
                <a:latin typeface="Gliker"/>
              </a:rPr>
              <a:t>Meu </a:t>
            </a:r>
            <a:r>
              <a:rPr lang="en-US" sz="8000" dirty="0" err="1">
                <a:solidFill>
                  <a:srgbClr val="363252"/>
                </a:solidFill>
                <a:latin typeface="Gliker"/>
              </a:rPr>
              <a:t>casal</a:t>
            </a:r>
            <a:endParaRPr lang="en-US" sz="8000" dirty="0">
              <a:solidFill>
                <a:srgbClr val="363252"/>
              </a:solidFill>
              <a:latin typeface="Gliker"/>
            </a:endParaRPr>
          </a:p>
        </p:txBody>
      </p:sp>
      <p:sp>
        <p:nvSpPr>
          <p:cNvPr id="50" name="Coração 49">
            <a:extLst>
              <a:ext uri="{FF2B5EF4-FFF2-40B4-BE49-F238E27FC236}">
                <a16:creationId xmlns:a16="http://schemas.microsoft.com/office/drawing/2014/main" id="{ED57E516-35CE-4EF5-BAD7-70B7029564EA}"/>
              </a:ext>
            </a:extLst>
          </p:cNvPr>
          <p:cNvSpPr/>
          <p:nvPr/>
        </p:nvSpPr>
        <p:spPr>
          <a:xfrm>
            <a:off x="16374100" y="1723894"/>
            <a:ext cx="713925" cy="713925"/>
          </a:xfrm>
          <a:prstGeom prst="heart">
            <a:avLst/>
          </a:prstGeom>
          <a:noFill/>
          <a:ln w="127000">
            <a:solidFill>
              <a:srgbClr val="363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2" name="Coração 51">
            <a:extLst>
              <a:ext uri="{FF2B5EF4-FFF2-40B4-BE49-F238E27FC236}">
                <a16:creationId xmlns:a16="http://schemas.microsoft.com/office/drawing/2014/main" id="{FEF32CE3-47F8-4AF3-82FE-D5204850C6A1}"/>
              </a:ext>
            </a:extLst>
          </p:cNvPr>
          <p:cNvSpPr/>
          <p:nvPr/>
        </p:nvSpPr>
        <p:spPr>
          <a:xfrm rot="346031">
            <a:off x="1847186" y="1628903"/>
            <a:ext cx="239418" cy="239418"/>
          </a:xfrm>
          <a:prstGeom prst="heart">
            <a:avLst/>
          </a:prstGeom>
          <a:noFill/>
          <a:ln w="38100">
            <a:solidFill>
              <a:srgbClr val="F89A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3" name="Group 3">
            <a:extLst>
              <a:ext uri="{FF2B5EF4-FFF2-40B4-BE49-F238E27FC236}">
                <a16:creationId xmlns:a16="http://schemas.microsoft.com/office/drawing/2014/main" id="{2763F116-F3DB-4D97-810A-55047F22C8C7}"/>
              </a:ext>
            </a:extLst>
          </p:cNvPr>
          <p:cNvGrpSpPr/>
          <p:nvPr/>
        </p:nvGrpSpPr>
        <p:grpSpPr>
          <a:xfrm>
            <a:off x="1348875" y="1555957"/>
            <a:ext cx="9118306" cy="7092744"/>
            <a:chOff x="0" y="0"/>
            <a:chExt cx="3474062" cy="2702325"/>
          </a:xfrm>
        </p:grpSpPr>
        <p:sp>
          <p:nvSpPr>
            <p:cNvPr id="54" name="Freeform 4">
              <a:extLst>
                <a:ext uri="{FF2B5EF4-FFF2-40B4-BE49-F238E27FC236}">
                  <a16:creationId xmlns:a16="http://schemas.microsoft.com/office/drawing/2014/main" id="{74969FB8-E98C-45B3-BEC9-B6AC3BBD4BD1}"/>
                </a:ext>
              </a:extLst>
            </p:cNvPr>
            <p:cNvSpPr/>
            <p:nvPr/>
          </p:nvSpPr>
          <p:spPr>
            <a:xfrm>
              <a:off x="0" y="0"/>
              <a:ext cx="3474062" cy="2702325"/>
            </a:xfrm>
            <a:custGeom>
              <a:avLst/>
              <a:gdLst/>
              <a:ahLst/>
              <a:cxnLst/>
              <a:rect l="l" t="t" r="r" b="b"/>
              <a:pathLst>
                <a:path w="3474062" h="2702325">
                  <a:moveTo>
                    <a:pt x="3349601" y="2702325"/>
                  </a:moveTo>
                  <a:lnTo>
                    <a:pt x="124460" y="2702325"/>
                  </a:lnTo>
                  <a:cubicBezTo>
                    <a:pt x="55880" y="2702325"/>
                    <a:pt x="0" y="2646445"/>
                    <a:pt x="0" y="257786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349602" y="0"/>
                  </a:lnTo>
                  <a:cubicBezTo>
                    <a:pt x="3418182" y="0"/>
                    <a:pt x="3474062" y="55880"/>
                    <a:pt x="3474062" y="124460"/>
                  </a:cubicBezTo>
                  <a:lnTo>
                    <a:pt x="3474062" y="2577865"/>
                  </a:lnTo>
                  <a:cubicBezTo>
                    <a:pt x="3474062" y="2646445"/>
                    <a:pt x="3418182" y="2702325"/>
                    <a:pt x="3349602" y="2702325"/>
                  </a:cubicBezTo>
                  <a:close/>
                </a:path>
              </a:pathLst>
            </a:custGeom>
            <a:solidFill>
              <a:srgbClr val="5F5899"/>
            </a:solidFill>
          </p:spPr>
        </p:sp>
      </p:grpSp>
      <p:grpSp>
        <p:nvGrpSpPr>
          <p:cNvPr id="55" name="Group 7">
            <a:extLst>
              <a:ext uri="{FF2B5EF4-FFF2-40B4-BE49-F238E27FC236}">
                <a16:creationId xmlns:a16="http://schemas.microsoft.com/office/drawing/2014/main" id="{2720C554-B47B-4534-BEB8-B10750BEB6FC}"/>
              </a:ext>
            </a:extLst>
          </p:cNvPr>
          <p:cNvGrpSpPr/>
          <p:nvPr/>
        </p:nvGrpSpPr>
        <p:grpSpPr>
          <a:xfrm>
            <a:off x="1132346" y="1408532"/>
            <a:ext cx="9118306" cy="7078528"/>
            <a:chOff x="0" y="0"/>
            <a:chExt cx="3474062" cy="2696909"/>
          </a:xfrm>
        </p:grpSpPr>
        <p:sp>
          <p:nvSpPr>
            <p:cNvPr id="56" name="Freeform 8">
              <a:extLst>
                <a:ext uri="{FF2B5EF4-FFF2-40B4-BE49-F238E27FC236}">
                  <a16:creationId xmlns:a16="http://schemas.microsoft.com/office/drawing/2014/main" id="{653D9B11-3F0C-4AFB-987E-5FDF28D4ABD5}"/>
                </a:ext>
              </a:extLst>
            </p:cNvPr>
            <p:cNvSpPr/>
            <p:nvPr/>
          </p:nvSpPr>
          <p:spPr>
            <a:xfrm>
              <a:off x="0" y="0"/>
              <a:ext cx="3474062" cy="2696909"/>
            </a:xfrm>
            <a:custGeom>
              <a:avLst/>
              <a:gdLst/>
              <a:ahLst/>
              <a:cxnLst/>
              <a:rect l="l" t="t" r="r" b="b"/>
              <a:pathLst>
                <a:path w="3474062" h="2696909">
                  <a:moveTo>
                    <a:pt x="3349601" y="2696909"/>
                  </a:moveTo>
                  <a:lnTo>
                    <a:pt x="124460" y="2696909"/>
                  </a:lnTo>
                  <a:cubicBezTo>
                    <a:pt x="55880" y="2696909"/>
                    <a:pt x="0" y="2641029"/>
                    <a:pt x="0" y="257244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349602" y="0"/>
                  </a:lnTo>
                  <a:cubicBezTo>
                    <a:pt x="3418182" y="0"/>
                    <a:pt x="3474062" y="55880"/>
                    <a:pt x="3474062" y="124460"/>
                  </a:cubicBezTo>
                  <a:lnTo>
                    <a:pt x="3474062" y="2572449"/>
                  </a:lnTo>
                  <a:cubicBezTo>
                    <a:pt x="3474062" y="2641029"/>
                    <a:pt x="3418182" y="2696909"/>
                    <a:pt x="3349602" y="269690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57" name="AutoShape 9">
            <a:extLst>
              <a:ext uri="{FF2B5EF4-FFF2-40B4-BE49-F238E27FC236}">
                <a16:creationId xmlns:a16="http://schemas.microsoft.com/office/drawing/2014/main" id="{5C797E6F-9D59-472D-ACC5-C219343B446B}"/>
              </a:ext>
            </a:extLst>
          </p:cNvPr>
          <p:cNvSpPr/>
          <p:nvPr/>
        </p:nvSpPr>
        <p:spPr>
          <a:xfrm>
            <a:off x="1132346" y="2064862"/>
            <a:ext cx="9185272" cy="0"/>
          </a:xfrm>
          <a:prstGeom prst="line">
            <a:avLst/>
          </a:prstGeom>
          <a:ln w="19050" cap="rnd">
            <a:solidFill>
              <a:srgbClr val="5F5899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58" name="Picture 10">
            <a:extLst>
              <a:ext uri="{FF2B5EF4-FFF2-40B4-BE49-F238E27FC236}">
                <a16:creationId xmlns:a16="http://schemas.microsoft.com/office/drawing/2014/main" id="{1E911566-22CF-4D01-BF64-01FB1D6A137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1422708" y="1592182"/>
            <a:ext cx="283586" cy="283586"/>
          </a:xfrm>
          <a:prstGeom prst="rect">
            <a:avLst/>
          </a:prstGeom>
        </p:spPr>
      </p:pic>
      <p:pic>
        <p:nvPicPr>
          <p:cNvPr id="59" name="Picture 11">
            <a:extLst>
              <a:ext uri="{FF2B5EF4-FFF2-40B4-BE49-F238E27FC236}">
                <a16:creationId xmlns:a16="http://schemas.microsoft.com/office/drawing/2014/main" id="{39D6B647-06AB-4678-9DDB-4547CEFB2B3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1828987" y="1592182"/>
            <a:ext cx="283586" cy="283586"/>
          </a:xfrm>
          <a:prstGeom prst="rect">
            <a:avLst/>
          </a:prstGeom>
        </p:spPr>
      </p:pic>
      <p:pic>
        <p:nvPicPr>
          <p:cNvPr id="60" name="Picture 12">
            <a:extLst>
              <a:ext uri="{FF2B5EF4-FFF2-40B4-BE49-F238E27FC236}">
                <a16:creationId xmlns:a16="http://schemas.microsoft.com/office/drawing/2014/main" id="{049824DE-0FAE-4210-85A2-5A45F1189676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2235267" y="1592182"/>
            <a:ext cx="283586" cy="283586"/>
          </a:xfrm>
          <a:prstGeom prst="rect">
            <a:avLst/>
          </a:prstGeom>
        </p:spPr>
      </p:pic>
      <p:sp>
        <p:nvSpPr>
          <p:cNvPr id="47" name="TextBox 36">
            <a:extLst>
              <a:ext uri="{FF2B5EF4-FFF2-40B4-BE49-F238E27FC236}">
                <a16:creationId xmlns:a16="http://schemas.microsoft.com/office/drawing/2014/main" id="{F5626D83-F74F-432A-88BB-367B1DBC72D9}"/>
              </a:ext>
            </a:extLst>
          </p:cNvPr>
          <p:cNvSpPr txBox="1"/>
          <p:nvPr/>
        </p:nvSpPr>
        <p:spPr>
          <a:xfrm>
            <a:off x="1835762" y="2457630"/>
            <a:ext cx="8008270" cy="55015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00"/>
              </a:lnSpc>
            </a:pPr>
            <a:r>
              <a:rPr lang="en-US" sz="2400" dirty="0">
                <a:solidFill>
                  <a:srgbClr val="363252"/>
                </a:solidFill>
                <a:latin typeface="Courier Prime"/>
              </a:rPr>
              <a:t>	Por ser uma rede social, o GitHub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permite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que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você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mostre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para o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mundo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todo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o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seu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conhecimento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e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suas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habilidades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técnicas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e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pessoais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, e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isto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é de </a:t>
            </a:r>
            <a:r>
              <a:rPr lang="en-US" sz="2400" b="1" dirty="0">
                <a:solidFill>
                  <a:srgbClr val="363252"/>
                </a:solidFill>
                <a:latin typeface="Courier Prime"/>
              </a:rPr>
              <a:t>extrema </a:t>
            </a:r>
            <a:r>
              <a:rPr lang="en-US" sz="2400" b="1" dirty="0" err="1">
                <a:solidFill>
                  <a:srgbClr val="363252"/>
                </a:solidFill>
                <a:latin typeface="Courier Prime"/>
              </a:rPr>
              <a:t>importância</a:t>
            </a:r>
            <a:r>
              <a:rPr lang="en-US" sz="2400" b="1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para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demonstrar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como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você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trabalha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,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como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se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organiza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,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os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projetos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em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que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está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trabalhando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, no que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tem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interesse,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sua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ajuda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em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projetos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de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outras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pessoas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,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cursos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que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possui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, ferramentas que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utiliza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e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inúmeras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informações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sobre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sua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carreira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como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desenvolvedor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. Desta forma,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ter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um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perfil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atraente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e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bem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estruturado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é de extrema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importância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no mercado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atual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.</a:t>
            </a:r>
          </a:p>
        </p:txBody>
      </p:sp>
      <p:sp>
        <p:nvSpPr>
          <p:cNvPr id="48" name="TextBox 38">
            <a:extLst>
              <a:ext uri="{FF2B5EF4-FFF2-40B4-BE49-F238E27FC236}">
                <a16:creationId xmlns:a16="http://schemas.microsoft.com/office/drawing/2014/main" id="{1CD07896-3D23-4079-A194-0D7E1E0E32AA}"/>
              </a:ext>
            </a:extLst>
          </p:cNvPr>
          <p:cNvSpPr txBox="1"/>
          <p:nvPr/>
        </p:nvSpPr>
        <p:spPr>
          <a:xfrm>
            <a:off x="2734959" y="1576828"/>
            <a:ext cx="7872356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79"/>
              </a:lnSpc>
            </a:pPr>
            <a:r>
              <a:rPr lang="pt-BR" sz="2400" b="1" dirty="0">
                <a:solidFill>
                  <a:srgbClr val="F57E9A"/>
                </a:solidFill>
                <a:latin typeface="Courier Prime Italics"/>
              </a:rPr>
              <a:t>GitHub e </a:t>
            </a:r>
            <a:r>
              <a:rPr lang="pt-BR" sz="2400" b="1" dirty="0" err="1">
                <a:solidFill>
                  <a:srgbClr val="F57E9A"/>
                </a:solidFill>
                <a:latin typeface="Courier Prime Italics"/>
              </a:rPr>
              <a:t>vc</a:t>
            </a:r>
            <a:r>
              <a:rPr lang="pt-BR" sz="2400" b="1" dirty="0">
                <a:solidFill>
                  <a:srgbClr val="F57E9A"/>
                </a:solidFill>
                <a:latin typeface="Courier Prime Italics"/>
              </a:rPr>
              <a:t> </a:t>
            </a:r>
            <a:endParaRPr lang="en-US" sz="2400" b="1" dirty="0">
              <a:solidFill>
                <a:srgbClr val="F57E9A"/>
              </a:solidFill>
              <a:latin typeface="Courier Prime Italics"/>
            </a:endParaRPr>
          </a:p>
        </p:txBody>
      </p:sp>
      <p:grpSp>
        <p:nvGrpSpPr>
          <p:cNvPr id="27" name="Group 39">
            <a:extLst>
              <a:ext uri="{FF2B5EF4-FFF2-40B4-BE49-F238E27FC236}">
                <a16:creationId xmlns:a16="http://schemas.microsoft.com/office/drawing/2014/main" id="{8722B867-2A99-43CB-8417-CE11D41868C9}"/>
              </a:ext>
            </a:extLst>
          </p:cNvPr>
          <p:cNvGrpSpPr/>
          <p:nvPr/>
        </p:nvGrpSpPr>
        <p:grpSpPr>
          <a:xfrm>
            <a:off x="6629400" y="8321315"/>
            <a:ext cx="2444547" cy="707493"/>
            <a:chOff x="0" y="0"/>
            <a:chExt cx="6392923" cy="1850221"/>
          </a:xfrm>
        </p:grpSpPr>
        <p:sp>
          <p:nvSpPr>
            <p:cNvPr id="28" name="Freeform 40">
              <a:hlinkClick r:id="rId14" action="ppaction://hlinksldjump"/>
              <a:extLst>
                <a:ext uri="{FF2B5EF4-FFF2-40B4-BE49-F238E27FC236}">
                  <a16:creationId xmlns:a16="http://schemas.microsoft.com/office/drawing/2014/main" id="{25F127CF-5ADE-4482-A296-8FD7644209ED}"/>
                </a:ext>
              </a:extLst>
            </p:cNvPr>
            <p:cNvSpPr/>
            <p:nvPr/>
          </p:nvSpPr>
          <p:spPr>
            <a:xfrm>
              <a:off x="0" y="0"/>
              <a:ext cx="6392923" cy="1850221"/>
            </a:xfrm>
            <a:custGeom>
              <a:avLst/>
              <a:gdLst/>
              <a:ahLst/>
              <a:cxnLst/>
              <a:rect l="l" t="t" r="r" b="b"/>
              <a:pathLst>
                <a:path w="6392923" h="1850221">
                  <a:moveTo>
                    <a:pt x="6268463" y="1850221"/>
                  </a:moveTo>
                  <a:lnTo>
                    <a:pt x="124460" y="1850221"/>
                  </a:lnTo>
                  <a:cubicBezTo>
                    <a:pt x="55880" y="1850221"/>
                    <a:pt x="0" y="1794341"/>
                    <a:pt x="0" y="172576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268463" y="0"/>
                  </a:lnTo>
                  <a:cubicBezTo>
                    <a:pt x="6337043" y="0"/>
                    <a:pt x="6392923" y="55880"/>
                    <a:pt x="6392923" y="124460"/>
                  </a:cubicBezTo>
                  <a:lnTo>
                    <a:pt x="6392923" y="1725761"/>
                  </a:lnTo>
                  <a:cubicBezTo>
                    <a:pt x="6392923" y="1794341"/>
                    <a:pt x="6337043" y="1850221"/>
                    <a:pt x="6268463" y="1850221"/>
                  </a:cubicBezTo>
                  <a:close/>
                </a:path>
              </a:pathLst>
            </a:custGeom>
            <a:solidFill>
              <a:srgbClr val="F9ADBF"/>
            </a:solidFill>
          </p:spPr>
        </p:sp>
      </p:grpSp>
      <p:sp>
        <p:nvSpPr>
          <p:cNvPr id="29" name="TextBox 41">
            <a:hlinkClick r:id="rId14" action="ppaction://hlinksldjump"/>
            <a:extLst>
              <a:ext uri="{FF2B5EF4-FFF2-40B4-BE49-F238E27FC236}">
                <a16:creationId xmlns:a16="http://schemas.microsoft.com/office/drawing/2014/main" id="{E1E483C2-457A-4D68-895A-FA943744A283}"/>
              </a:ext>
            </a:extLst>
          </p:cNvPr>
          <p:cNvSpPr txBox="1"/>
          <p:nvPr/>
        </p:nvSpPr>
        <p:spPr>
          <a:xfrm>
            <a:off x="7011639" y="8493368"/>
            <a:ext cx="1718324" cy="3590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59"/>
              </a:lnSpc>
            </a:pPr>
            <a:r>
              <a:rPr lang="en-US" sz="2299" dirty="0">
                <a:solidFill>
                  <a:schemeClr val="bg1"/>
                </a:solidFill>
                <a:latin typeface="Courier Prime"/>
              </a:rPr>
              <a:t>Anterior</a:t>
            </a:r>
          </a:p>
        </p:txBody>
      </p:sp>
      <p:grpSp>
        <p:nvGrpSpPr>
          <p:cNvPr id="61" name="Group 22">
            <a:extLst>
              <a:ext uri="{FF2B5EF4-FFF2-40B4-BE49-F238E27FC236}">
                <a16:creationId xmlns:a16="http://schemas.microsoft.com/office/drawing/2014/main" id="{31F6AECF-32AC-4662-913A-C0915E91D635}"/>
              </a:ext>
            </a:extLst>
          </p:cNvPr>
          <p:cNvGrpSpPr/>
          <p:nvPr/>
        </p:nvGrpSpPr>
        <p:grpSpPr>
          <a:xfrm>
            <a:off x="11990291" y="6381947"/>
            <a:ext cx="5540868" cy="2252538"/>
            <a:chOff x="0" y="0"/>
            <a:chExt cx="3474062" cy="2702325"/>
          </a:xfrm>
        </p:grpSpPr>
        <p:sp>
          <p:nvSpPr>
            <p:cNvPr id="62" name="Freeform 23">
              <a:extLst>
                <a:ext uri="{FF2B5EF4-FFF2-40B4-BE49-F238E27FC236}">
                  <a16:creationId xmlns:a16="http://schemas.microsoft.com/office/drawing/2014/main" id="{66F8DAA9-2DAB-4501-BEBC-31674C70D388}"/>
                </a:ext>
              </a:extLst>
            </p:cNvPr>
            <p:cNvSpPr/>
            <p:nvPr/>
          </p:nvSpPr>
          <p:spPr>
            <a:xfrm>
              <a:off x="0" y="0"/>
              <a:ext cx="3474062" cy="2702325"/>
            </a:xfrm>
            <a:custGeom>
              <a:avLst/>
              <a:gdLst/>
              <a:ahLst/>
              <a:cxnLst/>
              <a:rect l="l" t="t" r="r" b="b"/>
              <a:pathLst>
                <a:path w="3474062" h="2702325">
                  <a:moveTo>
                    <a:pt x="3349601" y="2702325"/>
                  </a:moveTo>
                  <a:lnTo>
                    <a:pt x="124460" y="2702325"/>
                  </a:lnTo>
                  <a:cubicBezTo>
                    <a:pt x="55880" y="2702325"/>
                    <a:pt x="0" y="2646445"/>
                    <a:pt x="0" y="257786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349602" y="0"/>
                  </a:lnTo>
                  <a:cubicBezTo>
                    <a:pt x="3418182" y="0"/>
                    <a:pt x="3474062" y="55880"/>
                    <a:pt x="3474062" y="124460"/>
                  </a:cubicBezTo>
                  <a:lnTo>
                    <a:pt x="3474062" y="2577865"/>
                  </a:lnTo>
                  <a:cubicBezTo>
                    <a:pt x="3474062" y="2646445"/>
                    <a:pt x="3418182" y="2702325"/>
                    <a:pt x="3349602" y="2702325"/>
                  </a:cubicBezTo>
                  <a:close/>
                </a:path>
              </a:pathLst>
            </a:custGeom>
            <a:solidFill>
              <a:srgbClr val="F57E9A"/>
            </a:solidFill>
          </p:spPr>
        </p:sp>
      </p:grpSp>
      <p:grpSp>
        <p:nvGrpSpPr>
          <p:cNvPr id="63" name="Group 24">
            <a:extLst>
              <a:ext uri="{FF2B5EF4-FFF2-40B4-BE49-F238E27FC236}">
                <a16:creationId xmlns:a16="http://schemas.microsoft.com/office/drawing/2014/main" id="{56B8B126-056E-4DBB-9421-DEEA46FDD2B0}"/>
              </a:ext>
            </a:extLst>
          </p:cNvPr>
          <p:cNvGrpSpPr/>
          <p:nvPr/>
        </p:nvGrpSpPr>
        <p:grpSpPr>
          <a:xfrm>
            <a:off x="11860512" y="6274995"/>
            <a:ext cx="5581560" cy="2266387"/>
            <a:chOff x="0" y="0"/>
            <a:chExt cx="3460977" cy="2688951"/>
          </a:xfrm>
        </p:grpSpPr>
        <p:sp>
          <p:nvSpPr>
            <p:cNvPr id="64" name="Freeform 25">
              <a:extLst>
                <a:ext uri="{FF2B5EF4-FFF2-40B4-BE49-F238E27FC236}">
                  <a16:creationId xmlns:a16="http://schemas.microsoft.com/office/drawing/2014/main" id="{D247994C-02C6-4EB5-B688-95834033CFC3}"/>
                </a:ext>
              </a:extLst>
            </p:cNvPr>
            <p:cNvSpPr/>
            <p:nvPr/>
          </p:nvSpPr>
          <p:spPr>
            <a:xfrm>
              <a:off x="0" y="0"/>
              <a:ext cx="3460978" cy="2688951"/>
            </a:xfrm>
            <a:custGeom>
              <a:avLst/>
              <a:gdLst/>
              <a:ahLst/>
              <a:cxnLst/>
              <a:rect l="l" t="t" r="r" b="b"/>
              <a:pathLst>
                <a:path w="3460978" h="2688951">
                  <a:moveTo>
                    <a:pt x="3336517" y="2688951"/>
                  </a:moveTo>
                  <a:lnTo>
                    <a:pt x="124460" y="2688951"/>
                  </a:lnTo>
                  <a:cubicBezTo>
                    <a:pt x="55880" y="2688951"/>
                    <a:pt x="0" y="2633071"/>
                    <a:pt x="0" y="256449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336518" y="0"/>
                  </a:lnTo>
                  <a:cubicBezTo>
                    <a:pt x="3405098" y="0"/>
                    <a:pt x="3460978" y="55880"/>
                    <a:pt x="3460978" y="124460"/>
                  </a:cubicBezTo>
                  <a:lnTo>
                    <a:pt x="3460978" y="2564491"/>
                  </a:lnTo>
                  <a:cubicBezTo>
                    <a:pt x="3460978" y="2633071"/>
                    <a:pt x="3405098" y="2688951"/>
                    <a:pt x="3336518" y="2688951"/>
                  </a:cubicBezTo>
                  <a:close/>
                </a:path>
              </a:pathLst>
            </a:custGeom>
            <a:solidFill>
              <a:srgbClr val="F57E9A"/>
            </a:solidFill>
          </p:spPr>
        </p:sp>
      </p:grpSp>
      <p:grpSp>
        <p:nvGrpSpPr>
          <p:cNvPr id="65" name="Group 26">
            <a:extLst>
              <a:ext uri="{FF2B5EF4-FFF2-40B4-BE49-F238E27FC236}">
                <a16:creationId xmlns:a16="http://schemas.microsoft.com/office/drawing/2014/main" id="{7B34482E-5DC3-42DC-865D-ABF972D6FC9F}"/>
              </a:ext>
            </a:extLst>
          </p:cNvPr>
          <p:cNvGrpSpPr/>
          <p:nvPr/>
        </p:nvGrpSpPr>
        <p:grpSpPr>
          <a:xfrm>
            <a:off x="11877893" y="6277443"/>
            <a:ext cx="5540868" cy="2248024"/>
            <a:chOff x="0" y="0"/>
            <a:chExt cx="3474062" cy="2696909"/>
          </a:xfrm>
        </p:grpSpPr>
        <p:sp>
          <p:nvSpPr>
            <p:cNvPr id="66" name="Freeform 27">
              <a:extLst>
                <a:ext uri="{FF2B5EF4-FFF2-40B4-BE49-F238E27FC236}">
                  <a16:creationId xmlns:a16="http://schemas.microsoft.com/office/drawing/2014/main" id="{90F5D0BB-2690-4798-AFD7-83FF82984924}"/>
                </a:ext>
              </a:extLst>
            </p:cNvPr>
            <p:cNvSpPr/>
            <p:nvPr/>
          </p:nvSpPr>
          <p:spPr>
            <a:xfrm>
              <a:off x="0" y="0"/>
              <a:ext cx="3474062" cy="2696909"/>
            </a:xfrm>
            <a:custGeom>
              <a:avLst/>
              <a:gdLst/>
              <a:ahLst/>
              <a:cxnLst/>
              <a:rect l="l" t="t" r="r" b="b"/>
              <a:pathLst>
                <a:path w="3474062" h="2696909">
                  <a:moveTo>
                    <a:pt x="3349601" y="2696909"/>
                  </a:moveTo>
                  <a:lnTo>
                    <a:pt x="124460" y="2696909"/>
                  </a:lnTo>
                  <a:cubicBezTo>
                    <a:pt x="55880" y="2696909"/>
                    <a:pt x="0" y="2641029"/>
                    <a:pt x="0" y="257244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349602" y="0"/>
                  </a:lnTo>
                  <a:cubicBezTo>
                    <a:pt x="3418182" y="0"/>
                    <a:pt x="3474062" y="55880"/>
                    <a:pt x="3474062" y="124460"/>
                  </a:cubicBezTo>
                  <a:lnTo>
                    <a:pt x="3474062" y="2572449"/>
                  </a:lnTo>
                  <a:cubicBezTo>
                    <a:pt x="3474062" y="2641029"/>
                    <a:pt x="3418182" y="2696909"/>
                    <a:pt x="3349602" y="269690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67" name="AutoShape 28">
            <a:extLst>
              <a:ext uri="{FF2B5EF4-FFF2-40B4-BE49-F238E27FC236}">
                <a16:creationId xmlns:a16="http://schemas.microsoft.com/office/drawing/2014/main" id="{80F2642F-2A45-416B-A08C-60E265D51514}"/>
              </a:ext>
            </a:extLst>
          </p:cNvPr>
          <p:cNvSpPr/>
          <p:nvPr/>
        </p:nvSpPr>
        <p:spPr>
          <a:xfrm>
            <a:off x="11856021" y="6750703"/>
            <a:ext cx="5581560" cy="0"/>
          </a:xfrm>
          <a:prstGeom prst="line">
            <a:avLst/>
          </a:prstGeom>
          <a:ln w="9525" cap="rnd">
            <a:solidFill>
              <a:srgbClr val="F57E9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3" name="TextBox 38">
            <a:extLst>
              <a:ext uri="{FF2B5EF4-FFF2-40B4-BE49-F238E27FC236}">
                <a16:creationId xmlns:a16="http://schemas.microsoft.com/office/drawing/2014/main" id="{BFADC6DF-A6E4-4084-A6AE-1C7C0A389A92}"/>
              </a:ext>
            </a:extLst>
          </p:cNvPr>
          <p:cNvSpPr txBox="1"/>
          <p:nvPr/>
        </p:nvSpPr>
        <p:spPr>
          <a:xfrm>
            <a:off x="12223271" y="6355540"/>
            <a:ext cx="3222443" cy="3718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79"/>
              </a:lnSpc>
            </a:pPr>
            <a:r>
              <a:rPr lang="pt-BR" sz="2400" b="1" dirty="0">
                <a:solidFill>
                  <a:srgbClr val="F57E9A"/>
                </a:solidFill>
                <a:latin typeface="Courier Prime Italics"/>
              </a:rPr>
              <a:t>IMPORTANTE</a:t>
            </a:r>
            <a:endParaRPr lang="en-US" sz="2400" b="1" dirty="0">
              <a:solidFill>
                <a:srgbClr val="F57E9A"/>
              </a:solidFill>
              <a:latin typeface="Courier Prime Italics"/>
            </a:endParaRPr>
          </a:p>
        </p:txBody>
      </p:sp>
      <p:pic>
        <p:nvPicPr>
          <p:cNvPr id="75" name="Picture 20">
            <a:extLst>
              <a:ext uri="{FF2B5EF4-FFF2-40B4-BE49-F238E27FC236}">
                <a16:creationId xmlns:a16="http://schemas.microsoft.com/office/drawing/2014/main" id="{90072AA0-BFED-4763-91A3-6FC27DE80A4C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p:blipFill>
        <p:spPr>
          <a:xfrm>
            <a:off x="17001925" y="6366953"/>
            <a:ext cx="310036" cy="310036"/>
          </a:xfrm>
          <a:prstGeom prst="rect">
            <a:avLst/>
          </a:prstGeom>
        </p:spPr>
      </p:pic>
      <p:sp>
        <p:nvSpPr>
          <p:cNvPr id="76" name="TextBox 36">
            <a:extLst>
              <a:ext uri="{FF2B5EF4-FFF2-40B4-BE49-F238E27FC236}">
                <a16:creationId xmlns:a16="http://schemas.microsoft.com/office/drawing/2014/main" id="{0B7F6337-A0F0-4B70-9924-7A2C08447AFF}"/>
              </a:ext>
            </a:extLst>
          </p:cNvPr>
          <p:cNvSpPr txBox="1"/>
          <p:nvPr/>
        </p:nvSpPr>
        <p:spPr>
          <a:xfrm>
            <a:off x="12217829" y="6946442"/>
            <a:ext cx="5313330" cy="12695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00"/>
              </a:lnSpc>
            </a:pP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Veja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a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seguir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exemplos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do</a:t>
            </a:r>
          </a:p>
          <a:p>
            <a:pPr>
              <a:lnSpc>
                <a:spcPts val="3300"/>
              </a:lnSpc>
            </a:pPr>
            <a:r>
              <a:rPr lang="en-US" sz="2400" dirty="0">
                <a:solidFill>
                  <a:srgbClr val="363252"/>
                </a:solidFill>
                <a:latin typeface="Courier Prime"/>
              </a:rPr>
              <a:t>que é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possível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criar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para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destacar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o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seu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perfil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!</a:t>
            </a:r>
          </a:p>
        </p:txBody>
      </p:sp>
      <p:grpSp>
        <p:nvGrpSpPr>
          <p:cNvPr id="78" name="Group 39">
            <a:extLst>
              <a:ext uri="{FF2B5EF4-FFF2-40B4-BE49-F238E27FC236}">
                <a16:creationId xmlns:a16="http://schemas.microsoft.com/office/drawing/2014/main" id="{6173CA51-F21A-41EC-A683-26A0B775BB48}"/>
              </a:ext>
            </a:extLst>
          </p:cNvPr>
          <p:cNvGrpSpPr/>
          <p:nvPr/>
        </p:nvGrpSpPr>
        <p:grpSpPr>
          <a:xfrm>
            <a:off x="9137854" y="8322207"/>
            <a:ext cx="2444546" cy="707493"/>
            <a:chOff x="0" y="0"/>
            <a:chExt cx="6392923" cy="1850221"/>
          </a:xfrm>
        </p:grpSpPr>
        <p:sp>
          <p:nvSpPr>
            <p:cNvPr id="79" name="Freeform 40">
              <a:hlinkClick r:id="rId17" action="ppaction://hlinksldjump"/>
              <a:extLst>
                <a:ext uri="{FF2B5EF4-FFF2-40B4-BE49-F238E27FC236}">
                  <a16:creationId xmlns:a16="http://schemas.microsoft.com/office/drawing/2014/main" id="{2BB40D10-B161-4534-A709-B309764DB7C6}"/>
                </a:ext>
              </a:extLst>
            </p:cNvPr>
            <p:cNvSpPr/>
            <p:nvPr/>
          </p:nvSpPr>
          <p:spPr>
            <a:xfrm>
              <a:off x="0" y="0"/>
              <a:ext cx="6392923" cy="1850221"/>
            </a:xfrm>
            <a:custGeom>
              <a:avLst/>
              <a:gdLst/>
              <a:ahLst/>
              <a:cxnLst/>
              <a:rect l="l" t="t" r="r" b="b"/>
              <a:pathLst>
                <a:path w="6392923" h="1850221">
                  <a:moveTo>
                    <a:pt x="6268463" y="1850221"/>
                  </a:moveTo>
                  <a:lnTo>
                    <a:pt x="124460" y="1850221"/>
                  </a:lnTo>
                  <a:cubicBezTo>
                    <a:pt x="55880" y="1850221"/>
                    <a:pt x="0" y="1794341"/>
                    <a:pt x="0" y="172576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268463" y="0"/>
                  </a:lnTo>
                  <a:cubicBezTo>
                    <a:pt x="6337043" y="0"/>
                    <a:pt x="6392923" y="55880"/>
                    <a:pt x="6392923" y="124460"/>
                  </a:cubicBezTo>
                  <a:lnTo>
                    <a:pt x="6392923" y="1725761"/>
                  </a:lnTo>
                  <a:cubicBezTo>
                    <a:pt x="6392923" y="1794341"/>
                    <a:pt x="6337043" y="1850221"/>
                    <a:pt x="6268463" y="1850221"/>
                  </a:cubicBezTo>
                  <a:close/>
                </a:path>
              </a:pathLst>
            </a:custGeom>
            <a:solidFill>
              <a:srgbClr val="F57E9A"/>
            </a:solidFill>
          </p:spPr>
        </p:sp>
      </p:grpSp>
      <p:sp>
        <p:nvSpPr>
          <p:cNvPr id="80" name="TextBox 41">
            <a:hlinkClick r:id="rId17" action="ppaction://hlinksldjump"/>
            <a:extLst>
              <a:ext uri="{FF2B5EF4-FFF2-40B4-BE49-F238E27FC236}">
                <a16:creationId xmlns:a16="http://schemas.microsoft.com/office/drawing/2014/main" id="{D6D66CCF-5FDE-423A-97B9-552E846976F9}"/>
              </a:ext>
            </a:extLst>
          </p:cNvPr>
          <p:cNvSpPr txBox="1"/>
          <p:nvPr/>
        </p:nvSpPr>
        <p:spPr>
          <a:xfrm>
            <a:off x="9161430" y="8494260"/>
            <a:ext cx="2420970" cy="3590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59"/>
              </a:lnSpc>
            </a:pPr>
            <a:r>
              <a:rPr lang="en-US" sz="2299" dirty="0" err="1">
                <a:solidFill>
                  <a:schemeClr val="bg1"/>
                </a:solidFill>
                <a:latin typeface="Courier Prime"/>
              </a:rPr>
              <a:t>Próximo</a:t>
            </a:r>
            <a:endParaRPr lang="en-US" sz="2299" dirty="0">
              <a:solidFill>
                <a:schemeClr val="bg1"/>
              </a:solidFill>
              <a:latin typeface="Courier Prime"/>
            </a:endParaRPr>
          </a:p>
        </p:txBody>
      </p:sp>
      <p:pic>
        <p:nvPicPr>
          <p:cNvPr id="81" name="Gráfico 80" descr="Ícone do menu de hambúrguer com preenchimento sólido">
            <a:hlinkClick r:id="rId18" action="ppaction://hlinksldjump"/>
            <a:extLst>
              <a:ext uri="{FF2B5EF4-FFF2-40B4-BE49-F238E27FC236}">
                <a16:creationId xmlns:a16="http://schemas.microsoft.com/office/drawing/2014/main" id="{84E2A3DB-518E-422D-BFAE-31F3AD911E5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7065026" y="0"/>
            <a:ext cx="926054" cy="926054"/>
          </a:xfrm>
          <a:prstGeom prst="rect">
            <a:avLst/>
          </a:prstGeom>
        </p:spPr>
      </p:pic>
      <p:sp>
        <p:nvSpPr>
          <p:cNvPr id="82" name="TextBox 35">
            <a:hlinkClick r:id="rId18" action="ppaction://hlinksldjump"/>
            <a:extLst>
              <a:ext uri="{FF2B5EF4-FFF2-40B4-BE49-F238E27FC236}">
                <a16:creationId xmlns:a16="http://schemas.microsoft.com/office/drawing/2014/main" id="{F0C5C1F7-14C2-4F57-95F0-F622045BD06A}"/>
              </a:ext>
            </a:extLst>
          </p:cNvPr>
          <p:cNvSpPr txBox="1"/>
          <p:nvPr/>
        </p:nvSpPr>
        <p:spPr>
          <a:xfrm>
            <a:off x="17221200" y="773321"/>
            <a:ext cx="609600" cy="3347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59"/>
              </a:lnSpc>
            </a:pPr>
            <a:r>
              <a:rPr lang="en-US" sz="1700" dirty="0">
                <a:solidFill>
                  <a:srgbClr val="363252"/>
                </a:solidFill>
                <a:latin typeface="Courier Prime"/>
              </a:rPr>
              <a:t>Menu</a:t>
            </a:r>
          </a:p>
        </p:txBody>
      </p:sp>
    </p:spTree>
    <p:extLst>
      <p:ext uri="{BB962C8B-B14F-4D97-AF65-F5344CB8AC3E}">
        <p14:creationId xmlns:p14="http://schemas.microsoft.com/office/powerpoint/2010/main" val="74188172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72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Picture 28">
            <a:extLst>
              <a:ext uri="{FF2B5EF4-FFF2-40B4-BE49-F238E27FC236}">
                <a16:creationId xmlns:a16="http://schemas.microsoft.com/office/drawing/2014/main" id="{40047439-D123-4D1D-AF84-E96F52BDFF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7136613" y="5222993"/>
            <a:ext cx="1873860" cy="1901518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477345" y="4683107"/>
            <a:ext cx="5603893" cy="5603893"/>
          </a:xfrm>
          <a:prstGeom prst="rect">
            <a:avLst/>
          </a:prstGeom>
        </p:spPr>
      </p:pic>
      <p:grpSp>
        <p:nvGrpSpPr>
          <p:cNvPr id="31" name="Group 31"/>
          <p:cNvGrpSpPr/>
          <p:nvPr/>
        </p:nvGrpSpPr>
        <p:grpSpPr>
          <a:xfrm>
            <a:off x="2405705" y="3012474"/>
            <a:ext cx="3954276" cy="2476056"/>
            <a:chOff x="0" y="0"/>
            <a:chExt cx="1514357" cy="2319867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1514357" cy="2319867"/>
            </a:xfrm>
            <a:custGeom>
              <a:avLst/>
              <a:gdLst/>
              <a:ahLst/>
              <a:cxnLst/>
              <a:rect l="l" t="t" r="r" b="b"/>
              <a:pathLst>
                <a:path w="1514357" h="2319867">
                  <a:moveTo>
                    <a:pt x="0" y="0"/>
                  </a:moveTo>
                  <a:lnTo>
                    <a:pt x="1514357" y="0"/>
                  </a:lnTo>
                  <a:lnTo>
                    <a:pt x="1514357" y="2319867"/>
                  </a:lnTo>
                  <a:lnTo>
                    <a:pt x="0" y="2319867"/>
                  </a:lnTo>
                  <a:close/>
                </a:path>
              </a:pathLst>
            </a:custGeom>
            <a:solidFill>
              <a:srgbClr val="5F5899"/>
            </a:solidFill>
          </p:spPr>
        </p:sp>
      </p:grpSp>
      <p:grpSp>
        <p:nvGrpSpPr>
          <p:cNvPr id="33" name="Group 33"/>
          <p:cNvGrpSpPr/>
          <p:nvPr/>
        </p:nvGrpSpPr>
        <p:grpSpPr>
          <a:xfrm>
            <a:off x="2198329" y="2896400"/>
            <a:ext cx="3965187" cy="2440267"/>
            <a:chOff x="0" y="0"/>
            <a:chExt cx="45762165" cy="68900338"/>
          </a:xfrm>
        </p:grpSpPr>
        <p:sp>
          <p:nvSpPr>
            <p:cNvPr id="34" name="Freeform 34"/>
            <p:cNvSpPr/>
            <p:nvPr/>
          </p:nvSpPr>
          <p:spPr>
            <a:xfrm>
              <a:off x="72390" y="72390"/>
              <a:ext cx="45617385" cy="68755558"/>
            </a:xfrm>
            <a:custGeom>
              <a:avLst/>
              <a:gdLst/>
              <a:ahLst/>
              <a:cxnLst/>
              <a:rect l="l" t="t" r="r" b="b"/>
              <a:pathLst>
                <a:path w="45617385" h="68755558">
                  <a:moveTo>
                    <a:pt x="0" y="0"/>
                  </a:moveTo>
                  <a:lnTo>
                    <a:pt x="45617385" y="0"/>
                  </a:lnTo>
                  <a:lnTo>
                    <a:pt x="45617385" y="68755558"/>
                  </a:lnTo>
                  <a:lnTo>
                    <a:pt x="0" y="687555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5" name="Freeform 35"/>
            <p:cNvSpPr/>
            <p:nvPr/>
          </p:nvSpPr>
          <p:spPr>
            <a:xfrm>
              <a:off x="0" y="0"/>
              <a:ext cx="45762165" cy="68900340"/>
            </a:xfrm>
            <a:custGeom>
              <a:avLst/>
              <a:gdLst/>
              <a:ahLst/>
              <a:cxnLst/>
              <a:rect l="l" t="t" r="r" b="b"/>
              <a:pathLst>
                <a:path w="45762165" h="68900340">
                  <a:moveTo>
                    <a:pt x="45617386" y="68755555"/>
                  </a:moveTo>
                  <a:lnTo>
                    <a:pt x="45762165" y="68755555"/>
                  </a:lnTo>
                  <a:lnTo>
                    <a:pt x="45762165" y="68900340"/>
                  </a:lnTo>
                  <a:lnTo>
                    <a:pt x="45617386" y="68900340"/>
                  </a:lnTo>
                  <a:lnTo>
                    <a:pt x="45617386" y="68755555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68755561"/>
                  </a:lnTo>
                  <a:lnTo>
                    <a:pt x="0" y="68755561"/>
                  </a:lnTo>
                  <a:lnTo>
                    <a:pt x="0" y="144780"/>
                  </a:lnTo>
                  <a:close/>
                  <a:moveTo>
                    <a:pt x="0" y="68755561"/>
                  </a:moveTo>
                  <a:lnTo>
                    <a:pt x="144780" y="68755561"/>
                  </a:lnTo>
                  <a:lnTo>
                    <a:pt x="144780" y="68900340"/>
                  </a:lnTo>
                  <a:lnTo>
                    <a:pt x="0" y="68900340"/>
                  </a:lnTo>
                  <a:lnTo>
                    <a:pt x="0" y="68755555"/>
                  </a:lnTo>
                  <a:close/>
                  <a:moveTo>
                    <a:pt x="45617386" y="144780"/>
                  </a:moveTo>
                  <a:lnTo>
                    <a:pt x="45762165" y="144780"/>
                  </a:lnTo>
                  <a:lnTo>
                    <a:pt x="45762165" y="68755561"/>
                  </a:lnTo>
                  <a:lnTo>
                    <a:pt x="45617386" y="68755561"/>
                  </a:lnTo>
                  <a:lnTo>
                    <a:pt x="45617386" y="144780"/>
                  </a:lnTo>
                  <a:close/>
                  <a:moveTo>
                    <a:pt x="144780" y="68755555"/>
                  </a:moveTo>
                  <a:lnTo>
                    <a:pt x="45617386" y="68755555"/>
                  </a:lnTo>
                  <a:lnTo>
                    <a:pt x="45617386" y="68900340"/>
                  </a:lnTo>
                  <a:lnTo>
                    <a:pt x="144780" y="68900340"/>
                  </a:lnTo>
                  <a:lnTo>
                    <a:pt x="144780" y="68755555"/>
                  </a:lnTo>
                  <a:close/>
                  <a:moveTo>
                    <a:pt x="45617386" y="0"/>
                  </a:moveTo>
                  <a:lnTo>
                    <a:pt x="45762165" y="0"/>
                  </a:lnTo>
                  <a:lnTo>
                    <a:pt x="45762165" y="144780"/>
                  </a:lnTo>
                  <a:lnTo>
                    <a:pt x="45617386" y="144780"/>
                  </a:lnTo>
                  <a:lnTo>
                    <a:pt x="45617386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45617386" y="0"/>
                  </a:lnTo>
                  <a:lnTo>
                    <a:pt x="45617386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5F5899"/>
            </a:solidFill>
          </p:spPr>
        </p:sp>
      </p:grpSp>
      <p:grpSp>
        <p:nvGrpSpPr>
          <p:cNvPr id="36" name="Group 36"/>
          <p:cNvGrpSpPr/>
          <p:nvPr/>
        </p:nvGrpSpPr>
        <p:grpSpPr>
          <a:xfrm>
            <a:off x="2198329" y="2896400"/>
            <a:ext cx="3965187" cy="458796"/>
            <a:chOff x="0" y="0"/>
            <a:chExt cx="45762165" cy="5367350"/>
          </a:xfrm>
        </p:grpSpPr>
        <p:sp>
          <p:nvSpPr>
            <p:cNvPr id="37" name="Freeform 37"/>
            <p:cNvSpPr/>
            <p:nvPr/>
          </p:nvSpPr>
          <p:spPr>
            <a:xfrm>
              <a:off x="72390" y="72390"/>
              <a:ext cx="45617385" cy="5222571"/>
            </a:xfrm>
            <a:custGeom>
              <a:avLst/>
              <a:gdLst/>
              <a:ahLst/>
              <a:cxnLst/>
              <a:rect l="l" t="t" r="r" b="b"/>
              <a:pathLst>
                <a:path w="45617385" h="5222571">
                  <a:moveTo>
                    <a:pt x="0" y="0"/>
                  </a:moveTo>
                  <a:lnTo>
                    <a:pt x="45617385" y="0"/>
                  </a:lnTo>
                  <a:lnTo>
                    <a:pt x="45617385" y="5222571"/>
                  </a:lnTo>
                  <a:lnTo>
                    <a:pt x="0" y="52225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E9FF"/>
            </a:solidFill>
          </p:spPr>
        </p:sp>
        <p:sp>
          <p:nvSpPr>
            <p:cNvPr id="38" name="Freeform 38"/>
            <p:cNvSpPr/>
            <p:nvPr/>
          </p:nvSpPr>
          <p:spPr>
            <a:xfrm>
              <a:off x="0" y="0"/>
              <a:ext cx="45762165" cy="5367350"/>
            </a:xfrm>
            <a:custGeom>
              <a:avLst/>
              <a:gdLst/>
              <a:ahLst/>
              <a:cxnLst/>
              <a:rect l="l" t="t" r="r" b="b"/>
              <a:pathLst>
                <a:path w="45762165" h="5367350">
                  <a:moveTo>
                    <a:pt x="45617386" y="5222570"/>
                  </a:moveTo>
                  <a:lnTo>
                    <a:pt x="45762165" y="5222570"/>
                  </a:lnTo>
                  <a:lnTo>
                    <a:pt x="45762165" y="5367350"/>
                  </a:lnTo>
                  <a:lnTo>
                    <a:pt x="45617386" y="5367350"/>
                  </a:lnTo>
                  <a:lnTo>
                    <a:pt x="45617386" y="522257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5222570"/>
                  </a:lnTo>
                  <a:lnTo>
                    <a:pt x="0" y="5222570"/>
                  </a:lnTo>
                  <a:lnTo>
                    <a:pt x="0" y="144780"/>
                  </a:lnTo>
                  <a:close/>
                  <a:moveTo>
                    <a:pt x="0" y="5222570"/>
                  </a:moveTo>
                  <a:lnTo>
                    <a:pt x="144780" y="5222570"/>
                  </a:lnTo>
                  <a:lnTo>
                    <a:pt x="144780" y="5367350"/>
                  </a:lnTo>
                  <a:lnTo>
                    <a:pt x="0" y="5367350"/>
                  </a:lnTo>
                  <a:lnTo>
                    <a:pt x="0" y="5222570"/>
                  </a:lnTo>
                  <a:close/>
                  <a:moveTo>
                    <a:pt x="45617386" y="144780"/>
                  </a:moveTo>
                  <a:lnTo>
                    <a:pt x="45762165" y="144780"/>
                  </a:lnTo>
                  <a:lnTo>
                    <a:pt x="45762165" y="5222570"/>
                  </a:lnTo>
                  <a:lnTo>
                    <a:pt x="45617386" y="5222570"/>
                  </a:lnTo>
                  <a:lnTo>
                    <a:pt x="45617386" y="144780"/>
                  </a:lnTo>
                  <a:close/>
                  <a:moveTo>
                    <a:pt x="144780" y="5222570"/>
                  </a:moveTo>
                  <a:lnTo>
                    <a:pt x="45617386" y="5222570"/>
                  </a:lnTo>
                  <a:lnTo>
                    <a:pt x="45617386" y="5367350"/>
                  </a:lnTo>
                  <a:lnTo>
                    <a:pt x="144780" y="5367350"/>
                  </a:lnTo>
                  <a:lnTo>
                    <a:pt x="144780" y="5222570"/>
                  </a:lnTo>
                  <a:close/>
                  <a:moveTo>
                    <a:pt x="45617386" y="0"/>
                  </a:moveTo>
                  <a:lnTo>
                    <a:pt x="45762165" y="0"/>
                  </a:lnTo>
                  <a:lnTo>
                    <a:pt x="45762165" y="144780"/>
                  </a:lnTo>
                  <a:lnTo>
                    <a:pt x="45617386" y="144780"/>
                  </a:lnTo>
                  <a:lnTo>
                    <a:pt x="45617386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45617386" y="0"/>
                  </a:lnTo>
                  <a:lnTo>
                    <a:pt x="45617386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5F5899"/>
            </a:solidFill>
          </p:spPr>
        </p:sp>
      </p:grpSp>
      <p:pic>
        <p:nvPicPr>
          <p:cNvPr id="39" name="Picture 3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2376414" y="3053387"/>
            <a:ext cx="151717" cy="151717"/>
          </a:xfrm>
          <a:prstGeom prst="rect">
            <a:avLst/>
          </a:prstGeom>
        </p:spPr>
      </p:pic>
      <p:pic>
        <p:nvPicPr>
          <p:cNvPr id="40" name="Picture 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2594592" y="3053387"/>
            <a:ext cx="151717" cy="151717"/>
          </a:xfrm>
          <a:prstGeom prst="rect">
            <a:avLst/>
          </a:prstGeom>
        </p:spPr>
      </p:pic>
      <p:pic>
        <p:nvPicPr>
          <p:cNvPr id="41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2812771" y="3053387"/>
            <a:ext cx="151717" cy="151717"/>
          </a:xfrm>
          <a:prstGeom prst="rect">
            <a:avLst/>
          </a:prstGeom>
        </p:spPr>
      </p:pic>
      <p:sp>
        <p:nvSpPr>
          <p:cNvPr id="45" name="TextBox 45"/>
          <p:cNvSpPr txBox="1"/>
          <p:nvPr/>
        </p:nvSpPr>
        <p:spPr>
          <a:xfrm>
            <a:off x="3710001" y="923681"/>
            <a:ext cx="10669336" cy="782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00"/>
              </a:lnSpc>
            </a:pPr>
            <a:r>
              <a:rPr lang="en-US" sz="6099" dirty="0" err="1">
                <a:solidFill>
                  <a:srgbClr val="F89AB0"/>
                </a:solidFill>
                <a:latin typeface="Gliker"/>
              </a:rPr>
              <a:t>Exemplos</a:t>
            </a:r>
            <a:r>
              <a:rPr lang="en-US" sz="6099" dirty="0">
                <a:solidFill>
                  <a:srgbClr val="F89AB0"/>
                </a:solidFill>
                <a:latin typeface="Gliker"/>
              </a:rPr>
              <a:t> de </a:t>
            </a:r>
            <a:r>
              <a:rPr lang="en-US" sz="6099" dirty="0" err="1">
                <a:solidFill>
                  <a:srgbClr val="F89AB0"/>
                </a:solidFill>
                <a:latin typeface="Gliker"/>
              </a:rPr>
              <a:t>Perfis</a:t>
            </a:r>
            <a:endParaRPr lang="en-US" sz="6099" dirty="0">
              <a:solidFill>
                <a:srgbClr val="F89AB0"/>
              </a:solidFill>
              <a:latin typeface="Gliker"/>
            </a:endParaRPr>
          </a:p>
        </p:txBody>
      </p:sp>
      <p:sp>
        <p:nvSpPr>
          <p:cNvPr id="46" name="TextBox 46"/>
          <p:cNvSpPr txBox="1"/>
          <p:nvPr/>
        </p:nvSpPr>
        <p:spPr>
          <a:xfrm>
            <a:off x="2827103" y="2030718"/>
            <a:ext cx="2707639" cy="512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dirty="0" err="1">
                <a:solidFill>
                  <a:schemeClr val="bg1"/>
                </a:solidFill>
                <a:latin typeface="Gliker"/>
              </a:rPr>
              <a:t>Básicos</a:t>
            </a:r>
            <a:endParaRPr lang="en-US" sz="4000" dirty="0">
              <a:solidFill>
                <a:schemeClr val="bg1"/>
              </a:solidFill>
              <a:latin typeface="Gliker"/>
            </a:endParaRPr>
          </a:p>
        </p:txBody>
      </p:sp>
      <p:sp>
        <p:nvSpPr>
          <p:cNvPr id="51" name="TextBox 51"/>
          <p:cNvSpPr txBox="1"/>
          <p:nvPr/>
        </p:nvSpPr>
        <p:spPr>
          <a:xfrm>
            <a:off x="7208276" y="2061540"/>
            <a:ext cx="3662940" cy="5129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dirty="0" err="1">
                <a:solidFill>
                  <a:schemeClr val="bg1"/>
                </a:solidFill>
                <a:latin typeface="Gliker"/>
              </a:rPr>
              <a:t>Intermediários</a:t>
            </a:r>
            <a:endParaRPr lang="en-US" sz="4000" dirty="0">
              <a:solidFill>
                <a:schemeClr val="bg1"/>
              </a:solidFill>
              <a:latin typeface="Gliker"/>
            </a:endParaRPr>
          </a:p>
        </p:txBody>
      </p:sp>
      <p:sp>
        <p:nvSpPr>
          <p:cNvPr id="53" name="TextBox 53"/>
          <p:cNvSpPr txBox="1"/>
          <p:nvPr/>
        </p:nvSpPr>
        <p:spPr>
          <a:xfrm>
            <a:off x="12324282" y="2030718"/>
            <a:ext cx="3032647" cy="512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dirty="0" err="1">
                <a:solidFill>
                  <a:schemeClr val="bg1"/>
                </a:solidFill>
                <a:latin typeface="Gliker"/>
              </a:rPr>
              <a:t>Avançados</a:t>
            </a:r>
            <a:endParaRPr lang="en-US" sz="4000" dirty="0">
              <a:solidFill>
                <a:schemeClr val="bg1"/>
              </a:solidFill>
              <a:latin typeface="Gliker"/>
            </a:endParaRPr>
          </a:p>
        </p:txBody>
      </p:sp>
      <p:grpSp>
        <p:nvGrpSpPr>
          <p:cNvPr id="58" name="Group 58"/>
          <p:cNvGrpSpPr/>
          <p:nvPr/>
        </p:nvGrpSpPr>
        <p:grpSpPr>
          <a:xfrm>
            <a:off x="-228600" y="9516688"/>
            <a:ext cx="18888075" cy="1056062"/>
            <a:chOff x="0" y="0"/>
            <a:chExt cx="6389299" cy="357236"/>
          </a:xfrm>
        </p:grpSpPr>
        <p:sp>
          <p:nvSpPr>
            <p:cNvPr id="59" name="Freeform 59"/>
            <p:cNvSpPr/>
            <p:nvPr/>
          </p:nvSpPr>
          <p:spPr>
            <a:xfrm>
              <a:off x="0" y="0"/>
              <a:ext cx="6389300" cy="357236"/>
            </a:xfrm>
            <a:custGeom>
              <a:avLst/>
              <a:gdLst/>
              <a:ahLst/>
              <a:cxnLst/>
              <a:rect l="l" t="t" r="r" b="b"/>
              <a:pathLst>
                <a:path w="6389300" h="357236">
                  <a:moveTo>
                    <a:pt x="0" y="0"/>
                  </a:moveTo>
                  <a:lnTo>
                    <a:pt x="6389300" y="0"/>
                  </a:lnTo>
                  <a:lnTo>
                    <a:pt x="6389300" y="357236"/>
                  </a:lnTo>
                  <a:lnTo>
                    <a:pt x="0" y="357236"/>
                  </a:lnTo>
                  <a:close/>
                </a:path>
              </a:pathLst>
            </a:custGeom>
            <a:solidFill>
              <a:srgbClr val="F57E9A"/>
            </a:solidFill>
          </p:spPr>
        </p:sp>
      </p:grpSp>
      <p:sp>
        <p:nvSpPr>
          <p:cNvPr id="60" name="TextBox 60"/>
          <p:cNvSpPr txBox="1"/>
          <p:nvPr/>
        </p:nvSpPr>
        <p:spPr>
          <a:xfrm>
            <a:off x="15921565" y="9762525"/>
            <a:ext cx="2151978" cy="325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20"/>
              </a:lnSpc>
            </a:pPr>
            <a:r>
              <a:rPr lang="en-US" sz="2200" spc="21">
                <a:solidFill>
                  <a:srgbClr val="FFF7F7"/>
                </a:solidFill>
                <a:latin typeface="Courier Prime"/>
              </a:rPr>
              <a:t>12:01 PM</a:t>
            </a:r>
          </a:p>
        </p:txBody>
      </p:sp>
      <p:pic>
        <p:nvPicPr>
          <p:cNvPr id="61" name="Picture 6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5010166" y="9804282"/>
            <a:ext cx="306709" cy="232716"/>
          </a:xfrm>
          <a:prstGeom prst="rect">
            <a:avLst/>
          </a:prstGeom>
        </p:spPr>
      </p:pic>
      <p:pic>
        <p:nvPicPr>
          <p:cNvPr id="62" name="Picture 6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15468766" y="9801664"/>
            <a:ext cx="264391" cy="237952"/>
          </a:xfrm>
          <a:prstGeom prst="rect">
            <a:avLst/>
          </a:prstGeom>
        </p:spPr>
      </p:pic>
      <p:pic>
        <p:nvPicPr>
          <p:cNvPr id="63" name="Picture 6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14444976" y="9855231"/>
            <a:ext cx="225064" cy="130818"/>
          </a:xfrm>
          <a:prstGeom prst="rect">
            <a:avLst/>
          </a:prstGeom>
        </p:spPr>
      </p:pic>
      <p:grpSp>
        <p:nvGrpSpPr>
          <p:cNvPr id="77" name="Group 31">
            <a:extLst>
              <a:ext uri="{FF2B5EF4-FFF2-40B4-BE49-F238E27FC236}">
                <a16:creationId xmlns:a16="http://schemas.microsoft.com/office/drawing/2014/main" id="{AA17ED32-D9E0-4A62-AB37-E2FE1D847729}"/>
              </a:ext>
            </a:extLst>
          </p:cNvPr>
          <p:cNvGrpSpPr/>
          <p:nvPr/>
        </p:nvGrpSpPr>
        <p:grpSpPr>
          <a:xfrm>
            <a:off x="2436443" y="6352398"/>
            <a:ext cx="3954276" cy="2476056"/>
            <a:chOff x="0" y="0"/>
            <a:chExt cx="1514357" cy="2319867"/>
          </a:xfrm>
        </p:grpSpPr>
        <p:sp>
          <p:nvSpPr>
            <p:cNvPr id="78" name="Freeform 32">
              <a:extLst>
                <a:ext uri="{FF2B5EF4-FFF2-40B4-BE49-F238E27FC236}">
                  <a16:creationId xmlns:a16="http://schemas.microsoft.com/office/drawing/2014/main" id="{8B6A5172-E5A5-45C5-998B-4E6ED756C0A0}"/>
                </a:ext>
              </a:extLst>
            </p:cNvPr>
            <p:cNvSpPr/>
            <p:nvPr/>
          </p:nvSpPr>
          <p:spPr>
            <a:xfrm>
              <a:off x="0" y="0"/>
              <a:ext cx="1514357" cy="2319867"/>
            </a:xfrm>
            <a:custGeom>
              <a:avLst/>
              <a:gdLst/>
              <a:ahLst/>
              <a:cxnLst/>
              <a:rect l="l" t="t" r="r" b="b"/>
              <a:pathLst>
                <a:path w="1514357" h="2319867">
                  <a:moveTo>
                    <a:pt x="0" y="0"/>
                  </a:moveTo>
                  <a:lnTo>
                    <a:pt x="1514357" y="0"/>
                  </a:lnTo>
                  <a:lnTo>
                    <a:pt x="1514357" y="2319867"/>
                  </a:lnTo>
                  <a:lnTo>
                    <a:pt x="0" y="2319867"/>
                  </a:lnTo>
                  <a:close/>
                </a:path>
              </a:pathLst>
            </a:custGeom>
            <a:solidFill>
              <a:srgbClr val="5F5899"/>
            </a:solidFill>
          </p:spPr>
        </p:sp>
      </p:grpSp>
      <p:grpSp>
        <p:nvGrpSpPr>
          <p:cNvPr id="79" name="Group 33">
            <a:extLst>
              <a:ext uri="{FF2B5EF4-FFF2-40B4-BE49-F238E27FC236}">
                <a16:creationId xmlns:a16="http://schemas.microsoft.com/office/drawing/2014/main" id="{BE3F905A-943C-4A9F-8B80-D8B3C02BA9BB}"/>
              </a:ext>
            </a:extLst>
          </p:cNvPr>
          <p:cNvGrpSpPr/>
          <p:nvPr/>
        </p:nvGrpSpPr>
        <p:grpSpPr>
          <a:xfrm>
            <a:off x="2229067" y="6236324"/>
            <a:ext cx="3965187" cy="2440267"/>
            <a:chOff x="0" y="0"/>
            <a:chExt cx="45762165" cy="68900338"/>
          </a:xfrm>
        </p:grpSpPr>
        <p:sp>
          <p:nvSpPr>
            <p:cNvPr id="80" name="Freeform 34">
              <a:extLst>
                <a:ext uri="{FF2B5EF4-FFF2-40B4-BE49-F238E27FC236}">
                  <a16:creationId xmlns:a16="http://schemas.microsoft.com/office/drawing/2014/main" id="{00E60AE4-5102-44CF-A9A0-19A9F8682DC2}"/>
                </a:ext>
              </a:extLst>
            </p:cNvPr>
            <p:cNvSpPr/>
            <p:nvPr/>
          </p:nvSpPr>
          <p:spPr>
            <a:xfrm>
              <a:off x="72390" y="72390"/>
              <a:ext cx="45617385" cy="68755558"/>
            </a:xfrm>
            <a:custGeom>
              <a:avLst/>
              <a:gdLst/>
              <a:ahLst/>
              <a:cxnLst/>
              <a:rect l="l" t="t" r="r" b="b"/>
              <a:pathLst>
                <a:path w="45617385" h="68755558">
                  <a:moveTo>
                    <a:pt x="0" y="0"/>
                  </a:moveTo>
                  <a:lnTo>
                    <a:pt x="45617385" y="0"/>
                  </a:lnTo>
                  <a:lnTo>
                    <a:pt x="45617385" y="68755558"/>
                  </a:lnTo>
                  <a:lnTo>
                    <a:pt x="0" y="687555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1" name="Freeform 35">
              <a:extLst>
                <a:ext uri="{FF2B5EF4-FFF2-40B4-BE49-F238E27FC236}">
                  <a16:creationId xmlns:a16="http://schemas.microsoft.com/office/drawing/2014/main" id="{36C5961E-1B2F-4342-81E2-557A59715E70}"/>
                </a:ext>
              </a:extLst>
            </p:cNvPr>
            <p:cNvSpPr/>
            <p:nvPr/>
          </p:nvSpPr>
          <p:spPr>
            <a:xfrm>
              <a:off x="0" y="0"/>
              <a:ext cx="45762165" cy="68900340"/>
            </a:xfrm>
            <a:custGeom>
              <a:avLst/>
              <a:gdLst/>
              <a:ahLst/>
              <a:cxnLst/>
              <a:rect l="l" t="t" r="r" b="b"/>
              <a:pathLst>
                <a:path w="45762165" h="68900340">
                  <a:moveTo>
                    <a:pt x="45617386" y="68755555"/>
                  </a:moveTo>
                  <a:lnTo>
                    <a:pt x="45762165" y="68755555"/>
                  </a:lnTo>
                  <a:lnTo>
                    <a:pt x="45762165" y="68900340"/>
                  </a:lnTo>
                  <a:lnTo>
                    <a:pt x="45617386" y="68900340"/>
                  </a:lnTo>
                  <a:lnTo>
                    <a:pt x="45617386" y="68755555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68755561"/>
                  </a:lnTo>
                  <a:lnTo>
                    <a:pt x="0" y="68755561"/>
                  </a:lnTo>
                  <a:lnTo>
                    <a:pt x="0" y="144780"/>
                  </a:lnTo>
                  <a:close/>
                  <a:moveTo>
                    <a:pt x="0" y="68755561"/>
                  </a:moveTo>
                  <a:lnTo>
                    <a:pt x="144780" y="68755561"/>
                  </a:lnTo>
                  <a:lnTo>
                    <a:pt x="144780" y="68900340"/>
                  </a:lnTo>
                  <a:lnTo>
                    <a:pt x="0" y="68900340"/>
                  </a:lnTo>
                  <a:lnTo>
                    <a:pt x="0" y="68755555"/>
                  </a:lnTo>
                  <a:close/>
                  <a:moveTo>
                    <a:pt x="45617386" y="144780"/>
                  </a:moveTo>
                  <a:lnTo>
                    <a:pt x="45762165" y="144780"/>
                  </a:lnTo>
                  <a:lnTo>
                    <a:pt x="45762165" y="68755561"/>
                  </a:lnTo>
                  <a:lnTo>
                    <a:pt x="45617386" y="68755561"/>
                  </a:lnTo>
                  <a:lnTo>
                    <a:pt x="45617386" y="144780"/>
                  </a:lnTo>
                  <a:close/>
                  <a:moveTo>
                    <a:pt x="144780" y="68755555"/>
                  </a:moveTo>
                  <a:lnTo>
                    <a:pt x="45617386" y="68755555"/>
                  </a:lnTo>
                  <a:lnTo>
                    <a:pt x="45617386" y="68900340"/>
                  </a:lnTo>
                  <a:lnTo>
                    <a:pt x="144780" y="68900340"/>
                  </a:lnTo>
                  <a:lnTo>
                    <a:pt x="144780" y="68755555"/>
                  </a:lnTo>
                  <a:close/>
                  <a:moveTo>
                    <a:pt x="45617386" y="0"/>
                  </a:moveTo>
                  <a:lnTo>
                    <a:pt x="45762165" y="0"/>
                  </a:lnTo>
                  <a:lnTo>
                    <a:pt x="45762165" y="144780"/>
                  </a:lnTo>
                  <a:lnTo>
                    <a:pt x="45617386" y="144780"/>
                  </a:lnTo>
                  <a:lnTo>
                    <a:pt x="45617386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45617386" y="0"/>
                  </a:lnTo>
                  <a:lnTo>
                    <a:pt x="45617386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5F5899"/>
            </a:solidFill>
          </p:spPr>
        </p:sp>
      </p:grpSp>
      <p:grpSp>
        <p:nvGrpSpPr>
          <p:cNvPr id="82" name="Group 36">
            <a:extLst>
              <a:ext uri="{FF2B5EF4-FFF2-40B4-BE49-F238E27FC236}">
                <a16:creationId xmlns:a16="http://schemas.microsoft.com/office/drawing/2014/main" id="{666EB6A4-D92E-4C69-98DF-09919716FB73}"/>
              </a:ext>
            </a:extLst>
          </p:cNvPr>
          <p:cNvGrpSpPr/>
          <p:nvPr/>
        </p:nvGrpSpPr>
        <p:grpSpPr>
          <a:xfrm>
            <a:off x="2229067" y="6236324"/>
            <a:ext cx="3965187" cy="458796"/>
            <a:chOff x="0" y="0"/>
            <a:chExt cx="45762165" cy="5367350"/>
          </a:xfrm>
        </p:grpSpPr>
        <p:sp>
          <p:nvSpPr>
            <p:cNvPr id="83" name="Freeform 37">
              <a:extLst>
                <a:ext uri="{FF2B5EF4-FFF2-40B4-BE49-F238E27FC236}">
                  <a16:creationId xmlns:a16="http://schemas.microsoft.com/office/drawing/2014/main" id="{87050F64-EBCD-4301-A117-CE7C6061C201}"/>
                </a:ext>
              </a:extLst>
            </p:cNvPr>
            <p:cNvSpPr/>
            <p:nvPr/>
          </p:nvSpPr>
          <p:spPr>
            <a:xfrm>
              <a:off x="72390" y="72390"/>
              <a:ext cx="45617385" cy="5222571"/>
            </a:xfrm>
            <a:custGeom>
              <a:avLst/>
              <a:gdLst/>
              <a:ahLst/>
              <a:cxnLst/>
              <a:rect l="l" t="t" r="r" b="b"/>
              <a:pathLst>
                <a:path w="45617385" h="5222571">
                  <a:moveTo>
                    <a:pt x="0" y="0"/>
                  </a:moveTo>
                  <a:lnTo>
                    <a:pt x="45617385" y="0"/>
                  </a:lnTo>
                  <a:lnTo>
                    <a:pt x="45617385" y="5222571"/>
                  </a:lnTo>
                  <a:lnTo>
                    <a:pt x="0" y="52225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E9FF"/>
            </a:solidFill>
          </p:spPr>
        </p:sp>
        <p:sp>
          <p:nvSpPr>
            <p:cNvPr id="84" name="Freeform 38">
              <a:extLst>
                <a:ext uri="{FF2B5EF4-FFF2-40B4-BE49-F238E27FC236}">
                  <a16:creationId xmlns:a16="http://schemas.microsoft.com/office/drawing/2014/main" id="{29B35406-2D75-4DD7-813B-7D8F4001968B}"/>
                </a:ext>
              </a:extLst>
            </p:cNvPr>
            <p:cNvSpPr/>
            <p:nvPr/>
          </p:nvSpPr>
          <p:spPr>
            <a:xfrm>
              <a:off x="0" y="0"/>
              <a:ext cx="45762165" cy="5367350"/>
            </a:xfrm>
            <a:custGeom>
              <a:avLst/>
              <a:gdLst/>
              <a:ahLst/>
              <a:cxnLst/>
              <a:rect l="l" t="t" r="r" b="b"/>
              <a:pathLst>
                <a:path w="45762165" h="5367350">
                  <a:moveTo>
                    <a:pt x="45617386" y="5222570"/>
                  </a:moveTo>
                  <a:lnTo>
                    <a:pt x="45762165" y="5222570"/>
                  </a:lnTo>
                  <a:lnTo>
                    <a:pt x="45762165" y="5367350"/>
                  </a:lnTo>
                  <a:lnTo>
                    <a:pt x="45617386" y="5367350"/>
                  </a:lnTo>
                  <a:lnTo>
                    <a:pt x="45617386" y="522257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5222570"/>
                  </a:lnTo>
                  <a:lnTo>
                    <a:pt x="0" y="5222570"/>
                  </a:lnTo>
                  <a:lnTo>
                    <a:pt x="0" y="144780"/>
                  </a:lnTo>
                  <a:close/>
                  <a:moveTo>
                    <a:pt x="0" y="5222570"/>
                  </a:moveTo>
                  <a:lnTo>
                    <a:pt x="144780" y="5222570"/>
                  </a:lnTo>
                  <a:lnTo>
                    <a:pt x="144780" y="5367350"/>
                  </a:lnTo>
                  <a:lnTo>
                    <a:pt x="0" y="5367350"/>
                  </a:lnTo>
                  <a:lnTo>
                    <a:pt x="0" y="5222570"/>
                  </a:lnTo>
                  <a:close/>
                  <a:moveTo>
                    <a:pt x="45617386" y="144780"/>
                  </a:moveTo>
                  <a:lnTo>
                    <a:pt x="45762165" y="144780"/>
                  </a:lnTo>
                  <a:lnTo>
                    <a:pt x="45762165" y="5222570"/>
                  </a:lnTo>
                  <a:lnTo>
                    <a:pt x="45617386" y="5222570"/>
                  </a:lnTo>
                  <a:lnTo>
                    <a:pt x="45617386" y="144780"/>
                  </a:lnTo>
                  <a:close/>
                  <a:moveTo>
                    <a:pt x="144780" y="5222570"/>
                  </a:moveTo>
                  <a:lnTo>
                    <a:pt x="45617386" y="5222570"/>
                  </a:lnTo>
                  <a:lnTo>
                    <a:pt x="45617386" y="5367350"/>
                  </a:lnTo>
                  <a:lnTo>
                    <a:pt x="144780" y="5367350"/>
                  </a:lnTo>
                  <a:lnTo>
                    <a:pt x="144780" y="5222570"/>
                  </a:lnTo>
                  <a:close/>
                  <a:moveTo>
                    <a:pt x="45617386" y="0"/>
                  </a:moveTo>
                  <a:lnTo>
                    <a:pt x="45762165" y="0"/>
                  </a:lnTo>
                  <a:lnTo>
                    <a:pt x="45762165" y="144780"/>
                  </a:lnTo>
                  <a:lnTo>
                    <a:pt x="45617386" y="144780"/>
                  </a:lnTo>
                  <a:lnTo>
                    <a:pt x="45617386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45617386" y="0"/>
                  </a:lnTo>
                  <a:lnTo>
                    <a:pt x="45617386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5F5899"/>
            </a:solidFill>
          </p:spPr>
        </p:sp>
      </p:grpSp>
      <p:pic>
        <p:nvPicPr>
          <p:cNvPr id="85" name="Picture 39">
            <a:extLst>
              <a:ext uri="{FF2B5EF4-FFF2-40B4-BE49-F238E27FC236}">
                <a16:creationId xmlns:a16="http://schemas.microsoft.com/office/drawing/2014/main" id="{3167EC7B-C767-4976-BF3C-CCE6361C5A3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2407152" y="6393311"/>
            <a:ext cx="151717" cy="151717"/>
          </a:xfrm>
          <a:prstGeom prst="rect">
            <a:avLst/>
          </a:prstGeom>
        </p:spPr>
      </p:pic>
      <p:pic>
        <p:nvPicPr>
          <p:cNvPr id="86" name="Picture 40">
            <a:extLst>
              <a:ext uri="{FF2B5EF4-FFF2-40B4-BE49-F238E27FC236}">
                <a16:creationId xmlns:a16="http://schemas.microsoft.com/office/drawing/2014/main" id="{882B18B9-DC55-4F55-A04E-9F1C95FD2D4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2625330" y="6393311"/>
            <a:ext cx="151717" cy="151717"/>
          </a:xfrm>
          <a:prstGeom prst="rect">
            <a:avLst/>
          </a:prstGeom>
        </p:spPr>
      </p:pic>
      <p:pic>
        <p:nvPicPr>
          <p:cNvPr id="87" name="Picture 41">
            <a:extLst>
              <a:ext uri="{FF2B5EF4-FFF2-40B4-BE49-F238E27FC236}">
                <a16:creationId xmlns:a16="http://schemas.microsoft.com/office/drawing/2014/main" id="{F29C17EC-FE6E-4B2D-8119-2EBB89C491F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2843509" y="6393311"/>
            <a:ext cx="151717" cy="151717"/>
          </a:xfrm>
          <a:prstGeom prst="rect">
            <a:avLst/>
          </a:prstGeom>
        </p:spPr>
      </p:pic>
      <p:grpSp>
        <p:nvGrpSpPr>
          <p:cNvPr id="88" name="Group 48">
            <a:extLst>
              <a:ext uri="{FF2B5EF4-FFF2-40B4-BE49-F238E27FC236}">
                <a16:creationId xmlns:a16="http://schemas.microsoft.com/office/drawing/2014/main" id="{DCF9D477-714A-49D9-8974-6C989019E70F}"/>
              </a:ext>
            </a:extLst>
          </p:cNvPr>
          <p:cNvGrpSpPr/>
          <p:nvPr/>
        </p:nvGrpSpPr>
        <p:grpSpPr>
          <a:xfrm>
            <a:off x="2857841" y="8291691"/>
            <a:ext cx="2707639" cy="763447"/>
            <a:chOff x="0" y="0"/>
            <a:chExt cx="1080822" cy="304749"/>
          </a:xfrm>
        </p:grpSpPr>
        <p:sp>
          <p:nvSpPr>
            <p:cNvPr id="89" name="Freeform 49">
              <a:hlinkClick r:id="rId14" action="ppaction://hlinksldjump"/>
              <a:extLst>
                <a:ext uri="{FF2B5EF4-FFF2-40B4-BE49-F238E27FC236}">
                  <a16:creationId xmlns:a16="http://schemas.microsoft.com/office/drawing/2014/main" id="{52A9F589-6AAB-42A9-85AE-8EDA2C2E132F}"/>
                </a:ext>
              </a:extLst>
            </p:cNvPr>
            <p:cNvSpPr/>
            <p:nvPr/>
          </p:nvSpPr>
          <p:spPr>
            <a:xfrm>
              <a:off x="0" y="0"/>
              <a:ext cx="1080822" cy="304749"/>
            </a:xfrm>
            <a:custGeom>
              <a:avLst/>
              <a:gdLst/>
              <a:ahLst/>
              <a:cxnLst/>
              <a:rect l="l" t="t" r="r" b="b"/>
              <a:pathLst>
                <a:path w="1080822" h="304749">
                  <a:moveTo>
                    <a:pt x="0" y="0"/>
                  </a:moveTo>
                  <a:lnTo>
                    <a:pt x="1080822" y="0"/>
                  </a:lnTo>
                  <a:lnTo>
                    <a:pt x="1080822" y="304749"/>
                  </a:lnTo>
                  <a:lnTo>
                    <a:pt x="0" y="304749"/>
                  </a:lnTo>
                  <a:close/>
                </a:path>
              </a:pathLst>
            </a:custGeom>
            <a:solidFill>
              <a:srgbClr val="5F5899"/>
            </a:solidFill>
          </p:spPr>
        </p:sp>
      </p:grpSp>
      <p:sp>
        <p:nvSpPr>
          <p:cNvPr id="90" name="TextBox 50">
            <a:hlinkClick r:id="rId14" action="ppaction://hlinksldjump"/>
            <a:extLst>
              <a:ext uri="{FF2B5EF4-FFF2-40B4-BE49-F238E27FC236}">
                <a16:creationId xmlns:a16="http://schemas.microsoft.com/office/drawing/2014/main" id="{10F3EB57-0518-4B8D-8E18-93024BE346E1}"/>
              </a:ext>
            </a:extLst>
          </p:cNvPr>
          <p:cNvSpPr txBox="1"/>
          <p:nvPr/>
        </p:nvSpPr>
        <p:spPr>
          <a:xfrm>
            <a:off x="3373638" y="8500826"/>
            <a:ext cx="1676044" cy="3365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sz="2499" dirty="0">
                <a:solidFill>
                  <a:srgbClr val="FFFFFF"/>
                </a:solidFill>
                <a:latin typeface="Courier Prime Bold"/>
              </a:rPr>
              <a:t>Ver</a:t>
            </a:r>
          </a:p>
        </p:txBody>
      </p:sp>
      <p:grpSp>
        <p:nvGrpSpPr>
          <p:cNvPr id="48" name="Group 48"/>
          <p:cNvGrpSpPr/>
          <p:nvPr/>
        </p:nvGrpSpPr>
        <p:grpSpPr>
          <a:xfrm>
            <a:off x="2827103" y="4951767"/>
            <a:ext cx="2707639" cy="763447"/>
            <a:chOff x="0" y="0"/>
            <a:chExt cx="1080822" cy="304749"/>
          </a:xfrm>
        </p:grpSpPr>
        <p:sp>
          <p:nvSpPr>
            <p:cNvPr id="49" name="Freeform 49">
              <a:hlinkClick r:id="rId15" action="ppaction://hlinksldjump"/>
            </p:cNvPr>
            <p:cNvSpPr/>
            <p:nvPr/>
          </p:nvSpPr>
          <p:spPr>
            <a:xfrm>
              <a:off x="0" y="0"/>
              <a:ext cx="1080822" cy="304749"/>
            </a:xfrm>
            <a:custGeom>
              <a:avLst/>
              <a:gdLst/>
              <a:ahLst/>
              <a:cxnLst/>
              <a:rect l="l" t="t" r="r" b="b"/>
              <a:pathLst>
                <a:path w="1080822" h="304749">
                  <a:moveTo>
                    <a:pt x="0" y="0"/>
                  </a:moveTo>
                  <a:lnTo>
                    <a:pt x="1080822" y="0"/>
                  </a:lnTo>
                  <a:lnTo>
                    <a:pt x="1080822" y="304749"/>
                  </a:lnTo>
                  <a:lnTo>
                    <a:pt x="0" y="304749"/>
                  </a:lnTo>
                  <a:close/>
                </a:path>
              </a:pathLst>
            </a:custGeom>
            <a:solidFill>
              <a:srgbClr val="5F5899"/>
            </a:solidFill>
          </p:spPr>
        </p:sp>
      </p:grpSp>
      <p:sp>
        <p:nvSpPr>
          <p:cNvPr id="50" name="TextBox 50">
            <a:hlinkClick r:id="rId15" action="ppaction://hlinksldjump"/>
          </p:cNvPr>
          <p:cNvSpPr txBox="1"/>
          <p:nvPr/>
        </p:nvSpPr>
        <p:spPr>
          <a:xfrm>
            <a:off x="3342900" y="5165207"/>
            <a:ext cx="1676044" cy="3365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sz="2499" dirty="0">
                <a:solidFill>
                  <a:srgbClr val="FFFFFF"/>
                </a:solidFill>
                <a:latin typeface="Courier Prime Bold"/>
              </a:rPr>
              <a:t>Ver</a:t>
            </a:r>
          </a:p>
        </p:txBody>
      </p:sp>
      <p:sp>
        <p:nvSpPr>
          <p:cNvPr id="93" name="TextBox 52">
            <a:extLst>
              <a:ext uri="{FF2B5EF4-FFF2-40B4-BE49-F238E27FC236}">
                <a16:creationId xmlns:a16="http://schemas.microsoft.com/office/drawing/2014/main" id="{33A3F243-E6A5-41B1-84F9-59ED79E6C9A8}"/>
              </a:ext>
            </a:extLst>
          </p:cNvPr>
          <p:cNvSpPr txBox="1"/>
          <p:nvPr/>
        </p:nvSpPr>
        <p:spPr>
          <a:xfrm>
            <a:off x="2338076" y="3936428"/>
            <a:ext cx="3775445" cy="4020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00"/>
              </a:lnSpc>
            </a:pPr>
            <a:r>
              <a:rPr lang="en-US" sz="2200" dirty="0" err="1">
                <a:solidFill>
                  <a:srgbClr val="363252"/>
                </a:solidFill>
                <a:latin typeface="Courier Prime"/>
              </a:rPr>
              <a:t>Você</a:t>
            </a:r>
            <a:r>
              <a:rPr lang="en-US" sz="22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200" dirty="0" err="1">
                <a:solidFill>
                  <a:srgbClr val="363252"/>
                </a:solidFill>
                <a:latin typeface="Courier Prime"/>
              </a:rPr>
              <a:t>em</a:t>
            </a:r>
            <a:r>
              <a:rPr lang="en-US" sz="2200" dirty="0">
                <a:solidFill>
                  <a:srgbClr val="363252"/>
                </a:solidFill>
                <a:latin typeface="Courier Prime"/>
              </a:rPr>
              <a:t> um </a:t>
            </a:r>
            <a:r>
              <a:rPr lang="en-US" sz="2200" dirty="0" err="1">
                <a:solidFill>
                  <a:srgbClr val="363252"/>
                </a:solidFill>
                <a:latin typeface="Courier Prime"/>
              </a:rPr>
              <a:t>código</a:t>
            </a:r>
            <a:endParaRPr lang="en-US" sz="2200" dirty="0">
              <a:solidFill>
                <a:srgbClr val="363252"/>
              </a:solidFill>
              <a:latin typeface="Courier Prime"/>
            </a:endParaRPr>
          </a:p>
        </p:txBody>
      </p:sp>
      <p:sp>
        <p:nvSpPr>
          <p:cNvPr id="94" name="TextBox 52">
            <a:extLst>
              <a:ext uri="{FF2B5EF4-FFF2-40B4-BE49-F238E27FC236}">
                <a16:creationId xmlns:a16="http://schemas.microsoft.com/office/drawing/2014/main" id="{6553A5D6-826E-4627-846D-AC15818FA573}"/>
              </a:ext>
            </a:extLst>
          </p:cNvPr>
          <p:cNvSpPr txBox="1"/>
          <p:nvPr/>
        </p:nvSpPr>
        <p:spPr>
          <a:xfrm>
            <a:off x="2305793" y="7344525"/>
            <a:ext cx="3775445" cy="4020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00"/>
              </a:lnSpc>
            </a:pPr>
            <a:r>
              <a:rPr lang="en-US" sz="2200" dirty="0">
                <a:solidFill>
                  <a:srgbClr val="363252"/>
                </a:solidFill>
                <a:latin typeface="Courier Prime"/>
              </a:rPr>
              <a:t>Clean e </a:t>
            </a:r>
            <a:r>
              <a:rPr lang="en-US" sz="2200" dirty="0" err="1">
                <a:solidFill>
                  <a:srgbClr val="363252"/>
                </a:solidFill>
                <a:latin typeface="Courier Prime"/>
              </a:rPr>
              <a:t>minimalista</a:t>
            </a:r>
            <a:endParaRPr lang="en-US" sz="2200" dirty="0">
              <a:solidFill>
                <a:srgbClr val="363252"/>
              </a:solidFill>
              <a:latin typeface="Courier Prime"/>
            </a:endParaRPr>
          </a:p>
        </p:txBody>
      </p:sp>
      <p:grpSp>
        <p:nvGrpSpPr>
          <p:cNvPr id="95" name="Group 31">
            <a:extLst>
              <a:ext uri="{FF2B5EF4-FFF2-40B4-BE49-F238E27FC236}">
                <a16:creationId xmlns:a16="http://schemas.microsoft.com/office/drawing/2014/main" id="{6B1AAF29-174F-4FF6-997B-43942BFD12E6}"/>
              </a:ext>
            </a:extLst>
          </p:cNvPr>
          <p:cNvGrpSpPr/>
          <p:nvPr/>
        </p:nvGrpSpPr>
        <p:grpSpPr>
          <a:xfrm>
            <a:off x="7212393" y="3012474"/>
            <a:ext cx="3954276" cy="2476056"/>
            <a:chOff x="0" y="0"/>
            <a:chExt cx="1514357" cy="2319867"/>
          </a:xfrm>
        </p:grpSpPr>
        <p:sp>
          <p:nvSpPr>
            <p:cNvPr id="96" name="Freeform 32">
              <a:extLst>
                <a:ext uri="{FF2B5EF4-FFF2-40B4-BE49-F238E27FC236}">
                  <a16:creationId xmlns:a16="http://schemas.microsoft.com/office/drawing/2014/main" id="{4D5BC955-BB60-49E2-ADC9-6600E9C94C86}"/>
                </a:ext>
              </a:extLst>
            </p:cNvPr>
            <p:cNvSpPr/>
            <p:nvPr/>
          </p:nvSpPr>
          <p:spPr>
            <a:xfrm>
              <a:off x="0" y="0"/>
              <a:ext cx="1514357" cy="2319867"/>
            </a:xfrm>
            <a:custGeom>
              <a:avLst/>
              <a:gdLst/>
              <a:ahLst/>
              <a:cxnLst/>
              <a:rect l="l" t="t" r="r" b="b"/>
              <a:pathLst>
                <a:path w="1514357" h="2319867">
                  <a:moveTo>
                    <a:pt x="0" y="0"/>
                  </a:moveTo>
                  <a:lnTo>
                    <a:pt x="1514357" y="0"/>
                  </a:lnTo>
                  <a:lnTo>
                    <a:pt x="1514357" y="2319867"/>
                  </a:lnTo>
                  <a:lnTo>
                    <a:pt x="0" y="2319867"/>
                  </a:lnTo>
                  <a:close/>
                </a:path>
              </a:pathLst>
            </a:custGeom>
            <a:solidFill>
              <a:srgbClr val="5F5899"/>
            </a:solidFill>
          </p:spPr>
        </p:sp>
      </p:grpSp>
      <p:grpSp>
        <p:nvGrpSpPr>
          <p:cNvPr id="97" name="Group 33">
            <a:extLst>
              <a:ext uri="{FF2B5EF4-FFF2-40B4-BE49-F238E27FC236}">
                <a16:creationId xmlns:a16="http://schemas.microsoft.com/office/drawing/2014/main" id="{1D1FFC99-F91C-43F0-8D76-E874ECBEDF79}"/>
              </a:ext>
            </a:extLst>
          </p:cNvPr>
          <p:cNvGrpSpPr/>
          <p:nvPr/>
        </p:nvGrpSpPr>
        <p:grpSpPr>
          <a:xfrm>
            <a:off x="7005017" y="2896400"/>
            <a:ext cx="3965187" cy="2440267"/>
            <a:chOff x="0" y="0"/>
            <a:chExt cx="45762165" cy="68900338"/>
          </a:xfrm>
        </p:grpSpPr>
        <p:sp>
          <p:nvSpPr>
            <p:cNvPr id="98" name="Freeform 34">
              <a:extLst>
                <a:ext uri="{FF2B5EF4-FFF2-40B4-BE49-F238E27FC236}">
                  <a16:creationId xmlns:a16="http://schemas.microsoft.com/office/drawing/2014/main" id="{CE043A11-DC87-44D3-9A5F-50F5A9B8D5A2}"/>
                </a:ext>
              </a:extLst>
            </p:cNvPr>
            <p:cNvSpPr/>
            <p:nvPr/>
          </p:nvSpPr>
          <p:spPr>
            <a:xfrm>
              <a:off x="72390" y="72390"/>
              <a:ext cx="45617385" cy="68755558"/>
            </a:xfrm>
            <a:custGeom>
              <a:avLst/>
              <a:gdLst/>
              <a:ahLst/>
              <a:cxnLst/>
              <a:rect l="l" t="t" r="r" b="b"/>
              <a:pathLst>
                <a:path w="45617385" h="68755558">
                  <a:moveTo>
                    <a:pt x="0" y="0"/>
                  </a:moveTo>
                  <a:lnTo>
                    <a:pt x="45617385" y="0"/>
                  </a:lnTo>
                  <a:lnTo>
                    <a:pt x="45617385" y="68755558"/>
                  </a:lnTo>
                  <a:lnTo>
                    <a:pt x="0" y="687555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99" name="Freeform 35">
              <a:extLst>
                <a:ext uri="{FF2B5EF4-FFF2-40B4-BE49-F238E27FC236}">
                  <a16:creationId xmlns:a16="http://schemas.microsoft.com/office/drawing/2014/main" id="{3474D7B5-8061-4363-A437-83EC4CD8C966}"/>
                </a:ext>
              </a:extLst>
            </p:cNvPr>
            <p:cNvSpPr/>
            <p:nvPr/>
          </p:nvSpPr>
          <p:spPr>
            <a:xfrm>
              <a:off x="0" y="0"/>
              <a:ext cx="45762165" cy="68900340"/>
            </a:xfrm>
            <a:custGeom>
              <a:avLst/>
              <a:gdLst/>
              <a:ahLst/>
              <a:cxnLst/>
              <a:rect l="l" t="t" r="r" b="b"/>
              <a:pathLst>
                <a:path w="45762165" h="68900340">
                  <a:moveTo>
                    <a:pt x="45617386" y="68755555"/>
                  </a:moveTo>
                  <a:lnTo>
                    <a:pt x="45762165" y="68755555"/>
                  </a:lnTo>
                  <a:lnTo>
                    <a:pt x="45762165" y="68900340"/>
                  </a:lnTo>
                  <a:lnTo>
                    <a:pt x="45617386" y="68900340"/>
                  </a:lnTo>
                  <a:lnTo>
                    <a:pt x="45617386" y="68755555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68755561"/>
                  </a:lnTo>
                  <a:lnTo>
                    <a:pt x="0" y="68755561"/>
                  </a:lnTo>
                  <a:lnTo>
                    <a:pt x="0" y="144780"/>
                  </a:lnTo>
                  <a:close/>
                  <a:moveTo>
                    <a:pt x="0" y="68755561"/>
                  </a:moveTo>
                  <a:lnTo>
                    <a:pt x="144780" y="68755561"/>
                  </a:lnTo>
                  <a:lnTo>
                    <a:pt x="144780" y="68900340"/>
                  </a:lnTo>
                  <a:lnTo>
                    <a:pt x="0" y="68900340"/>
                  </a:lnTo>
                  <a:lnTo>
                    <a:pt x="0" y="68755555"/>
                  </a:lnTo>
                  <a:close/>
                  <a:moveTo>
                    <a:pt x="45617386" y="144780"/>
                  </a:moveTo>
                  <a:lnTo>
                    <a:pt x="45762165" y="144780"/>
                  </a:lnTo>
                  <a:lnTo>
                    <a:pt x="45762165" y="68755561"/>
                  </a:lnTo>
                  <a:lnTo>
                    <a:pt x="45617386" y="68755561"/>
                  </a:lnTo>
                  <a:lnTo>
                    <a:pt x="45617386" y="144780"/>
                  </a:lnTo>
                  <a:close/>
                  <a:moveTo>
                    <a:pt x="144780" y="68755555"/>
                  </a:moveTo>
                  <a:lnTo>
                    <a:pt x="45617386" y="68755555"/>
                  </a:lnTo>
                  <a:lnTo>
                    <a:pt x="45617386" y="68900340"/>
                  </a:lnTo>
                  <a:lnTo>
                    <a:pt x="144780" y="68900340"/>
                  </a:lnTo>
                  <a:lnTo>
                    <a:pt x="144780" y="68755555"/>
                  </a:lnTo>
                  <a:close/>
                  <a:moveTo>
                    <a:pt x="45617386" y="0"/>
                  </a:moveTo>
                  <a:lnTo>
                    <a:pt x="45762165" y="0"/>
                  </a:lnTo>
                  <a:lnTo>
                    <a:pt x="45762165" y="144780"/>
                  </a:lnTo>
                  <a:lnTo>
                    <a:pt x="45617386" y="144780"/>
                  </a:lnTo>
                  <a:lnTo>
                    <a:pt x="45617386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45617386" y="0"/>
                  </a:lnTo>
                  <a:lnTo>
                    <a:pt x="45617386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5F5899"/>
            </a:solidFill>
          </p:spPr>
        </p:sp>
      </p:grpSp>
      <p:grpSp>
        <p:nvGrpSpPr>
          <p:cNvPr id="100" name="Group 36">
            <a:extLst>
              <a:ext uri="{FF2B5EF4-FFF2-40B4-BE49-F238E27FC236}">
                <a16:creationId xmlns:a16="http://schemas.microsoft.com/office/drawing/2014/main" id="{872383F7-EA67-4BBF-A106-F63C8FFF1007}"/>
              </a:ext>
            </a:extLst>
          </p:cNvPr>
          <p:cNvGrpSpPr/>
          <p:nvPr/>
        </p:nvGrpSpPr>
        <p:grpSpPr>
          <a:xfrm>
            <a:off x="7005017" y="2896400"/>
            <a:ext cx="3965187" cy="458796"/>
            <a:chOff x="0" y="0"/>
            <a:chExt cx="45762165" cy="5367350"/>
          </a:xfrm>
        </p:grpSpPr>
        <p:sp>
          <p:nvSpPr>
            <p:cNvPr id="101" name="Freeform 37">
              <a:extLst>
                <a:ext uri="{FF2B5EF4-FFF2-40B4-BE49-F238E27FC236}">
                  <a16:creationId xmlns:a16="http://schemas.microsoft.com/office/drawing/2014/main" id="{D5356646-1917-46DB-9482-9DF2A179F237}"/>
                </a:ext>
              </a:extLst>
            </p:cNvPr>
            <p:cNvSpPr/>
            <p:nvPr/>
          </p:nvSpPr>
          <p:spPr>
            <a:xfrm>
              <a:off x="72390" y="72390"/>
              <a:ext cx="45617385" cy="5222571"/>
            </a:xfrm>
            <a:custGeom>
              <a:avLst/>
              <a:gdLst/>
              <a:ahLst/>
              <a:cxnLst/>
              <a:rect l="l" t="t" r="r" b="b"/>
              <a:pathLst>
                <a:path w="45617385" h="5222571">
                  <a:moveTo>
                    <a:pt x="0" y="0"/>
                  </a:moveTo>
                  <a:lnTo>
                    <a:pt x="45617385" y="0"/>
                  </a:lnTo>
                  <a:lnTo>
                    <a:pt x="45617385" y="5222571"/>
                  </a:lnTo>
                  <a:lnTo>
                    <a:pt x="0" y="52225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93AB"/>
            </a:solidFill>
          </p:spPr>
        </p:sp>
        <p:sp>
          <p:nvSpPr>
            <p:cNvPr id="102" name="Freeform 38">
              <a:extLst>
                <a:ext uri="{FF2B5EF4-FFF2-40B4-BE49-F238E27FC236}">
                  <a16:creationId xmlns:a16="http://schemas.microsoft.com/office/drawing/2014/main" id="{D0C7A146-0035-4DF2-BE77-F0F6A87D53C0}"/>
                </a:ext>
              </a:extLst>
            </p:cNvPr>
            <p:cNvSpPr/>
            <p:nvPr/>
          </p:nvSpPr>
          <p:spPr>
            <a:xfrm>
              <a:off x="0" y="0"/>
              <a:ext cx="45762165" cy="5367350"/>
            </a:xfrm>
            <a:custGeom>
              <a:avLst/>
              <a:gdLst/>
              <a:ahLst/>
              <a:cxnLst/>
              <a:rect l="l" t="t" r="r" b="b"/>
              <a:pathLst>
                <a:path w="45762165" h="5367350">
                  <a:moveTo>
                    <a:pt x="45617386" y="5222570"/>
                  </a:moveTo>
                  <a:lnTo>
                    <a:pt x="45762165" y="5222570"/>
                  </a:lnTo>
                  <a:lnTo>
                    <a:pt x="45762165" y="5367350"/>
                  </a:lnTo>
                  <a:lnTo>
                    <a:pt x="45617386" y="5367350"/>
                  </a:lnTo>
                  <a:lnTo>
                    <a:pt x="45617386" y="522257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5222570"/>
                  </a:lnTo>
                  <a:lnTo>
                    <a:pt x="0" y="5222570"/>
                  </a:lnTo>
                  <a:lnTo>
                    <a:pt x="0" y="144780"/>
                  </a:lnTo>
                  <a:close/>
                  <a:moveTo>
                    <a:pt x="0" y="5222570"/>
                  </a:moveTo>
                  <a:lnTo>
                    <a:pt x="144780" y="5222570"/>
                  </a:lnTo>
                  <a:lnTo>
                    <a:pt x="144780" y="5367350"/>
                  </a:lnTo>
                  <a:lnTo>
                    <a:pt x="0" y="5367350"/>
                  </a:lnTo>
                  <a:lnTo>
                    <a:pt x="0" y="5222570"/>
                  </a:lnTo>
                  <a:close/>
                  <a:moveTo>
                    <a:pt x="45617386" y="144780"/>
                  </a:moveTo>
                  <a:lnTo>
                    <a:pt x="45762165" y="144780"/>
                  </a:lnTo>
                  <a:lnTo>
                    <a:pt x="45762165" y="5222570"/>
                  </a:lnTo>
                  <a:lnTo>
                    <a:pt x="45617386" y="5222570"/>
                  </a:lnTo>
                  <a:lnTo>
                    <a:pt x="45617386" y="144780"/>
                  </a:lnTo>
                  <a:close/>
                  <a:moveTo>
                    <a:pt x="144780" y="5222570"/>
                  </a:moveTo>
                  <a:lnTo>
                    <a:pt x="45617386" y="5222570"/>
                  </a:lnTo>
                  <a:lnTo>
                    <a:pt x="45617386" y="5367350"/>
                  </a:lnTo>
                  <a:lnTo>
                    <a:pt x="144780" y="5367350"/>
                  </a:lnTo>
                  <a:lnTo>
                    <a:pt x="144780" y="5222570"/>
                  </a:lnTo>
                  <a:close/>
                  <a:moveTo>
                    <a:pt x="45617386" y="0"/>
                  </a:moveTo>
                  <a:lnTo>
                    <a:pt x="45762165" y="0"/>
                  </a:lnTo>
                  <a:lnTo>
                    <a:pt x="45762165" y="144780"/>
                  </a:lnTo>
                  <a:lnTo>
                    <a:pt x="45617386" y="144780"/>
                  </a:lnTo>
                  <a:lnTo>
                    <a:pt x="45617386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45617386" y="0"/>
                  </a:lnTo>
                  <a:lnTo>
                    <a:pt x="45617386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5F5899"/>
            </a:solidFill>
          </p:spPr>
        </p:sp>
      </p:grpSp>
      <p:pic>
        <p:nvPicPr>
          <p:cNvPr id="103" name="Picture 39">
            <a:extLst>
              <a:ext uri="{FF2B5EF4-FFF2-40B4-BE49-F238E27FC236}">
                <a16:creationId xmlns:a16="http://schemas.microsoft.com/office/drawing/2014/main" id="{6F23500C-3AA7-4E29-9A5B-AE35EF1EE84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7183102" y="3053387"/>
            <a:ext cx="151717" cy="151717"/>
          </a:xfrm>
          <a:prstGeom prst="rect">
            <a:avLst/>
          </a:prstGeom>
        </p:spPr>
      </p:pic>
      <p:pic>
        <p:nvPicPr>
          <p:cNvPr id="104" name="Picture 40">
            <a:extLst>
              <a:ext uri="{FF2B5EF4-FFF2-40B4-BE49-F238E27FC236}">
                <a16:creationId xmlns:a16="http://schemas.microsoft.com/office/drawing/2014/main" id="{2D5D4343-8155-4F57-9A8C-A6258EBF077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7401280" y="3053387"/>
            <a:ext cx="151717" cy="151717"/>
          </a:xfrm>
          <a:prstGeom prst="rect">
            <a:avLst/>
          </a:prstGeom>
        </p:spPr>
      </p:pic>
      <p:pic>
        <p:nvPicPr>
          <p:cNvPr id="105" name="Picture 41">
            <a:extLst>
              <a:ext uri="{FF2B5EF4-FFF2-40B4-BE49-F238E27FC236}">
                <a16:creationId xmlns:a16="http://schemas.microsoft.com/office/drawing/2014/main" id="{3D750522-4AE8-49C8-A2C5-A6FD5069038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7619459" y="3053387"/>
            <a:ext cx="151717" cy="151717"/>
          </a:xfrm>
          <a:prstGeom prst="rect">
            <a:avLst/>
          </a:prstGeom>
        </p:spPr>
      </p:pic>
      <p:grpSp>
        <p:nvGrpSpPr>
          <p:cNvPr id="106" name="Group 31">
            <a:extLst>
              <a:ext uri="{FF2B5EF4-FFF2-40B4-BE49-F238E27FC236}">
                <a16:creationId xmlns:a16="http://schemas.microsoft.com/office/drawing/2014/main" id="{C77FFB95-46BA-45B2-A02F-28946B43041F}"/>
              </a:ext>
            </a:extLst>
          </p:cNvPr>
          <p:cNvGrpSpPr/>
          <p:nvPr/>
        </p:nvGrpSpPr>
        <p:grpSpPr>
          <a:xfrm>
            <a:off x="7243131" y="6352398"/>
            <a:ext cx="3954276" cy="2476056"/>
            <a:chOff x="0" y="0"/>
            <a:chExt cx="1514357" cy="2319867"/>
          </a:xfrm>
        </p:grpSpPr>
        <p:sp>
          <p:nvSpPr>
            <p:cNvPr id="107" name="Freeform 32">
              <a:extLst>
                <a:ext uri="{FF2B5EF4-FFF2-40B4-BE49-F238E27FC236}">
                  <a16:creationId xmlns:a16="http://schemas.microsoft.com/office/drawing/2014/main" id="{80DC9FD5-3989-4ABB-8C0E-8EABC66D0355}"/>
                </a:ext>
              </a:extLst>
            </p:cNvPr>
            <p:cNvSpPr/>
            <p:nvPr/>
          </p:nvSpPr>
          <p:spPr>
            <a:xfrm>
              <a:off x="0" y="0"/>
              <a:ext cx="1514357" cy="2319867"/>
            </a:xfrm>
            <a:custGeom>
              <a:avLst/>
              <a:gdLst/>
              <a:ahLst/>
              <a:cxnLst/>
              <a:rect l="l" t="t" r="r" b="b"/>
              <a:pathLst>
                <a:path w="1514357" h="2319867">
                  <a:moveTo>
                    <a:pt x="0" y="0"/>
                  </a:moveTo>
                  <a:lnTo>
                    <a:pt x="1514357" y="0"/>
                  </a:lnTo>
                  <a:lnTo>
                    <a:pt x="1514357" y="2319867"/>
                  </a:lnTo>
                  <a:lnTo>
                    <a:pt x="0" y="2319867"/>
                  </a:lnTo>
                  <a:close/>
                </a:path>
              </a:pathLst>
            </a:custGeom>
            <a:solidFill>
              <a:srgbClr val="5F5899"/>
            </a:solidFill>
          </p:spPr>
        </p:sp>
      </p:grpSp>
      <p:grpSp>
        <p:nvGrpSpPr>
          <p:cNvPr id="108" name="Group 33">
            <a:extLst>
              <a:ext uri="{FF2B5EF4-FFF2-40B4-BE49-F238E27FC236}">
                <a16:creationId xmlns:a16="http://schemas.microsoft.com/office/drawing/2014/main" id="{D46690BA-C61C-43C1-ACE5-BA532B781D09}"/>
              </a:ext>
            </a:extLst>
          </p:cNvPr>
          <p:cNvGrpSpPr/>
          <p:nvPr/>
        </p:nvGrpSpPr>
        <p:grpSpPr>
          <a:xfrm>
            <a:off x="7035755" y="6236324"/>
            <a:ext cx="3965187" cy="2440267"/>
            <a:chOff x="0" y="0"/>
            <a:chExt cx="45762165" cy="68900338"/>
          </a:xfrm>
        </p:grpSpPr>
        <p:sp>
          <p:nvSpPr>
            <p:cNvPr id="109" name="Freeform 34">
              <a:extLst>
                <a:ext uri="{FF2B5EF4-FFF2-40B4-BE49-F238E27FC236}">
                  <a16:creationId xmlns:a16="http://schemas.microsoft.com/office/drawing/2014/main" id="{B83C58A6-9AE1-43FF-B20E-B76FD9838036}"/>
                </a:ext>
              </a:extLst>
            </p:cNvPr>
            <p:cNvSpPr/>
            <p:nvPr/>
          </p:nvSpPr>
          <p:spPr>
            <a:xfrm>
              <a:off x="72390" y="72390"/>
              <a:ext cx="45617385" cy="68755558"/>
            </a:xfrm>
            <a:custGeom>
              <a:avLst/>
              <a:gdLst/>
              <a:ahLst/>
              <a:cxnLst/>
              <a:rect l="l" t="t" r="r" b="b"/>
              <a:pathLst>
                <a:path w="45617385" h="68755558">
                  <a:moveTo>
                    <a:pt x="0" y="0"/>
                  </a:moveTo>
                  <a:lnTo>
                    <a:pt x="45617385" y="0"/>
                  </a:lnTo>
                  <a:lnTo>
                    <a:pt x="45617385" y="68755558"/>
                  </a:lnTo>
                  <a:lnTo>
                    <a:pt x="0" y="687555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0" name="Freeform 35">
              <a:extLst>
                <a:ext uri="{FF2B5EF4-FFF2-40B4-BE49-F238E27FC236}">
                  <a16:creationId xmlns:a16="http://schemas.microsoft.com/office/drawing/2014/main" id="{6AD433D6-872A-4F06-8450-D84B59FBAFE6}"/>
                </a:ext>
              </a:extLst>
            </p:cNvPr>
            <p:cNvSpPr/>
            <p:nvPr/>
          </p:nvSpPr>
          <p:spPr>
            <a:xfrm>
              <a:off x="0" y="0"/>
              <a:ext cx="45762165" cy="68900340"/>
            </a:xfrm>
            <a:custGeom>
              <a:avLst/>
              <a:gdLst/>
              <a:ahLst/>
              <a:cxnLst/>
              <a:rect l="l" t="t" r="r" b="b"/>
              <a:pathLst>
                <a:path w="45762165" h="68900340">
                  <a:moveTo>
                    <a:pt x="45617386" y="68755555"/>
                  </a:moveTo>
                  <a:lnTo>
                    <a:pt x="45762165" y="68755555"/>
                  </a:lnTo>
                  <a:lnTo>
                    <a:pt x="45762165" y="68900340"/>
                  </a:lnTo>
                  <a:lnTo>
                    <a:pt x="45617386" y="68900340"/>
                  </a:lnTo>
                  <a:lnTo>
                    <a:pt x="45617386" y="68755555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68755561"/>
                  </a:lnTo>
                  <a:lnTo>
                    <a:pt x="0" y="68755561"/>
                  </a:lnTo>
                  <a:lnTo>
                    <a:pt x="0" y="144780"/>
                  </a:lnTo>
                  <a:close/>
                  <a:moveTo>
                    <a:pt x="0" y="68755561"/>
                  </a:moveTo>
                  <a:lnTo>
                    <a:pt x="144780" y="68755561"/>
                  </a:lnTo>
                  <a:lnTo>
                    <a:pt x="144780" y="68900340"/>
                  </a:lnTo>
                  <a:lnTo>
                    <a:pt x="0" y="68900340"/>
                  </a:lnTo>
                  <a:lnTo>
                    <a:pt x="0" y="68755555"/>
                  </a:lnTo>
                  <a:close/>
                  <a:moveTo>
                    <a:pt x="45617386" y="144780"/>
                  </a:moveTo>
                  <a:lnTo>
                    <a:pt x="45762165" y="144780"/>
                  </a:lnTo>
                  <a:lnTo>
                    <a:pt x="45762165" y="68755561"/>
                  </a:lnTo>
                  <a:lnTo>
                    <a:pt x="45617386" y="68755561"/>
                  </a:lnTo>
                  <a:lnTo>
                    <a:pt x="45617386" y="144780"/>
                  </a:lnTo>
                  <a:close/>
                  <a:moveTo>
                    <a:pt x="144780" y="68755555"/>
                  </a:moveTo>
                  <a:lnTo>
                    <a:pt x="45617386" y="68755555"/>
                  </a:lnTo>
                  <a:lnTo>
                    <a:pt x="45617386" y="68900340"/>
                  </a:lnTo>
                  <a:lnTo>
                    <a:pt x="144780" y="68900340"/>
                  </a:lnTo>
                  <a:lnTo>
                    <a:pt x="144780" y="68755555"/>
                  </a:lnTo>
                  <a:close/>
                  <a:moveTo>
                    <a:pt x="45617386" y="0"/>
                  </a:moveTo>
                  <a:lnTo>
                    <a:pt x="45762165" y="0"/>
                  </a:lnTo>
                  <a:lnTo>
                    <a:pt x="45762165" y="144780"/>
                  </a:lnTo>
                  <a:lnTo>
                    <a:pt x="45617386" y="144780"/>
                  </a:lnTo>
                  <a:lnTo>
                    <a:pt x="45617386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45617386" y="0"/>
                  </a:lnTo>
                  <a:lnTo>
                    <a:pt x="45617386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5F5899"/>
            </a:solidFill>
          </p:spPr>
        </p:sp>
      </p:grpSp>
      <p:grpSp>
        <p:nvGrpSpPr>
          <p:cNvPr id="111" name="Group 36">
            <a:extLst>
              <a:ext uri="{FF2B5EF4-FFF2-40B4-BE49-F238E27FC236}">
                <a16:creationId xmlns:a16="http://schemas.microsoft.com/office/drawing/2014/main" id="{BC8E2456-DBF3-49C1-A8AB-3F471DCD03E2}"/>
              </a:ext>
            </a:extLst>
          </p:cNvPr>
          <p:cNvGrpSpPr/>
          <p:nvPr/>
        </p:nvGrpSpPr>
        <p:grpSpPr>
          <a:xfrm>
            <a:off x="7035755" y="6236324"/>
            <a:ext cx="3965187" cy="458796"/>
            <a:chOff x="0" y="0"/>
            <a:chExt cx="45762165" cy="5367350"/>
          </a:xfrm>
        </p:grpSpPr>
        <p:sp>
          <p:nvSpPr>
            <p:cNvPr id="112" name="Freeform 37">
              <a:extLst>
                <a:ext uri="{FF2B5EF4-FFF2-40B4-BE49-F238E27FC236}">
                  <a16:creationId xmlns:a16="http://schemas.microsoft.com/office/drawing/2014/main" id="{14D04127-EE60-4EA4-8B96-644B817CEFEA}"/>
                </a:ext>
              </a:extLst>
            </p:cNvPr>
            <p:cNvSpPr/>
            <p:nvPr/>
          </p:nvSpPr>
          <p:spPr>
            <a:xfrm>
              <a:off x="72390" y="72390"/>
              <a:ext cx="45617385" cy="5222571"/>
            </a:xfrm>
            <a:custGeom>
              <a:avLst/>
              <a:gdLst/>
              <a:ahLst/>
              <a:cxnLst/>
              <a:rect l="l" t="t" r="r" b="b"/>
              <a:pathLst>
                <a:path w="45617385" h="5222571">
                  <a:moveTo>
                    <a:pt x="0" y="0"/>
                  </a:moveTo>
                  <a:lnTo>
                    <a:pt x="45617385" y="0"/>
                  </a:lnTo>
                  <a:lnTo>
                    <a:pt x="45617385" y="5222571"/>
                  </a:lnTo>
                  <a:lnTo>
                    <a:pt x="0" y="52225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93AB"/>
            </a:solidFill>
          </p:spPr>
        </p:sp>
        <p:sp>
          <p:nvSpPr>
            <p:cNvPr id="113" name="Freeform 38">
              <a:extLst>
                <a:ext uri="{FF2B5EF4-FFF2-40B4-BE49-F238E27FC236}">
                  <a16:creationId xmlns:a16="http://schemas.microsoft.com/office/drawing/2014/main" id="{788EF110-BCA7-4DE2-AE39-3A2AE70955FC}"/>
                </a:ext>
              </a:extLst>
            </p:cNvPr>
            <p:cNvSpPr/>
            <p:nvPr/>
          </p:nvSpPr>
          <p:spPr>
            <a:xfrm>
              <a:off x="0" y="0"/>
              <a:ext cx="45762165" cy="5367350"/>
            </a:xfrm>
            <a:custGeom>
              <a:avLst/>
              <a:gdLst/>
              <a:ahLst/>
              <a:cxnLst/>
              <a:rect l="l" t="t" r="r" b="b"/>
              <a:pathLst>
                <a:path w="45762165" h="5367350">
                  <a:moveTo>
                    <a:pt x="45617386" y="5222570"/>
                  </a:moveTo>
                  <a:lnTo>
                    <a:pt x="45762165" y="5222570"/>
                  </a:lnTo>
                  <a:lnTo>
                    <a:pt x="45762165" y="5367350"/>
                  </a:lnTo>
                  <a:lnTo>
                    <a:pt x="45617386" y="5367350"/>
                  </a:lnTo>
                  <a:lnTo>
                    <a:pt x="45617386" y="522257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5222570"/>
                  </a:lnTo>
                  <a:lnTo>
                    <a:pt x="0" y="5222570"/>
                  </a:lnTo>
                  <a:lnTo>
                    <a:pt x="0" y="144780"/>
                  </a:lnTo>
                  <a:close/>
                  <a:moveTo>
                    <a:pt x="0" y="5222570"/>
                  </a:moveTo>
                  <a:lnTo>
                    <a:pt x="144780" y="5222570"/>
                  </a:lnTo>
                  <a:lnTo>
                    <a:pt x="144780" y="5367350"/>
                  </a:lnTo>
                  <a:lnTo>
                    <a:pt x="0" y="5367350"/>
                  </a:lnTo>
                  <a:lnTo>
                    <a:pt x="0" y="5222570"/>
                  </a:lnTo>
                  <a:close/>
                  <a:moveTo>
                    <a:pt x="45617386" y="144780"/>
                  </a:moveTo>
                  <a:lnTo>
                    <a:pt x="45762165" y="144780"/>
                  </a:lnTo>
                  <a:lnTo>
                    <a:pt x="45762165" y="5222570"/>
                  </a:lnTo>
                  <a:lnTo>
                    <a:pt x="45617386" y="5222570"/>
                  </a:lnTo>
                  <a:lnTo>
                    <a:pt x="45617386" y="144780"/>
                  </a:lnTo>
                  <a:close/>
                  <a:moveTo>
                    <a:pt x="144780" y="5222570"/>
                  </a:moveTo>
                  <a:lnTo>
                    <a:pt x="45617386" y="5222570"/>
                  </a:lnTo>
                  <a:lnTo>
                    <a:pt x="45617386" y="5367350"/>
                  </a:lnTo>
                  <a:lnTo>
                    <a:pt x="144780" y="5367350"/>
                  </a:lnTo>
                  <a:lnTo>
                    <a:pt x="144780" y="5222570"/>
                  </a:lnTo>
                  <a:close/>
                  <a:moveTo>
                    <a:pt x="45617386" y="0"/>
                  </a:moveTo>
                  <a:lnTo>
                    <a:pt x="45762165" y="0"/>
                  </a:lnTo>
                  <a:lnTo>
                    <a:pt x="45762165" y="144780"/>
                  </a:lnTo>
                  <a:lnTo>
                    <a:pt x="45617386" y="144780"/>
                  </a:lnTo>
                  <a:lnTo>
                    <a:pt x="45617386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45617386" y="0"/>
                  </a:lnTo>
                  <a:lnTo>
                    <a:pt x="45617386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5F5899"/>
            </a:solidFill>
          </p:spPr>
        </p:sp>
      </p:grpSp>
      <p:pic>
        <p:nvPicPr>
          <p:cNvPr id="114" name="Picture 39">
            <a:extLst>
              <a:ext uri="{FF2B5EF4-FFF2-40B4-BE49-F238E27FC236}">
                <a16:creationId xmlns:a16="http://schemas.microsoft.com/office/drawing/2014/main" id="{23393AC3-28C8-478F-843C-91966E532C9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7213840" y="6393311"/>
            <a:ext cx="151717" cy="151717"/>
          </a:xfrm>
          <a:prstGeom prst="rect">
            <a:avLst/>
          </a:prstGeom>
        </p:spPr>
      </p:pic>
      <p:pic>
        <p:nvPicPr>
          <p:cNvPr id="115" name="Picture 40">
            <a:extLst>
              <a:ext uri="{FF2B5EF4-FFF2-40B4-BE49-F238E27FC236}">
                <a16:creationId xmlns:a16="http://schemas.microsoft.com/office/drawing/2014/main" id="{9D610EB2-FEF8-4A33-BE72-D701C155C87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7432018" y="6393311"/>
            <a:ext cx="151717" cy="151717"/>
          </a:xfrm>
          <a:prstGeom prst="rect">
            <a:avLst/>
          </a:prstGeom>
        </p:spPr>
      </p:pic>
      <p:pic>
        <p:nvPicPr>
          <p:cNvPr id="116" name="Picture 41">
            <a:extLst>
              <a:ext uri="{FF2B5EF4-FFF2-40B4-BE49-F238E27FC236}">
                <a16:creationId xmlns:a16="http://schemas.microsoft.com/office/drawing/2014/main" id="{5BCD3F58-CA36-4EF6-8316-976AF67DA4E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7650197" y="6393311"/>
            <a:ext cx="151717" cy="151717"/>
          </a:xfrm>
          <a:prstGeom prst="rect">
            <a:avLst/>
          </a:prstGeom>
        </p:spPr>
      </p:pic>
      <p:grpSp>
        <p:nvGrpSpPr>
          <p:cNvPr id="117" name="Group 48">
            <a:extLst>
              <a:ext uri="{FF2B5EF4-FFF2-40B4-BE49-F238E27FC236}">
                <a16:creationId xmlns:a16="http://schemas.microsoft.com/office/drawing/2014/main" id="{A1977DCC-CA69-4076-8B7C-0D7845CBB234}"/>
              </a:ext>
            </a:extLst>
          </p:cNvPr>
          <p:cNvGrpSpPr/>
          <p:nvPr/>
        </p:nvGrpSpPr>
        <p:grpSpPr>
          <a:xfrm>
            <a:off x="7649160" y="8291691"/>
            <a:ext cx="2707639" cy="763447"/>
            <a:chOff x="0" y="0"/>
            <a:chExt cx="1080822" cy="304749"/>
          </a:xfrm>
        </p:grpSpPr>
        <p:sp>
          <p:nvSpPr>
            <p:cNvPr id="118" name="Freeform 49">
              <a:hlinkClick r:id="rId16" action="ppaction://hlinksldjump"/>
              <a:extLst>
                <a:ext uri="{FF2B5EF4-FFF2-40B4-BE49-F238E27FC236}">
                  <a16:creationId xmlns:a16="http://schemas.microsoft.com/office/drawing/2014/main" id="{4A26E3C5-F205-475F-9DB6-32DD20CAA67B}"/>
                </a:ext>
              </a:extLst>
            </p:cNvPr>
            <p:cNvSpPr/>
            <p:nvPr/>
          </p:nvSpPr>
          <p:spPr>
            <a:xfrm>
              <a:off x="0" y="0"/>
              <a:ext cx="1080822" cy="304749"/>
            </a:xfrm>
            <a:custGeom>
              <a:avLst/>
              <a:gdLst/>
              <a:ahLst/>
              <a:cxnLst/>
              <a:rect l="l" t="t" r="r" b="b"/>
              <a:pathLst>
                <a:path w="1080822" h="304749">
                  <a:moveTo>
                    <a:pt x="0" y="0"/>
                  </a:moveTo>
                  <a:lnTo>
                    <a:pt x="1080822" y="0"/>
                  </a:lnTo>
                  <a:lnTo>
                    <a:pt x="1080822" y="304749"/>
                  </a:lnTo>
                  <a:lnTo>
                    <a:pt x="0" y="304749"/>
                  </a:lnTo>
                  <a:close/>
                </a:path>
              </a:pathLst>
            </a:custGeom>
            <a:solidFill>
              <a:srgbClr val="F793AB"/>
            </a:solidFill>
          </p:spPr>
        </p:sp>
      </p:grpSp>
      <p:sp>
        <p:nvSpPr>
          <p:cNvPr id="119" name="TextBox 50">
            <a:hlinkClick r:id="rId16" action="ppaction://hlinksldjump"/>
            <a:extLst>
              <a:ext uri="{FF2B5EF4-FFF2-40B4-BE49-F238E27FC236}">
                <a16:creationId xmlns:a16="http://schemas.microsoft.com/office/drawing/2014/main" id="{64BE3E69-2319-4449-B2B9-9DB6CECA8895}"/>
              </a:ext>
            </a:extLst>
          </p:cNvPr>
          <p:cNvSpPr txBox="1"/>
          <p:nvPr/>
        </p:nvSpPr>
        <p:spPr>
          <a:xfrm>
            <a:off x="8164957" y="8500826"/>
            <a:ext cx="1676044" cy="3365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sz="2499" dirty="0">
                <a:solidFill>
                  <a:srgbClr val="FFFFFF"/>
                </a:solidFill>
                <a:latin typeface="Courier Prime Bold"/>
              </a:rPr>
              <a:t>Ver</a:t>
            </a:r>
          </a:p>
        </p:txBody>
      </p:sp>
      <p:grpSp>
        <p:nvGrpSpPr>
          <p:cNvPr id="120" name="Group 48">
            <a:extLst>
              <a:ext uri="{FF2B5EF4-FFF2-40B4-BE49-F238E27FC236}">
                <a16:creationId xmlns:a16="http://schemas.microsoft.com/office/drawing/2014/main" id="{98828E5B-7F4B-402D-9DFF-F79F1FEED23C}"/>
              </a:ext>
            </a:extLst>
          </p:cNvPr>
          <p:cNvGrpSpPr/>
          <p:nvPr/>
        </p:nvGrpSpPr>
        <p:grpSpPr>
          <a:xfrm>
            <a:off x="7649160" y="4951767"/>
            <a:ext cx="2707639" cy="763447"/>
            <a:chOff x="0" y="0"/>
            <a:chExt cx="1080822" cy="304749"/>
          </a:xfrm>
        </p:grpSpPr>
        <p:sp>
          <p:nvSpPr>
            <p:cNvPr id="121" name="Freeform 49">
              <a:hlinkClick r:id="rId17" action="ppaction://hlinksldjump"/>
              <a:extLst>
                <a:ext uri="{FF2B5EF4-FFF2-40B4-BE49-F238E27FC236}">
                  <a16:creationId xmlns:a16="http://schemas.microsoft.com/office/drawing/2014/main" id="{7ED025E9-C526-4C65-AB83-9F48B8D23D89}"/>
                </a:ext>
              </a:extLst>
            </p:cNvPr>
            <p:cNvSpPr/>
            <p:nvPr/>
          </p:nvSpPr>
          <p:spPr>
            <a:xfrm>
              <a:off x="0" y="0"/>
              <a:ext cx="1080822" cy="304749"/>
            </a:xfrm>
            <a:custGeom>
              <a:avLst/>
              <a:gdLst/>
              <a:ahLst/>
              <a:cxnLst/>
              <a:rect l="l" t="t" r="r" b="b"/>
              <a:pathLst>
                <a:path w="1080822" h="304749">
                  <a:moveTo>
                    <a:pt x="0" y="0"/>
                  </a:moveTo>
                  <a:lnTo>
                    <a:pt x="1080822" y="0"/>
                  </a:lnTo>
                  <a:lnTo>
                    <a:pt x="1080822" y="304749"/>
                  </a:lnTo>
                  <a:lnTo>
                    <a:pt x="0" y="304749"/>
                  </a:lnTo>
                  <a:close/>
                </a:path>
              </a:pathLst>
            </a:custGeom>
            <a:solidFill>
              <a:srgbClr val="F793AB"/>
            </a:solidFill>
          </p:spPr>
        </p:sp>
      </p:grpSp>
      <p:sp>
        <p:nvSpPr>
          <p:cNvPr id="122" name="TextBox 50">
            <a:hlinkClick r:id="rId17" action="ppaction://hlinksldjump"/>
            <a:extLst>
              <a:ext uri="{FF2B5EF4-FFF2-40B4-BE49-F238E27FC236}">
                <a16:creationId xmlns:a16="http://schemas.microsoft.com/office/drawing/2014/main" id="{62473E5F-F190-41EB-9889-C31EE3EA1182}"/>
              </a:ext>
            </a:extLst>
          </p:cNvPr>
          <p:cNvSpPr txBox="1"/>
          <p:nvPr/>
        </p:nvSpPr>
        <p:spPr>
          <a:xfrm>
            <a:off x="8164957" y="5160902"/>
            <a:ext cx="1676044" cy="3365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sz="2499" dirty="0">
                <a:solidFill>
                  <a:srgbClr val="FFFFFF"/>
                </a:solidFill>
                <a:latin typeface="Courier Prime Bold"/>
              </a:rPr>
              <a:t>Ver</a:t>
            </a:r>
          </a:p>
        </p:txBody>
      </p:sp>
      <p:sp>
        <p:nvSpPr>
          <p:cNvPr id="123" name="TextBox 52">
            <a:extLst>
              <a:ext uri="{FF2B5EF4-FFF2-40B4-BE49-F238E27FC236}">
                <a16:creationId xmlns:a16="http://schemas.microsoft.com/office/drawing/2014/main" id="{F7170821-AA78-404A-8995-18EC972027C1}"/>
              </a:ext>
            </a:extLst>
          </p:cNvPr>
          <p:cNvSpPr txBox="1"/>
          <p:nvPr/>
        </p:nvSpPr>
        <p:spPr>
          <a:xfrm>
            <a:off x="7144764" y="3936428"/>
            <a:ext cx="3775445" cy="4020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00"/>
              </a:lnSpc>
            </a:pPr>
            <a:r>
              <a:rPr lang="en-US" sz="2200" dirty="0">
                <a:solidFill>
                  <a:srgbClr val="363252"/>
                </a:solidFill>
                <a:latin typeface="Courier Prime"/>
              </a:rPr>
              <a:t>Um </a:t>
            </a:r>
            <a:r>
              <a:rPr lang="en-US" sz="2200" dirty="0" err="1">
                <a:solidFill>
                  <a:srgbClr val="363252"/>
                </a:solidFill>
                <a:latin typeface="Courier Prime"/>
              </a:rPr>
              <a:t>currículo</a:t>
            </a:r>
            <a:r>
              <a:rPr lang="en-US" sz="22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200" dirty="0" err="1">
                <a:solidFill>
                  <a:srgbClr val="363252"/>
                </a:solidFill>
                <a:latin typeface="Courier Prime"/>
              </a:rPr>
              <a:t>completo</a:t>
            </a:r>
            <a:endParaRPr lang="en-US" sz="2200" dirty="0">
              <a:solidFill>
                <a:srgbClr val="363252"/>
              </a:solidFill>
              <a:latin typeface="Courier Prime"/>
            </a:endParaRPr>
          </a:p>
        </p:txBody>
      </p:sp>
      <p:sp>
        <p:nvSpPr>
          <p:cNvPr id="124" name="TextBox 52">
            <a:extLst>
              <a:ext uri="{FF2B5EF4-FFF2-40B4-BE49-F238E27FC236}">
                <a16:creationId xmlns:a16="http://schemas.microsoft.com/office/drawing/2014/main" id="{D391FD18-83C4-48EA-A666-0ED1AC5418A3}"/>
              </a:ext>
            </a:extLst>
          </p:cNvPr>
          <p:cNvSpPr txBox="1"/>
          <p:nvPr/>
        </p:nvSpPr>
        <p:spPr>
          <a:xfrm>
            <a:off x="7112481" y="7344525"/>
            <a:ext cx="3775445" cy="4020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00"/>
              </a:lnSpc>
            </a:pPr>
            <a:r>
              <a:rPr lang="en-US" sz="2200" dirty="0">
                <a:solidFill>
                  <a:srgbClr val="363252"/>
                </a:solidFill>
                <a:latin typeface="Courier Prime"/>
              </a:rPr>
              <a:t>GIF’s e </a:t>
            </a:r>
            <a:r>
              <a:rPr lang="en-US" sz="2200" dirty="0" err="1">
                <a:solidFill>
                  <a:srgbClr val="363252"/>
                </a:solidFill>
                <a:latin typeface="Courier Prime"/>
              </a:rPr>
              <a:t>bom</a:t>
            </a:r>
            <a:r>
              <a:rPr lang="en-US" sz="2200" dirty="0">
                <a:solidFill>
                  <a:srgbClr val="363252"/>
                </a:solidFill>
                <a:latin typeface="Courier Prime"/>
              </a:rPr>
              <a:t> humor</a:t>
            </a:r>
          </a:p>
        </p:txBody>
      </p:sp>
      <p:grpSp>
        <p:nvGrpSpPr>
          <p:cNvPr id="125" name="Group 31">
            <a:extLst>
              <a:ext uri="{FF2B5EF4-FFF2-40B4-BE49-F238E27FC236}">
                <a16:creationId xmlns:a16="http://schemas.microsoft.com/office/drawing/2014/main" id="{5DE73F36-D0B0-4CCD-BB3D-293193D004F3}"/>
              </a:ext>
            </a:extLst>
          </p:cNvPr>
          <p:cNvGrpSpPr/>
          <p:nvPr/>
        </p:nvGrpSpPr>
        <p:grpSpPr>
          <a:xfrm>
            <a:off x="12069026" y="3033888"/>
            <a:ext cx="3954276" cy="2476056"/>
            <a:chOff x="0" y="0"/>
            <a:chExt cx="1514357" cy="2319867"/>
          </a:xfrm>
        </p:grpSpPr>
        <p:sp>
          <p:nvSpPr>
            <p:cNvPr id="126" name="Freeform 32">
              <a:extLst>
                <a:ext uri="{FF2B5EF4-FFF2-40B4-BE49-F238E27FC236}">
                  <a16:creationId xmlns:a16="http://schemas.microsoft.com/office/drawing/2014/main" id="{AB371924-E58D-4BDC-A6D3-AAB5C228CFE6}"/>
                </a:ext>
              </a:extLst>
            </p:cNvPr>
            <p:cNvSpPr/>
            <p:nvPr/>
          </p:nvSpPr>
          <p:spPr>
            <a:xfrm>
              <a:off x="0" y="0"/>
              <a:ext cx="1514357" cy="2319867"/>
            </a:xfrm>
            <a:custGeom>
              <a:avLst/>
              <a:gdLst/>
              <a:ahLst/>
              <a:cxnLst/>
              <a:rect l="l" t="t" r="r" b="b"/>
              <a:pathLst>
                <a:path w="1514357" h="2319867">
                  <a:moveTo>
                    <a:pt x="0" y="0"/>
                  </a:moveTo>
                  <a:lnTo>
                    <a:pt x="1514357" y="0"/>
                  </a:lnTo>
                  <a:lnTo>
                    <a:pt x="1514357" y="2319867"/>
                  </a:lnTo>
                  <a:lnTo>
                    <a:pt x="0" y="2319867"/>
                  </a:lnTo>
                  <a:close/>
                </a:path>
              </a:pathLst>
            </a:custGeom>
            <a:solidFill>
              <a:srgbClr val="5F5899"/>
            </a:solidFill>
          </p:spPr>
        </p:sp>
      </p:grpSp>
      <p:grpSp>
        <p:nvGrpSpPr>
          <p:cNvPr id="127" name="Group 33">
            <a:extLst>
              <a:ext uri="{FF2B5EF4-FFF2-40B4-BE49-F238E27FC236}">
                <a16:creationId xmlns:a16="http://schemas.microsoft.com/office/drawing/2014/main" id="{E0788A3C-4937-473B-978D-96D8540C1076}"/>
              </a:ext>
            </a:extLst>
          </p:cNvPr>
          <p:cNvGrpSpPr/>
          <p:nvPr/>
        </p:nvGrpSpPr>
        <p:grpSpPr>
          <a:xfrm>
            <a:off x="11861650" y="2917814"/>
            <a:ext cx="3965187" cy="2440267"/>
            <a:chOff x="0" y="0"/>
            <a:chExt cx="45762165" cy="68900338"/>
          </a:xfrm>
        </p:grpSpPr>
        <p:sp>
          <p:nvSpPr>
            <p:cNvPr id="128" name="Freeform 34">
              <a:extLst>
                <a:ext uri="{FF2B5EF4-FFF2-40B4-BE49-F238E27FC236}">
                  <a16:creationId xmlns:a16="http://schemas.microsoft.com/office/drawing/2014/main" id="{F044186A-0CEE-44F2-9771-EDD3CB082C3A}"/>
                </a:ext>
              </a:extLst>
            </p:cNvPr>
            <p:cNvSpPr/>
            <p:nvPr/>
          </p:nvSpPr>
          <p:spPr>
            <a:xfrm>
              <a:off x="72390" y="72390"/>
              <a:ext cx="45617385" cy="68755558"/>
            </a:xfrm>
            <a:custGeom>
              <a:avLst/>
              <a:gdLst/>
              <a:ahLst/>
              <a:cxnLst/>
              <a:rect l="l" t="t" r="r" b="b"/>
              <a:pathLst>
                <a:path w="45617385" h="68755558">
                  <a:moveTo>
                    <a:pt x="0" y="0"/>
                  </a:moveTo>
                  <a:lnTo>
                    <a:pt x="45617385" y="0"/>
                  </a:lnTo>
                  <a:lnTo>
                    <a:pt x="45617385" y="68755558"/>
                  </a:lnTo>
                  <a:lnTo>
                    <a:pt x="0" y="687555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29" name="Freeform 35">
              <a:extLst>
                <a:ext uri="{FF2B5EF4-FFF2-40B4-BE49-F238E27FC236}">
                  <a16:creationId xmlns:a16="http://schemas.microsoft.com/office/drawing/2014/main" id="{F8372D12-D283-41D6-A0FE-957E003EF00C}"/>
                </a:ext>
              </a:extLst>
            </p:cNvPr>
            <p:cNvSpPr/>
            <p:nvPr/>
          </p:nvSpPr>
          <p:spPr>
            <a:xfrm>
              <a:off x="0" y="0"/>
              <a:ext cx="45762165" cy="68900340"/>
            </a:xfrm>
            <a:custGeom>
              <a:avLst/>
              <a:gdLst/>
              <a:ahLst/>
              <a:cxnLst/>
              <a:rect l="l" t="t" r="r" b="b"/>
              <a:pathLst>
                <a:path w="45762165" h="68900340">
                  <a:moveTo>
                    <a:pt x="45617386" y="68755555"/>
                  </a:moveTo>
                  <a:lnTo>
                    <a:pt x="45762165" y="68755555"/>
                  </a:lnTo>
                  <a:lnTo>
                    <a:pt x="45762165" y="68900340"/>
                  </a:lnTo>
                  <a:lnTo>
                    <a:pt x="45617386" y="68900340"/>
                  </a:lnTo>
                  <a:lnTo>
                    <a:pt x="45617386" y="68755555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68755561"/>
                  </a:lnTo>
                  <a:lnTo>
                    <a:pt x="0" y="68755561"/>
                  </a:lnTo>
                  <a:lnTo>
                    <a:pt x="0" y="144780"/>
                  </a:lnTo>
                  <a:close/>
                  <a:moveTo>
                    <a:pt x="0" y="68755561"/>
                  </a:moveTo>
                  <a:lnTo>
                    <a:pt x="144780" y="68755561"/>
                  </a:lnTo>
                  <a:lnTo>
                    <a:pt x="144780" y="68900340"/>
                  </a:lnTo>
                  <a:lnTo>
                    <a:pt x="0" y="68900340"/>
                  </a:lnTo>
                  <a:lnTo>
                    <a:pt x="0" y="68755555"/>
                  </a:lnTo>
                  <a:close/>
                  <a:moveTo>
                    <a:pt x="45617386" y="144780"/>
                  </a:moveTo>
                  <a:lnTo>
                    <a:pt x="45762165" y="144780"/>
                  </a:lnTo>
                  <a:lnTo>
                    <a:pt x="45762165" y="68755561"/>
                  </a:lnTo>
                  <a:lnTo>
                    <a:pt x="45617386" y="68755561"/>
                  </a:lnTo>
                  <a:lnTo>
                    <a:pt x="45617386" y="144780"/>
                  </a:lnTo>
                  <a:close/>
                  <a:moveTo>
                    <a:pt x="144780" y="68755555"/>
                  </a:moveTo>
                  <a:lnTo>
                    <a:pt x="45617386" y="68755555"/>
                  </a:lnTo>
                  <a:lnTo>
                    <a:pt x="45617386" y="68900340"/>
                  </a:lnTo>
                  <a:lnTo>
                    <a:pt x="144780" y="68900340"/>
                  </a:lnTo>
                  <a:lnTo>
                    <a:pt x="144780" y="68755555"/>
                  </a:lnTo>
                  <a:close/>
                  <a:moveTo>
                    <a:pt x="45617386" y="0"/>
                  </a:moveTo>
                  <a:lnTo>
                    <a:pt x="45762165" y="0"/>
                  </a:lnTo>
                  <a:lnTo>
                    <a:pt x="45762165" y="144780"/>
                  </a:lnTo>
                  <a:lnTo>
                    <a:pt x="45617386" y="144780"/>
                  </a:lnTo>
                  <a:lnTo>
                    <a:pt x="45617386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45617386" y="0"/>
                  </a:lnTo>
                  <a:lnTo>
                    <a:pt x="45617386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5F5899"/>
            </a:solidFill>
          </p:spPr>
        </p:sp>
      </p:grpSp>
      <p:grpSp>
        <p:nvGrpSpPr>
          <p:cNvPr id="130" name="Group 36">
            <a:extLst>
              <a:ext uri="{FF2B5EF4-FFF2-40B4-BE49-F238E27FC236}">
                <a16:creationId xmlns:a16="http://schemas.microsoft.com/office/drawing/2014/main" id="{821C8F56-670C-429B-9D1A-6799160AFC3E}"/>
              </a:ext>
            </a:extLst>
          </p:cNvPr>
          <p:cNvGrpSpPr/>
          <p:nvPr/>
        </p:nvGrpSpPr>
        <p:grpSpPr>
          <a:xfrm>
            <a:off x="11861650" y="2917814"/>
            <a:ext cx="3965187" cy="458796"/>
            <a:chOff x="0" y="0"/>
            <a:chExt cx="45762165" cy="5367350"/>
          </a:xfrm>
        </p:grpSpPr>
        <p:sp>
          <p:nvSpPr>
            <p:cNvPr id="131" name="Freeform 37">
              <a:extLst>
                <a:ext uri="{FF2B5EF4-FFF2-40B4-BE49-F238E27FC236}">
                  <a16:creationId xmlns:a16="http://schemas.microsoft.com/office/drawing/2014/main" id="{65C7B6DE-1E3F-4573-9725-E133C4B53667}"/>
                </a:ext>
              </a:extLst>
            </p:cNvPr>
            <p:cNvSpPr/>
            <p:nvPr/>
          </p:nvSpPr>
          <p:spPr>
            <a:xfrm>
              <a:off x="72390" y="72390"/>
              <a:ext cx="45617385" cy="5222571"/>
            </a:xfrm>
            <a:custGeom>
              <a:avLst/>
              <a:gdLst/>
              <a:ahLst/>
              <a:cxnLst/>
              <a:rect l="l" t="t" r="r" b="b"/>
              <a:pathLst>
                <a:path w="45617385" h="5222571">
                  <a:moveTo>
                    <a:pt x="0" y="0"/>
                  </a:moveTo>
                  <a:lnTo>
                    <a:pt x="45617385" y="0"/>
                  </a:lnTo>
                  <a:lnTo>
                    <a:pt x="45617385" y="5222571"/>
                  </a:lnTo>
                  <a:lnTo>
                    <a:pt x="0" y="52225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E9FF"/>
            </a:solidFill>
          </p:spPr>
        </p:sp>
        <p:sp>
          <p:nvSpPr>
            <p:cNvPr id="132" name="Freeform 38">
              <a:extLst>
                <a:ext uri="{FF2B5EF4-FFF2-40B4-BE49-F238E27FC236}">
                  <a16:creationId xmlns:a16="http://schemas.microsoft.com/office/drawing/2014/main" id="{EFDEC8B5-121C-45CA-989A-240B434E6B29}"/>
                </a:ext>
              </a:extLst>
            </p:cNvPr>
            <p:cNvSpPr/>
            <p:nvPr/>
          </p:nvSpPr>
          <p:spPr>
            <a:xfrm>
              <a:off x="0" y="0"/>
              <a:ext cx="45762165" cy="5367350"/>
            </a:xfrm>
            <a:custGeom>
              <a:avLst/>
              <a:gdLst/>
              <a:ahLst/>
              <a:cxnLst/>
              <a:rect l="l" t="t" r="r" b="b"/>
              <a:pathLst>
                <a:path w="45762165" h="5367350">
                  <a:moveTo>
                    <a:pt x="45617386" y="5222570"/>
                  </a:moveTo>
                  <a:lnTo>
                    <a:pt x="45762165" y="5222570"/>
                  </a:lnTo>
                  <a:lnTo>
                    <a:pt x="45762165" y="5367350"/>
                  </a:lnTo>
                  <a:lnTo>
                    <a:pt x="45617386" y="5367350"/>
                  </a:lnTo>
                  <a:lnTo>
                    <a:pt x="45617386" y="522257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5222570"/>
                  </a:lnTo>
                  <a:lnTo>
                    <a:pt x="0" y="5222570"/>
                  </a:lnTo>
                  <a:lnTo>
                    <a:pt x="0" y="144780"/>
                  </a:lnTo>
                  <a:close/>
                  <a:moveTo>
                    <a:pt x="0" y="5222570"/>
                  </a:moveTo>
                  <a:lnTo>
                    <a:pt x="144780" y="5222570"/>
                  </a:lnTo>
                  <a:lnTo>
                    <a:pt x="144780" y="5367350"/>
                  </a:lnTo>
                  <a:lnTo>
                    <a:pt x="0" y="5367350"/>
                  </a:lnTo>
                  <a:lnTo>
                    <a:pt x="0" y="5222570"/>
                  </a:lnTo>
                  <a:close/>
                  <a:moveTo>
                    <a:pt x="45617386" y="144780"/>
                  </a:moveTo>
                  <a:lnTo>
                    <a:pt x="45762165" y="144780"/>
                  </a:lnTo>
                  <a:lnTo>
                    <a:pt x="45762165" y="5222570"/>
                  </a:lnTo>
                  <a:lnTo>
                    <a:pt x="45617386" y="5222570"/>
                  </a:lnTo>
                  <a:lnTo>
                    <a:pt x="45617386" y="144780"/>
                  </a:lnTo>
                  <a:close/>
                  <a:moveTo>
                    <a:pt x="144780" y="5222570"/>
                  </a:moveTo>
                  <a:lnTo>
                    <a:pt x="45617386" y="5222570"/>
                  </a:lnTo>
                  <a:lnTo>
                    <a:pt x="45617386" y="5367350"/>
                  </a:lnTo>
                  <a:lnTo>
                    <a:pt x="144780" y="5367350"/>
                  </a:lnTo>
                  <a:lnTo>
                    <a:pt x="144780" y="5222570"/>
                  </a:lnTo>
                  <a:close/>
                  <a:moveTo>
                    <a:pt x="45617386" y="0"/>
                  </a:moveTo>
                  <a:lnTo>
                    <a:pt x="45762165" y="0"/>
                  </a:lnTo>
                  <a:lnTo>
                    <a:pt x="45762165" y="144780"/>
                  </a:lnTo>
                  <a:lnTo>
                    <a:pt x="45617386" y="144780"/>
                  </a:lnTo>
                  <a:lnTo>
                    <a:pt x="45617386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45617386" y="0"/>
                  </a:lnTo>
                  <a:lnTo>
                    <a:pt x="45617386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5F5899"/>
            </a:solidFill>
          </p:spPr>
        </p:sp>
      </p:grpSp>
      <p:pic>
        <p:nvPicPr>
          <p:cNvPr id="133" name="Picture 39">
            <a:extLst>
              <a:ext uri="{FF2B5EF4-FFF2-40B4-BE49-F238E27FC236}">
                <a16:creationId xmlns:a16="http://schemas.microsoft.com/office/drawing/2014/main" id="{A15A381C-2E36-4D78-A1CD-20DB3C046D7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2039735" y="3074801"/>
            <a:ext cx="151717" cy="151717"/>
          </a:xfrm>
          <a:prstGeom prst="rect">
            <a:avLst/>
          </a:prstGeom>
        </p:spPr>
      </p:pic>
      <p:pic>
        <p:nvPicPr>
          <p:cNvPr id="134" name="Picture 40">
            <a:extLst>
              <a:ext uri="{FF2B5EF4-FFF2-40B4-BE49-F238E27FC236}">
                <a16:creationId xmlns:a16="http://schemas.microsoft.com/office/drawing/2014/main" id="{C49085C4-D96B-4935-9662-F98D613ABD8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2257913" y="3074801"/>
            <a:ext cx="151717" cy="151717"/>
          </a:xfrm>
          <a:prstGeom prst="rect">
            <a:avLst/>
          </a:prstGeom>
        </p:spPr>
      </p:pic>
      <p:pic>
        <p:nvPicPr>
          <p:cNvPr id="135" name="Picture 41">
            <a:extLst>
              <a:ext uri="{FF2B5EF4-FFF2-40B4-BE49-F238E27FC236}">
                <a16:creationId xmlns:a16="http://schemas.microsoft.com/office/drawing/2014/main" id="{50D4FC33-B295-48B3-A84C-4E635B4A4DE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2476092" y="3074801"/>
            <a:ext cx="151717" cy="151717"/>
          </a:xfrm>
          <a:prstGeom prst="rect">
            <a:avLst/>
          </a:prstGeom>
        </p:spPr>
      </p:pic>
      <p:grpSp>
        <p:nvGrpSpPr>
          <p:cNvPr id="136" name="Group 31">
            <a:extLst>
              <a:ext uri="{FF2B5EF4-FFF2-40B4-BE49-F238E27FC236}">
                <a16:creationId xmlns:a16="http://schemas.microsoft.com/office/drawing/2014/main" id="{92033CD4-6481-43A4-B2C9-88473BB3657E}"/>
              </a:ext>
            </a:extLst>
          </p:cNvPr>
          <p:cNvGrpSpPr/>
          <p:nvPr/>
        </p:nvGrpSpPr>
        <p:grpSpPr>
          <a:xfrm>
            <a:off x="12099764" y="6373812"/>
            <a:ext cx="3954276" cy="2476056"/>
            <a:chOff x="0" y="0"/>
            <a:chExt cx="1514357" cy="2319867"/>
          </a:xfrm>
        </p:grpSpPr>
        <p:sp>
          <p:nvSpPr>
            <p:cNvPr id="137" name="Freeform 32">
              <a:extLst>
                <a:ext uri="{FF2B5EF4-FFF2-40B4-BE49-F238E27FC236}">
                  <a16:creationId xmlns:a16="http://schemas.microsoft.com/office/drawing/2014/main" id="{2997D635-5F9C-443F-9DBE-E2BEF2A4384E}"/>
                </a:ext>
              </a:extLst>
            </p:cNvPr>
            <p:cNvSpPr/>
            <p:nvPr/>
          </p:nvSpPr>
          <p:spPr>
            <a:xfrm>
              <a:off x="0" y="0"/>
              <a:ext cx="1514357" cy="2319867"/>
            </a:xfrm>
            <a:custGeom>
              <a:avLst/>
              <a:gdLst/>
              <a:ahLst/>
              <a:cxnLst/>
              <a:rect l="l" t="t" r="r" b="b"/>
              <a:pathLst>
                <a:path w="1514357" h="2319867">
                  <a:moveTo>
                    <a:pt x="0" y="0"/>
                  </a:moveTo>
                  <a:lnTo>
                    <a:pt x="1514357" y="0"/>
                  </a:lnTo>
                  <a:lnTo>
                    <a:pt x="1514357" y="2319867"/>
                  </a:lnTo>
                  <a:lnTo>
                    <a:pt x="0" y="2319867"/>
                  </a:lnTo>
                  <a:close/>
                </a:path>
              </a:pathLst>
            </a:custGeom>
            <a:solidFill>
              <a:srgbClr val="5F5899"/>
            </a:solidFill>
          </p:spPr>
        </p:sp>
      </p:grpSp>
      <p:grpSp>
        <p:nvGrpSpPr>
          <p:cNvPr id="138" name="Group 33">
            <a:extLst>
              <a:ext uri="{FF2B5EF4-FFF2-40B4-BE49-F238E27FC236}">
                <a16:creationId xmlns:a16="http://schemas.microsoft.com/office/drawing/2014/main" id="{46136468-9E30-48F0-98FB-096BF01EE3F8}"/>
              </a:ext>
            </a:extLst>
          </p:cNvPr>
          <p:cNvGrpSpPr/>
          <p:nvPr/>
        </p:nvGrpSpPr>
        <p:grpSpPr>
          <a:xfrm>
            <a:off x="11892388" y="6257738"/>
            <a:ext cx="3965187" cy="2440267"/>
            <a:chOff x="0" y="0"/>
            <a:chExt cx="45762165" cy="68900338"/>
          </a:xfrm>
        </p:grpSpPr>
        <p:sp>
          <p:nvSpPr>
            <p:cNvPr id="139" name="Freeform 34">
              <a:extLst>
                <a:ext uri="{FF2B5EF4-FFF2-40B4-BE49-F238E27FC236}">
                  <a16:creationId xmlns:a16="http://schemas.microsoft.com/office/drawing/2014/main" id="{2A2088F4-50CC-4107-8D31-3E977AF81B5F}"/>
                </a:ext>
              </a:extLst>
            </p:cNvPr>
            <p:cNvSpPr/>
            <p:nvPr/>
          </p:nvSpPr>
          <p:spPr>
            <a:xfrm>
              <a:off x="72390" y="72390"/>
              <a:ext cx="45617385" cy="68755558"/>
            </a:xfrm>
            <a:custGeom>
              <a:avLst/>
              <a:gdLst/>
              <a:ahLst/>
              <a:cxnLst/>
              <a:rect l="l" t="t" r="r" b="b"/>
              <a:pathLst>
                <a:path w="45617385" h="68755558">
                  <a:moveTo>
                    <a:pt x="0" y="0"/>
                  </a:moveTo>
                  <a:lnTo>
                    <a:pt x="45617385" y="0"/>
                  </a:lnTo>
                  <a:lnTo>
                    <a:pt x="45617385" y="68755558"/>
                  </a:lnTo>
                  <a:lnTo>
                    <a:pt x="0" y="687555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40" name="Freeform 35">
              <a:extLst>
                <a:ext uri="{FF2B5EF4-FFF2-40B4-BE49-F238E27FC236}">
                  <a16:creationId xmlns:a16="http://schemas.microsoft.com/office/drawing/2014/main" id="{EF0D26B7-A96B-4071-96A2-34F7E3CC5D36}"/>
                </a:ext>
              </a:extLst>
            </p:cNvPr>
            <p:cNvSpPr/>
            <p:nvPr/>
          </p:nvSpPr>
          <p:spPr>
            <a:xfrm>
              <a:off x="0" y="0"/>
              <a:ext cx="45762165" cy="68900340"/>
            </a:xfrm>
            <a:custGeom>
              <a:avLst/>
              <a:gdLst/>
              <a:ahLst/>
              <a:cxnLst/>
              <a:rect l="l" t="t" r="r" b="b"/>
              <a:pathLst>
                <a:path w="45762165" h="68900340">
                  <a:moveTo>
                    <a:pt x="45617386" y="68755555"/>
                  </a:moveTo>
                  <a:lnTo>
                    <a:pt x="45762165" y="68755555"/>
                  </a:lnTo>
                  <a:lnTo>
                    <a:pt x="45762165" y="68900340"/>
                  </a:lnTo>
                  <a:lnTo>
                    <a:pt x="45617386" y="68900340"/>
                  </a:lnTo>
                  <a:lnTo>
                    <a:pt x="45617386" y="68755555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68755561"/>
                  </a:lnTo>
                  <a:lnTo>
                    <a:pt x="0" y="68755561"/>
                  </a:lnTo>
                  <a:lnTo>
                    <a:pt x="0" y="144780"/>
                  </a:lnTo>
                  <a:close/>
                  <a:moveTo>
                    <a:pt x="0" y="68755561"/>
                  </a:moveTo>
                  <a:lnTo>
                    <a:pt x="144780" y="68755561"/>
                  </a:lnTo>
                  <a:lnTo>
                    <a:pt x="144780" y="68900340"/>
                  </a:lnTo>
                  <a:lnTo>
                    <a:pt x="0" y="68900340"/>
                  </a:lnTo>
                  <a:lnTo>
                    <a:pt x="0" y="68755555"/>
                  </a:lnTo>
                  <a:close/>
                  <a:moveTo>
                    <a:pt x="45617386" y="144780"/>
                  </a:moveTo>
                  <a:lnTo>
                    <a:pt x="45762165" y="144780"/>
                  </a:lnTo>
                  <a:lnTo>
                    <a:pt x="45762165" y="68755561"/>
                  </a:lnTo>
                  <a:lnTo>
                    <a:pt x="45617386" y="68755561"/>
                  </a:lnTo>
                  <a:lnTo>
                    <a:pt x="45617386" y="144780"/>
                  </a:lnTo>
                  <a:close/>
                  <a:moveTo>
                    <a:pt x="144780" y="68755555"/>
                  </a:moveTo>
                  <a:lnTo>
                    <a:pt x="45617386" y="68755555"/>
                  </a:lnTo>
                  <a:lnTo>
                    <a:pt x="45617386" y="68900340"/>
                  </a:lnTo>
                  <a:lnTo>
                    <a:pt x="144780" y="68900340"/>
                  </a:lnTo>
                  <a:lnTo>
                    <a:pt x="144780" y="68755555"/>
                  </a:lnTo>
                  <a:close/>
                  <a:moveTo>
                    <a:pt x="45617386" y="0"/>
                  </a:moveTo>
                  <a:lnTo>
                    <a:pt x="45762165" y="0"/>
                  </a:lnTo>
                  <a:lnTo>
                    <a:pt x="45762165" y="144780"/>
                  </a:lnTo>
                  <a:lnTo>
                    <a:pt x="45617386" y="144780"/>
                  </a:lnTo>
                  <a:lnTo>
                    <a:pt x="45617386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45617386" y="0"/>
                  </a:lnTo>
                  <a:lnTo>
                    <a:pt x="45617386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5F5899"/>
            </a:solidFill>
          </p:spPr>
        </p:sp>
      </p:grpSp>
      <p:grpSp>
        <p:nvGrpSpPr>
          <p:cNvPr id="141" name="Group 36">
            <a:extLst>
              <a:ext uri="{FF2B5EF4-FFF2-40B4-BE49-F238E27FC236}">
                <a16:creationId xmlns:a16="http://schemas.microsoft.com/office/drawing/2014/main" id="{1EFADABD-0638-4494-BD17-35064DE8EEAE}"/>
              </a:ext>
            </a:extLst>
          </p:cNvPr>
          <p:cNvGrpSpPr/>
          <p:nvPr/>
        </p:nvGrpSpPr>
        <p:grpSpPr>
          <a:xfrm>
            <a:off x="11892388" y="6257738"/>
            <a:ext cx="3965187" cy="458796"/>
            <a:chOff x="0" y="0"/>
            <a:chExt cx="45762165" cy="5367350"/>
          </a:xfrm>
        </p:grpSpPr>
        <p:sp>
          <p:nvSpPr>
            <p:cNvPr id="142" name="Freeform 37">
              <a:extLst>
                <a:ext uri="{FF2B5EF4-FFF2-40B4-BE49-F238E27FC236}">
                  <a16:creationId xmlns:a16="http://schemas.microsoft.com/office/drawing/2014/main" id="{5BB9ECD9-15E4-4B08-8A46-26BFCE0213CE}"/>
                </a:ext>
              </a:extLst>
            </p:cNvPr>
            <p:cNvSpPr/>
            <p:nvPr/>
          </p:nvSpPr>
          <p:spPr>
            <a:xfrm>
              <a:off x="72390" y="72390"/>
              <a:ext cx="45617385" cy="5222571"/>
            </a:xfrm>
            <a:custGeom>
              <a:avLst/>
              <a:gdLst/>
              <a:ahLst/>
              <a:cxnLst/>
              <a:rect l="l" t="t" r="r" b="b"/>
              <a:pathLst>
                <a:path w="45617385" h="5222571">
                  <a:moveTo>
                    <a:pt x="0" y="0"/>
                  </a:moveTo>
                  <a:lnTo>
                    <a:pt x="45617385" y="0"/>
                  </a:lnTo>
                  <a:lnTo>
                    <a:pt x="45617385" y="5222571"/>
                  </a:lnTo>
                  <a:lnTo>
                    <a:pt x="0" y="52225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E9FF"/>
            </a:solidFill>
          </p:spPr>
        </p:sp>
        <p:sp>
          <p:nvSpPr>
            <p:cNvPr id="143" name="Freeform 38">
              <a:extLst>
                <a:ext uri="{FF2B5EF4-FFF2-40B4-BE49-F238E27FC236}">
                  <a16:creationId xmlns:a16="http://schemas.microsoft.com/office/drawing/2014/main" id="{51E70CAE-A1F7-47E8-8BE0-49D0B47C7BBD}"/>
                </a:ext>
              </a:extLst>
            </p:cNvPr>
            <p:cNvSpPr/>
            <p:nvPr/>
          </p:nvSpPr>
          <p:spPr>
            <a:xfrm>
              <a:off x="0" y="0"/>
              <a:ext cx="45762165" cy="5367350"/>
            </a:xfrm>
            <a:custGeom>
              <a:avLst/>
              <a:gdLst/>
              <a:ahLst/>
              <a:cxnLst/>
              <a:rect l="l" t="t" r="r" b="b"/>
              <a:pathLst>
                <a:path w="45762165" h="5367350">
                  <a:moveTo>
                    <a:pt x="45617386" y="5222570"/>
                  </a:moveTo>
                  <a:lnTo>
                    <a:pt x="45762165" y="5222570"/>
                  </a:lnTo>
                  <a:lnTo>
                    <a:pt x="45762165" y="5367350"/>
                  </a:lnTo>
                  <a:lnTo>
                    <a:pt x="45617386" y="5367350"/>
                  </a:lnTo>
                  <a:lnTo>
                    <a:pt x="45617386" y="522257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5222570"/>
                  </a:lnTo>
                  <a:lnTo>
                    <a:pt x="0" y="5222570"/>
                  </a:lnTo>
                  <a:lnTo>
                    <a:pt x="0" y="144780"/>
                  </a:lnTo>
                  <a:close/>
                  <a:moveTo>
                    <a:pt x="0" y="5222570"/>
                  </a:moveTo>
                  <a:lnTo>
                    <a:pt x="144780" y="5222570"/>
                  </a:lnTo>
                  <a:lnTo>
                    <a:pt x="144780" y="5367350"/>
                  </a:lnTo>
                  <a:lnTo>
                    <a:pt x="0" y="5367350"/>
                  </a:lnTo>
                  <a:lnTo>
                    <a:pt x="0" y="5222570"/>
                  </a:lnTo>
                  <a:close/>
                  <a:moveTo>
                    <a:pt x="45617386" y="144780"/>
                  </a:moveTo>
                  <a:lnTo>
                    <a:pt x="45762165" y="144780"/>
                  </a:lnTo>
                  <a:lnTo>
                    <a:pt x="45762165" y="5222570"/>
                  </a:lnTo>
                  <a:lnTo>
                    <a:pt x="45617386" y="5222570"/>
                  </a:lnTo>
                  <a:lnTo>
                    <a:pt x="45617386" y="144780"/>
                  </a:lnTo>
                  <a:close/>
                  <a:moveTo>
                    <a:pt x="144780" y="5222570"/>
                  </a:moveTo>
                  <a:lnTo>
                    <a:pt x="45617386" y="5222570"/>
                  </a:lnTo>
                  <a:lnTo>
                    <a:pt x="45617386" y="5367350"/>
                  </a:lnTo>
                  <a:lnTo>
                    <a:pt x="144780" y="5367350"/>
                  </a:lnTo>
                  <a:lnTo>
                    <a:pt x="144780" y="5222570"/>
                  </a:lnTo>
                  <a:close/>
                  <a:moveTo>
                    <a:pt x="45617386" y="0"/>
                  </a:moveTo>
                  <a:lnTo>
                    <a:pt x="45762165" y="0"/>
                  </a:lnTo>
                  <a:lnTo>
                    <a:pt x="45762165" y="144780"/>
                  </a:lnTo>
                  <a:lnTo>
                    <a:pt x="45617386" y="144780"/>
                  </a:lnTo>
                  <a:lnTo>
                    <a:pt x="45617386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45617386" y="0"/>
                  </a:lnTo>
                  <a:lnTo>
                    <a:pt x="45617386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5F5899"/>
            </a:solidFill>
          </p:spPr>
        </p:sp>
      </p:grpSp>
      <p:pic>
        <p:nvPicPr>
          <p:cNvPr id="144" name="Picture 39">
            <a:extLst>
              <a:ext uri="{FF2B5EF4-FFF2-40B4-BE49-F238E27FC236}">
                <a16:creationId xmlns:a16="http://schemas.microsoft.com/office/drawing/2014/main" id="{D9265D53-C8AD-40B9-B467-2327C966014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2070473" y="6414725"/>
            <a:ext cx="151717" cy="151717"/>
          </a:xfrm>
          <a:prstGeom prst="rect">
            <a:avLst/>
          </a:prstGeom>
        </p:spPr>
      </p:pic>
      <p:pic>
        <p:nvPicPr>
          <p:cNvPr id="145" name="Picture 40">
            <a:extLst>
              <a:ext uri="{FF2B5EF4-FFF2-40B4-BE49-F238E27FC236}">
                <a16:creationId xmlns:a16="http://schemas.microsoft.com/office/drawing/2014/main" id="{8CB34F13-0EF1-4FBD-ABEB-F62A6EE9083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2288651" y="6414725"/>
            <a:ext cx="151717" cy="151717"/>
          </a:xfrm>
          <a:prstGeom prst="rect">
            <a:avLst/>
          </a:prstGeom>
        </p:spPr>
      </p:pic>
      <p:pic>
        <p:nvPicPr>
          <p:cNvPr id="146" name="Picture 41">
            <a:extLst>
              <a:ext uri="{FF2B5EF4-FFF2-40B4-BE49-F238E27FC236}">
                <a16:creationId xmlns:a16="http://schemas.microsoft.com/office/drawing/2014/main" id="{82970EE3-0042-4666-980C-9197C08FAA8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2506830" y="6414725"/>
            <a:ext cx="151717" cy="151717"/>
          </a:xfrm>
          <a:prstGeom prst="rect">
            <a:avLst/>
          </a:prstGeom>
        </p:spPr>
      </p:pic>
      <p:grpSp>
        <p:nvGrpSpPr>
          <p:cNvPr id="147" name="Group 48">
            <a:extLst>
              <a:ext uri="{FF2B5EF4-FFF2-40B4-BE49-F238E27FC236}">
                <a16:creationId xmlns:a16="http://schemas.microsoft.com/office/drawing/2014/main" id="{5B7D81FE-9133-408E-A4ED-9E55CAF8D29B}"/>
              </a:ext>
            </a:extLst>
          </p:cNvPr>
          <p:cNvGrpSpPr/>
          <p:nvPr/>
        </p:nvGrpSpPr>
        <p:grpSpPr>
          <a:xfrm>
            <a:off x="12505793" y="8313105"/>
            <a:ext cx="2707639" cy="763447"/>
            <a:chOff x="0" y="0"/>
            <a:chExt cx="1080822" cy="304749"/>
          </a:xfrm>
        </p:grpSpPr>
        <p:sp>
          <p:nvSpPr>
            <p:cNvPr id="148" name="Freeform 49">
              <a:hlinkClick r:id="rId18" action="ppaction://hlinksldjump"/>
              <a:extLst>
                <a:ext uri="{FF2B5EF4-FFF2-40B4-BE49-F238E27FC236}">
                  <a16:creationId xmlns:a16="http://schemas.microsoft.com/office/drawing/2014/main" id="{8E83FB62-F059-45A8-BCDD-24358D12C04C}"/>
                </a:ext>
              </a:extLst>
            </p:cNvPr>
            <p:cNvSpPr/>
            <p:nvPr/>
          </p:nvSpPr>
          <p:spPr>
            <a:xfrm>
              <a:off x="0" y="0"/>
              <a:ext cx="1080822" cy="304749"/>
            </a:xfrm>
            <a:custGeom>
              <a:avLst/>
              <a:gdLst/>
              <a:ahLst/>
              <a:cxnLst/>
              <a:rect l="l" t="t" r="r" b="b"/>
              <a:pathLst>
                <a:path w="1080822" h="304749">
                  <a:moveTo>
                    <a:pt x="0" y="0"/>
                  </a:moveTo>
                  <a:lnTo>
                    <a:pt x="1080822" y="0"/>
                  </a:lnTo>
                  <a:lnTo>
                    <a:pt x="1080822" y="304749"/>
                  </a:lnTo>
                  <a:lnTo>
                    <a:pt x="0" y="304749"/>
                  </a:lnTo>
                  <a:close/>
                </a:path>
              </a:pathLst>
            </a:custGeom>
            <a:solidFill>
              <a:srgbClr val="5F5899"/>
            </a:solidFill>
          </p:spPr>
        </p:sp>
      </p:grpSp>
      <p:sp>
        <p:nvSpPr>
          <p:cNvPr id="149" name="TextBox 50">
            <a:hlinkClick r:id="rId18" action="ppaction://hlinksldjump"/>
            <a:extLst>
              <a:ext uri="{FF2B5EF4-FFF2-40B4-BE49-F238E27FC236}">
                <a16:creationId xmlns:a16="http://schemas.microsoft.com/office/drawing/2014/main" id="{C429F969-41E8-48D1-85FB-D620E570B3F3}"/>
              </a:ext>
            </a:extLst>
          </p:cNvPr>
          <p:cNvSpPr txBox="1"/>
          <p:nvPr/>
        </p:nvSpPr>
        <p:spPr>
          <a:xfrm>
            <a:off x="13021590" y="8522240"/>
            <a:ext cx="1676044" cy="3365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sz="2499" dirty="0">
                <a:solidFill>
                  <a:srgbClr val="FFFFFF"/>
                </a:solidFill>
                <a:latin typeface="Courier Prime Bold"/>
              </a:rPr>
              <a:t>Ver</a:t>
            </a:r>
          </a:p>
        </p:txBody>
      </p:sp>
      <p:grpSp>
        <p:nvGrpSpPr>
          <p:cNvPr id="150" name="Group 48">
            <a:extLst>
              <a:ext uri="{FF2B5EF4-FFF2-40B4-BE49-F238E27FC236}">
                <a16:creationId xmlns:a16="http://schemas.microsoft.com/office/drawing/2014/main" id="{83FF18A9-1159-4363-BAA5-B20F35C21148}"/>
              </a:ext>
            </a:extLst>
          </p:cNvPr>
          <p:cNvGrpSpPr/>
          <p:nvPr/>
        </p:nvGrpSpPr>
        <p:grpSpPr>
          <a:xfrm>
            <a:off x="12505793" y="4973181"/>
            <a:ext cx="2707639" cy="763447"/>
            <a:chOff x="0" y="0"/>
            <a:chExt cx="1080822" cy="304749"/>
          </a:xfrm>
        </p:grpSpPr>
        <p:sp>
          <p:nvSpPr>
            <p:cNvPr id="151" name="Freeform 49">
              <a:hlinkClick r:id="rId19" action="ppaction://hlinksldjump"/>
              <a:extLst>
                <a:ext uri="{FF2B5EF4-FFF2-40B4-BE49-F238E27FC236}">
                  <a16:creationId xmlns:a16="http://schemas.microsoft.com/office/drawing/2014/main" id="{4F315D43-773F-4956-8540-D3E61F4038DA}"/>
                </a:ext>
              </a:extLst>
            </p:cNvPr>
            <p:cNvSpPr/>
            <p:nvPr/>
          </p:nvSpPr>
          <p:spPr>
            <a:xfrm>
              <a:off x="0" y="0"/>
              <a:ext cx="1080822" cy="304749"/>
            </a:xfrm>
            <a:custGeom>
              <a:avLst/>
              <a:gdLst/>
              <a:ahLst/>
              <a:cxnLst/>
              <a:rect l="l" t="t" r="r" b="b"/>
              <a:pathLst>
                <a:path w="1080822" h="304749">
                  <a:moveTo>
                    <a:pt x="0" y="0"/>
                  </a:moveTo>
                  <a:lnTo>
                    <a:pt x="1080822" y="0"/>
                  </a:lnTo>
                  <a:lnTo>
                    <a:pt x="1080822" y="304749"/>
                  </a:lnTo>
                  <a:lnTo>
                    <a:pt x="0" y="304749"/>
                  </a:lnTo>
                  <a:close/>
                </a:path>
              </a:pathLst>
            </a:custGeom>
            <a:solidFill>
              <a:srgbClr val="5F5899"/>
            </a:solidFill>
          </p:spPr>
        </p:sp>
      </p:grpSp>
      <p:sp>
        <p:nvSpPr>
          <p:cNvPr id="152" name="TextBox 50">
            <a:hlinkClick r:id="rId19" action="ppaction://hlinksldjump"/>
            <a:extLst>
              <a:ext uri="{FF2B5EF4-FFF2-40B4-BE49-F238E27FC236}">
                <a16:creationId xmlns:a16="http://schemas.microsoft.com/office/drawing/2014/main" id="{104227BE-A407-49DD-935B-30722A8580DD}"/>
              </a:ext>
            </a:extLst>
          </p:cNvPr>
          <p:cNvSpPr txBox="1"/>
          <p:nvPr/>
        </p:nvSpPr>
        <p:spPr>
          <a:xfrm>
            <a:off x="13021590" y="5182316"/>
            <a:ext cx="1676044" cy="3365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sz="2499" dirty="0">
                <a:solidFill>
                  <a:srgbClr val="FFFFFF"/>
                </a:solidFill>
                <a:latin typeface="Courier Prime Bold"/>
              </a:rPr>
              <a:t>Ver</a:t>
            </a:r>
          </a:p>
        </p:txBody>
      </p:sp>
      <p:sp>
        <p:nvSpPr>
          <p:cNvPr id="153" name="TextBox 52">
            <a:extLst>
              <a:ext uri="{FF2B5EF4-FFF2-40B4-BE49-F238E27FC236}">
                <a16:creationId xmlns:a16="http://schemas.microsoft.com/office/drawing/2014/main" id="{490DD6C6-18A4-4F9B-8B2D-2350C1197BF7}"/>
              </a:ext>
            </a:extLst>
          </p:cNvPr>
          <p:cNvSpPr txBox="1"/>
          <p:nvPr/>
        </p:nvSpPr>
        <p:spPr>
          <a:xfrm>
            <a:off x="12001397" y="3957842"/>
            <a:ext cx="3775445" cy="4020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00"/>
              </a:lnSpc>
            </a:pPr>
            <a:r>
              <a:rPr lang="en-US" sz="2200" dirty="0" err="1">
                <a:solidFill>
                  <a:srgbClr val="363252"/>
                </a:solidFill>
                <a:latin typeface="Courier Prime"/>
              </a:rPr>
              <a:t>Xadrez</a:t>
            </a:r>
            <a:r>
              <a:rPr lang="en-US" sz="22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200" dirty="0" err="1">
                <a:solidFill>
                  <a:srgbClr val="363252"/>
                </a:solidFill>
                <a:latin typeface="Courier Prime"/>
              </a:rPr>
              <a:t>automatizado</a:t>
            </a:r>
            <a:endParaRPr lang="en-US" sz="2200" dirty="0">
              <a:solidFill>
                <a:srgbClr val="363252"/>
              </a:solidFill>
              <a:latin typeface="Courier Prime"/>
            </a:endParaRPr>
          </a:p>
        </p:txBody>
      </p:sp>
      <p:sp>
        <p:nvSpPr>
          <p:cNvPr id="154" name="TextBox 52">
            <a:extLst>
              <a:ext uri="{FF2B5EF4-FFF2-40B4-BE49-F238E27FC236}">
                <a16:creationId xmlns:a16="http://schemas.microsoft.com/office/drawing/2014/main" id="{E167A3DB-F0B0-4D34-A326-DF1ED7F248C6}"/>
              </a:ext>
            </a:extLst>
          </p:cNvPr>
          <p:cNvSpPr txBox="1"/>
          <p:nvPr/>
        </p:nvSpPr>
        <p:spPr>
          <a:xfrm>
            <a:off x="11969114" y="7365939"/>
            <a:ext cx="3775445" cy="4020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00"/>
              </a:lnSpc>
            </a:pPr>
            <a:r>
              <a:rPr lang="en-US" sz="2200" dirty="0">
                <a:solidFill>
                  <a:srgbClr val="363252"/>
                </a:solidFill>
                <a:latin typeface="Courier Prime"/>
              </a:rPr>
              <a:t>Um </a:t>
            </a:r>
            <a:r>
              <a:rPr lang="en-US" sz="2200" dirty="0" err="1">
                <a:solidFill>
                  <a:srgbClr val="363252"/>
                </a:solidFill>
                <a:latin typeface="Courier Prime"/>
              </a:rPr>
              <a:t>jogo</a:t>
            </a:r>
            <a:r>
              <a:rPr lang="en-US" sz="22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200" dirty="0" err="1">
                <a:solidFill>
                  <a:srgbClr val="363252"/>
                </a:solidFill>
                <a:latin typeface="Courier Prime"/>
              </a:rPr>
              <a:t>completo</a:t>
            </a:r>
            <a:endParaRPr lang="en-US" sz="2200" dirty="0">
              <a:solidFill>
                <a:srgbClr val="363252"/>
              </a:solidFill>
              <a:latin typeface="Courier Prime"/>
            </a:endParaRPr>
          </a:p>
        </p:txBody>
      </p:sp>
      <p:pic>
        <p:nvPicPr>
          <p:cNvPr id="156" name="Gráfico 155" descr="Ícone do menu de hambúrguer com preenchimento sólido">
            <a:hlinkClick r:id="rId20" action="ppaction://hlinksldjump"/>
            <a:extLst>
              <a:ext uri="{FF2B5EF4-FFF2-40B4-BE49-F238E27FC236}">
                <a16:creationId xmlns:a16="http://schemas.microsoft.com/office/drawing/2014/main" id="{6B727539-5BBD-44F2-B2F1-326B33490DB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7065026" y="0"/>
            <a:ext cx="926054" cy="926054"/>
          </a:xfrm>
          <a:prstGeom prst="rect">
            <a:avLst/>
          </a:prstGeom>
        </p:spPr>
      </p:pic>
      <p:sp>
        <p:nvSpPr>
          <p:cNvPr id="157" name="TextBox 35">
            <a:hlinkClick r:id="rId20" action="ppaction://hlinksldjump"/>
            <a:extLst>
              <a:ext uri="{FF2B5EF4-FFF2-40B4-BE49-F238E27FC236}">
                <a16:creationId xmlns:a16="http://schemas.microsoft.com/office/drawing/2014/main" id="{C915861B-608F-451E-A255-DF81DB9D3B96}"/>
              </a:ext>
            </a:extLst>
          </p:cNvPr>
          <p:cNvSpPr txBox="1"/>
          <p:nvPr/>
        </p:nvSpPr>
        <p:spPr>
          <a:xfrm>
            <a:off x="17221200" y="773321"/>
            <a:ext cx="609600" cy="3347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59"/>
              </a:lnSpc>
            </a:pPr>
            <a:r>
              <a:rPr lang="en-US" sz="1700" dirty="0">
                <a:solidFill>
                  <a:schemeClr val="bg1"/>
                </a:solidFill>
                <a:latin typeface="Courier Prime"/>
              </a:rPr>
              <a:t>Menu</a:t>
            </a: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3148465" y="4665828"/>
            <a:ext cx="5546200" cy="55462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856582" y="1931538"/>
            <a:ext cx="9990262" cy="6788921"/>
            <a:chOff x="0" y="0"/>
            <a:chExt cx="3474062" cy="270232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474062" cy="2702325"/>
            </a:xfrm>
            <a:custGeom>
              <a:avLst/>
              <a:gdLst/>
              <a:ahLst/>
              <a:cxnLst/>
              <a:rect l="l" t="t" r="r" b="b"/>
              <a:pathLst>
                <a:path w="3474062" h="2702325">
                  <a:moveTo>
                    <a:pt x="3349601" y="2702325"/>
                  </a:moveTo>
                  <a:lnTo>
                    <a:pt x="124460" y="2702325"/>
                  </a:lnTo>
                  <a:cubicBezTo>
                    <a:pt x="55880" y="2702325"/>
                    <a:pt x="0" y="2646445"/>
                    <a:pt x="0" y="257786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349602" y="0"/>
                  </a:lnTo>
                  <a:cubicBezTo>
                    <a:pt x="3418182" y="0"/>
                    <a:pt x="3474062" y="55880"/>
                    <a:pt x="3474062" y="124460"/>
                  </a:cubicBezTo>
                  <a:lnTo>
                    <a:pt x="3474062" y="2577865"/>
                  </a:lnTo>
                  <a:cubicBezTo>
                    <a:pt x="3474062" y="2646445"/>
                    <a:pt x="3418182" y="2702325"/>
                    <a:pt x="3349602" y="2702325"/>
                  </a:cubicBezTo>
                  <a:close/>
                </a:path>
              </a:pathLst>
            </a:custGeom>
            <a:solidFill>
              <a:srgbClr val="F57E9A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649065" y="1719518"/>
            <a:ext cx="10063631" cy="6830660"/>
            <a:chOff x="0" y="0"/>
            <a:chExt cx="3460977" cy="268895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460978" cy="2688951"/>
            </a:xfrm>
            <a:custGeom>
              <a:avLst/>
              <a:gdLst/>
              <a:ahLst/>
              <a:cxnLst/>
              <a:rect l="l" t="t" r="r" b="b"/>
              <a:pathLst>
                <a:path w="3460978" h="2688951">
                  <a:moveTo>
                    <a:pt x="3336517" y="2688951"/>
                  </a:moveTo>
                  <a:lnTo>
                    <a:pt x="124460" y="2688951"/>
                  </a:lnTo>
                  <a:cubicBezTo>
                    <a:pt x="55880" y="2688951"/>
                    <a:pt x="0" y="2633071"/>
                    <a:pt x="0" y="256449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336518" y="0"/>
                  </a:lnTo>
                  <a:cubicBezTo>
                    <a:pt x="3405098" y="0"/>
                    <a:pt x="3460978" y="55880"/>
                    <a:pt x="3460978" y="124460"/>
                  </a:cubicBezTo>
                  <a:lnTo>
                    <a:pt x="3460978" y="2564491"/>
                  </a:lnTo>
                  <a:cubicBezTo>
                    <a:pt x="3460978" y="2633071"/>
                    <a:pt x="3405098" y="2688951"/>
                    <a:pt x="3336518" y="2688951"/>
                  </a:cubicBezTo>
                  <a:close/>
                </a:path>
              </a:pathLst>
            </a:custGeom>
            <a:solidFill>
              <a:srgbClr val="F57E9A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696115" y="1756310"/>
            <a:ext cx="9990262" cy="6775315"/>
            <a:chOff x="0" y="0"/>
            <a:chExt cx="3474062" cy="269690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474062" cy="2696909"/>
            </a:xfrm>
            <a:custGeom>
              <a:avLst/>
              <a:gdLst/>
              <a:ahLst/>
              <a:cxnLst/>
              <a:rect l="l" t="t" r="r" b="b"/>
              <a:pathLst>
                <a:path w="3474062" h="2696909">
                  <a:moveTo>
                    <a:pt x="3349601" y="2696909"/>
                  </a:moveTo>
                  <a:lnTo>
                    <a:pt x="124460" y="2696909"/>
                  </a:lnTo>
                  <a:cubicBezTo>
                    <a:pt x="55880" y="2696909"/>
                    <a:pt x="0" y="2641029"/>
                    <a:pt x="0" y="257244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349602" y="0"/>
                  </a:lnTo>
                  <a:cubicBezTo>
                    <a:pt x="3418182" y="0"/>
                    <a:pt x="3474062" y="55880"/>
                    <a:pt x="3474062" y="124460"/>
                  </a:cubicBezTo>
                  <a:lnTo>
                    <a:pt x="3474062" y="2572449"/>
                  </a:lnTo>
                  <a:cubicBezTo>
                    <a:pt x="3474062" y="2641029"/>
                    <a:pt x="3418182" y="2696909"/>
                    <a:pt x="3349602" y="269690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9" name="AutoShape 9"/>
          <p:cNvSpPr/>
          <p:nvPr/>
        </p:nvSpPr>
        <p:spPr>
          <a:xfrm flipV="1">
            <a:off x="1649065" y="2476500"/>
            <a:ext cx="10063631" cy="2"/>
          </a:xfrm>
          <a:prstGeom prst="line">
            <a:avLst/>
          </a:prstGeom>
          <a:ln w="19050" cap="rnd">
            <a:solidFill>
              <a:srgbClr val="F57E9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907176" y="1998175"/>
            <a:ext cx="264304" cy="264304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285831" y="1998175"/>
            <a:ext cx="264304" cy="264304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664486" y="1998175"/>
            <a:ext cx="264304" cy="264304"/>
          </a:xfrm>
          <a:prstGeom prst="rect">
            <a:avLst/>
          </a:prstGeom>
        </p:spPr>
      </p:pic>
      <p:grpSp>
        <p:nvGrpSpPr>
          <p:cNvPr id="13" name="Group 13"/>
          <p:cNvGrpSpPr/>
          <p:nvPr/>
        </p:nvGrpSpPr>
        <p:grpSpPr>
          <a:xfrm>
            <a:off x="12083155" y="2433765"/>
            <a:ext cx="5854021" cy="6148511"/>
            <a:chOff x="0" y="0"/>
            <a:chExt cx="36362892" cy="42964572"/>
          </a:xfrm>
        </p:grpSpPr>
        <p:sp>
          <p:nvSpPr>
            <p:cNvPr id="14" name="Freeform 14"/>
            <p:cNvSpPr/>
            <p:nvPr/>
          </p:nvSpPr>
          <p:spPr>
            <a:xfrm>
              <a:off x="72390" y="72390"/>
              <a:ext cx="36218111" cy="42819792"/>
            </a:xfrm>
            <a:custGeom>
              <a:avLst/>
              <a:gdLst/>
              <a:ahLst/>
              <a:cxnLst/>
              <a:rect l="l" t="t" r="r" b="b"/>
              <a:pathLst>
                <a:path w="36218111" h="42819792">
                  <a:moveTo>
                    <a:pt x="0" y="0"/>
                  </a:moveTo>
                  <a:lnTo>
                    <a:pt x="36218111" y="0"/>
                  </a:lnTo>
                  <a:lnTo>
                    <a:pt x="36218111" y="42819792"/>
                  </a:lnTo>
                  <a:lnTo>
                    <a:pt x="0" y="428197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5899"/>
            </a:solidFill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15" name="Freeform 15"/>
            <p:cNvSpPr/>
            <p:nvPr/>
          </p:nvSpPr>
          <p:spPr>
            <a:xfrm>
              <a:off x="0" y="0"/>
              <a:ext cx="36362891" cy="42964571"/>
            </a:xfrm>
            <a:custGeom>
              <a:avLst/>
              <a:gdLst/>
              <a:ahLst/>
              <a:cxnLst/>
              <a:rect l="l" t="t" r="r" b="b"/>
              <a:pathLst>
                <a:path w="36362891" h="42964571">
                  <a:moveTo>
                    <a:pt x="36218112" y="42819793"/>
                  </a:moveTo>
                  <a:lnTo>
                    <a:pt x="36362891" y="42819793"/>
                  </a:lnTo>
                  <a:lnTo>
                    <a:pt x="36362891" y="42964571"/>
                  </a:lnTo>
                  <a:lnTo>
                    <a:pt x="36218112" y="42964571"/>
                  </a:lnTo>
                  <a:lnTo>
                    <a:pt x="36218112" y="42819793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42819793"/>
                  </a:lnTo>
                  <a:lnTo>
                    <a:pt x="0" y="42819793"/>
                  </a:lnTo>
                  <a:lnTo>
                    <a:pt x="0" y="144780"/>
                  </a:lnTo>
                  <a:close/>
                  <a:moveTo>
                    <a:pt x="0" y="42819793"/>
                  </a:moveTo>
                  <a:lnTo>
                    <a:pt x="144780" y="42819793"/>
                  </a:lnTo>
                  <a:lnTo>
                    <a:pt x="144780" y="42964571"/>
                  </a:lnTo>
                  <a:lnTo>
                    <a:pt x="0" y="42964571"/>
                  </a:lnTo>
                  <a:lnTo>
                    <a:pt x="0" y="42819793"/>
                  </a:lnTo>
                  <a:close/>
                  <a:moveTo>
                    <a:pt x="36218112" y="144780"/>
                  </a:moveTo>
                  <a:lnTo>
                    <a:pt x="36362891" y="144780"/>
                  </a:lnTo>
                  <a:lnTo>
                    <a:pt x="36362891" y="42819793"/>
                  </a:lnTo>
                  <a:lnTo>
                    <a:pt x="36218112" y="42819793"/>
                  </a:lnTo>
                  <a:lnTo>
                    <a:pt x="36218112" y="144780"/>
                  </a:lnTo>
                  <a:close/>
                  <a:moveTo>
                    <a:pt x="144780" y="42819793"/>
                  </a:moveTo>
                  <a:lnTo>
                    <a:pt x="36218112" y="42819793"/>
                  </a:lnTo>
                  <a:lnTo>
                    <a:pt x="36218112" y="42964571"/>
                  </a:lnTo>
                  <a:lnTo>
                    <a:pt x="144780" y="42964571"/>
                  </a:lnTo>
                  <a:lnTo>
                    <a:pt x="144780" y="42819793"/>
                  </a:lnTo>
                  <a:close/>
                  <a:moveTo>
                    <a:pt x="36218112" y="0"/>
                  </a:moveTo>
                  <a:lnTo>
                    <a:pt x="36362891" y="0"/>
                  </a:lnTo>
                  <a:lnTo>
                    <a:pt x="36362891" y="144780"/>
                  </a:lnTo>
                  <a:lnTo>
                    <a:pt x="36218112" y="144780"/>
                  </a:lnTo>
                  <a:lnTo>
                    <a:pt x="36218112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36218112" y="0"/>
                  </a:lnTo>
                  <a:lnTo>
                    <a:pt x="36218112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5F5899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2083155" y="1744959"/>
            <a:ext cx="5854021" cy="631658"/>
            <a:chOff x="0" y="0"/>
            <a:chExt cx="7805361" cy="842211"/>
          </a:xfrm>
        </p:grpSpPr>
        <p:grpSp>
          <p:nvGrpSpPr>
            <p:cNvPr id="17" name="Group 17"/>
            <p:cNvGrpSpPr/>
            <p:nvPr/>
          </p:nvGrpSpPr>
          <p:grpSpPr>
            <a:xfrm>
              <a:off x="0" y="0"/>
              <a:ext cx="7805361" cy="842211"/>
              <a:chOff x="0" y="0"/>
              <a:chExt cx="10972500" cy="118395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10972500" cy="1183950"/>
              </a:xfrm>
              <a:custGeom>
                <a:avLst/>
                <a:gdLst/>
                <a:ahLst/>
                <a:cxnLst/>
                <a:rect l="l" t="t" r="r" b="b"/>
                <a:pathLst>
                  <a:path w="10972500" h="1183950">
                    <a:moveTo>
                      <a:pt x="0" y="0"/>
                    </a:moveTo>
                    <a:lnTo>
                      <a:pt x="0" y="1183950"/>
                    </a:lnTo>
                    <a:lnTo>
                      <a:pt x="10972500" y="1183950"/>
                    </a:lnTo>
                    <a:lnTo>
                      <a:pt x="10972500" y="0"/>
                    </a:lnTo>
                    <a:lnTo>
                      <a:pt x="0" y="0"/>
                    </a:lnTo>
                    <a:close/>
                    <a:moveTo>
                      <a:pt x="10911540" y="1122990"/>
                    </a:moveTo>
                    <a:lnTo>
                      <a:pt x="59690" y="1122990"/>
                    </a:lnTo>
                    <a:lnTo>
                      <a:pt x="59690" y="59690"/>
                    </a:lnTo>
                    <a:lnTo>
                      <a:pt x="10911540" y="59690"/>
                    </a:lnTo>
                    <a:lnTo>
                      <a:pt x="10911540" y="1122990"/>
                    </a:lnTo>
                    <a:close/>
                  </a:path>
                </a:pathLst>
              </a:custGeom>
              <a:solidFill>
                <a:srgbClr val="5F5899"/>
              </a:solidFill>
            </p:spPr>
          </p:sp>
        </p:grpSp>
        <p:sp>
          <p:nvSpPr>
            <p:cNvPr id="19" name="TextBox 19"/>
            <p:cNvSpPr txBox="1"/>
            <p:nvPr/>
          </p:nvSpPr>
          <p:spPr>
            <a:xfrm>
              <a:off x="471499" y="240097"/>
              <a:ext cx="3979968" cy="4565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40"/>
                </a:lnSpc>
              </a:pPr>
              <a:r>
                <a:rPr lang="en-US" sz="2200" dirty="0" err="1">
                  <a:solidFill>
                    <a:srgbClr val="363252"/>
                  </a:solidFill>
                  <a:latin typeface="Courier Prime Italics"/>
                </a:rPr>
                <a:t>Descrição</a:t>
              </a:r>
              <a:r>
                <a:rPr lang="en-US" sz="2200" dirty="0">
                  <a:solidFill>
                    <a:srgbClr val="363252"/>
                  </a:solidFill>
                  <a:latin typeface="Courier Prime Italics"/>
                </a:rPr>
                <a:t>:</a:t>
              </a:r>
            </a:p>
          </p:txBody>
        </p:sp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17420514" y="1905770"/>
            <a:ext cx="310036" cy="310036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12444800" y="2661593"/>
            <a:ext cx="5130732" cy="32085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dirty="0">
                <a:solidFill>
                  <a:srgbClr val="FFFFFF"/>
                </a:solidFill>
                <a:latin typeface="Courier Prime"/>
              </a:rPr>
              <a:t>Um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perfil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criativo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onde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a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usuária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se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utiliza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de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nomenclaturas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comuns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na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maioria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das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linguagens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de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programação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para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descrever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suas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características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principais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.</a:t>
            </a:r>
          </a:p>
        </p:txBody>
      </p:sp>
      <p:pic>
        <p:nvPicPr>
          <p:cNvPr id="22" name="Picture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-502766" y="8385482"/>
            <a:ext cx="1873860" cy="1901518"/>
          </a:xfrm>
          <a:prstGeom prst="rect">
            <a:avLst/>
          </a:prstGeom>
        </p:spPr>
      </p:pic>
      <p:grpSp>
        <p:nvGrpSpPr>
          <p:cNvPr id="23" name="Group 23"/>
          <p:cNvGrpSpPr/>
          <p:nvPr/>
        </p:nvGrpSpPr>
        <p:grpSpPr>
          <a:xfrm>
            <a:off x="-228600" y="9516688"/>
            <a:ext cx="18888075" cy="1056062"/>
            <a:chOff x="0" y="0"/>
            <a:chExt cx="6389299" cy="357236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6389300" cy="357236"/>
            </a:xfrm>
            <a:custGeom>
              <a:avLst/>
              <a:gdLst/>
              <a:ahLst/>
              <a:cxnLst/>
              <a:rect l="l" t="t" r="r" b="b"/>
              <a:pathLst>
                <a:path w="6389300" h="357236">
                  <a:moveTo>
                    <a:pt x="0" y="0"/>
                  </a:moveTo>
                  <a:lnTo>
                    <a:pt x="6389300" y="0"/>
                  </a:lnTo>
                  <a:lnTo>
                    <a:pt x="6389300" y="357236"/>
                  </a:lnTo>
                  <a:lnTo>
                    <a:pt x="0" y="357236"/>
                  </a:lnTo>
                  <a:close/>
                </a:path>
              </a:pathLst>
            </a:custGeom>
            <a:solidFill>
              <a:srgbClr val="F57E9A"/>
            </a:solidFill>
          </p:spPr>
        </p:sp>
      </p:grpSp>
      <p:sp>
        <p:nvSpPr>
          <p:cNvPr id="25" name="TextBox 25"/>
          <p:cNvSpPr txBox="1"/>
          <p:nvPr/>
        </p:nvSpPr>
        <p:spPr>
          <a:xfrm>
            <a:off x="15921565" y="9762525"/>
            <a:ext cx="2151978" cy="325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20"/>
              </a:lnSpc>
            </a:pPr>
            <a:r>
              <a:rPr lang="en-US" sz="2200" spc="21">
                <a:solidFill>
                  <a:srgbClr val="FFF7F7"/>
                </a:solidFill>
                <a:latin typeface="Courier Prime"/>
              </a:rPr>
              <a:t>12:01 PM</a:t>
            </a:r>
          </a:p>
        </p:txBody>
      </p:sp>
      <p:pic>
        <p:nvPicPr>
          <p:cNvPr id="26" name="Picture 2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>
            <a:off x="15010166" y="9804282"/>
            <a:ext cx="306709" cy="232716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p:blipFill>
        <p:spPr>
          <a:xfrm>
            <a:off x="15468766" y="9801664"/>
            <a:ext cx="264391" cy="237952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p:blipFill>
        <p:spPr>
          <a:xfrm>
            <a:off x="14444976" y="9855231"/>
            <a:ext cx="225064" cy="130818"/>
          </a:xfrm>
          <a:prstGeom prst="rect">
            <a:avLst/>
          </a:prstGeom>
        </p:spPr>
      </p:pic>
      <p:grpSp>
        <p:nvGrpSpPr>
          <p:cNvPr id="31" name="Group 64">
            <a:extLst>
              <a:ext uri="{FF2B5EF4-FFF2-40B4-BE49-F238E27FC236}">
                <a16:creationId xmlns:a16="http://schemas.microsoft.com/office/drawing/2014/main" id="{5F89B574-9A01-4F4D-B39A-B77DA58BB90D}"/>
              </a:ext>
            </a:extLst>
          </p:cNvPr>
          <p:cNvGrpSpPr/>
          <p:nvPr/>
        </p:nvGrpSpPr>
        <p:grpSpPr>
          <a:xfrm>
            <a:off x="13006497" y="8016085"/>
            <a:ext cx="4019800" cy="729510"/>
            <a:chOff x="0" y="0"/>
            <a:chExt cx="1080822" cy="304115"/>
          </a:xfrm>
        </p:grpSpPr>
        <p:sp>
          <p:nvSpPr>
            <p:cNvPr id="32" name="Freeform 65">
              <a:hlinkClick r:id="rId17" action="ppaction://hlinksldjump"/>
              <a:extLst>
                <a:ext uri="{FF2B5EF4-FFF2-40B4-BE49-F238E27FC236}">
                  <a16:creationId xmlns:a16="http://schemas.microsoft.com/office/drawing/2014/main" id="{15C39896-7C12-4179-8F61-B149D75B029F}"/>
                </a:ext>
              </a:extLst>
            </p:cNvPr>
            <p:cNvSpPr/>
            <p:nvPr/>
          </p:nvSpPr>
          <p:spPr>
            <a:xfrm>
              <a:off x="0" y="0"/>
              <a:ext cx="1080822" cy="304115"/>
            </a:xfrm>
            <a:custGeom>
              <a:avLst/>
              <a:gdLst/>
              <a:ahLst/>
              <a:cxnLst/>
              <a:rect l="l" t="t" r="r" b="b"/>
              <a:pathLst>
                <a:path w="1080822" h="304115">
                  <a:moveTo>
                    <a:pt x="0" y="0"/>
                  </a:moveTo>
                  <a:lnTo>
                    <a:pt x="1080822" y="0"/>
                  </a:lnTo>
                  <a:lnTo>
                    <a:pt x="1080822" y="304115"/>
                  </a:lnTo>
                  <a:lnTo>
                    <a:pt x="0" y="304115"/>
                  </a:lnTo>
                  <a:close/>
                </a:path>
              </a:pathLst>
            </a:custGeom>
            <a:solidFill>
              <a:srgbClr val="F57E9A"/>
            </a:solidFill>
          </p:spPr>
        </p:sp>
      </p:grpSp>
      <p:sp>
        <p:nvSpPr>
          <p:cNvPr id="33" name="TextBox 66">
            <a:hlinkClick r:id="rId17" action="ppaction://hlinksldjump"/>
            <a:extLst>
              <a:ext uri="{FF2B5EF4-FFF2-40B4-BE49-F238E27FC236}">
                <a16:creationId xmlns:a16="http://schemas.microsoft.com/office/drawing/2014/main" id="{0989B30B-F7F1-4F94-AD52-8DBBD4294AE7}"/>
              </a:ext>
            </a:extLst>
          </p:cNvPr>
          <p:cNvSpPr txBox="1"/>
          <p:nvPr/>
        </p:nvSpPr>
        <p:spPr>
          <a:xfrm>
            <a:off x="13148465" y="8245709"/>
            <a:ext cx="3668226" cy="3365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sz="2499" dirty="0" err="1">
                <a:solidFill>
                  <a:srgbClr val="FFFFFF"/>
                </a:solidFill>
                <a:latin typeface="Courier Prime Bold"/>
              </a:rPr>
              <a:t>Voltar</a:t>
            </a:r>
            <a:r>
              <a:rPr lang="en-US" sz="2499" dirty="0">
                <a:solidFill>
                  <a:srgbClr val="FFFFFF"/>
                </a:solidFill>
                <a:latin typeface="Courier Prime Bold"/>
              </a:rPr>
              <a:t> </a:t>
            </a:r>
            <a:r>
              <a:rPr lang="en-US" sz="2499" dirty="0" err="1">
                <a:solidFill>
                  <a:srgbClr val="FFFFFF"/>
                </a:solidFill>
                <a:latin typeface="Courier Prime Bold"/>
              </a:rPr>
              <a:t>aos</a:t>
            </a:r>
            <a:r>
              <a:rPr lang="en-US" sz="2499" dirty="0">
                <a:solidFill>
                  <a:srgbClr val="FFFFFF"/>
                </a:solidFill>
                <a:latin typeface="Courier Prime Bold"/>
              </a:rPr>
              <a:t> </a:t>
            </a:r>
            <a:r>
              <a:rPr lang="en-US" sz="2499" dirty="0" err="1">
                <a:solidFill>
                  <a:srgbClr val="FFFFFF"/>
                </a:solidFill>
                <a:latin typeface="Courier Prime Bold"/>
              </a:rPr>
              <a:t>exemplos</a:t>
            </a:r>
            <a:endParaRPr lang="en-US" sz="2499" dirty="0">
              <a:solidFill>
                <a:srgbClr val="FFFFFF"/>
              </a:solidFill>
              <a:latin typeface="Courier Prime Bold"/>
            </a:endParaRPr>
          </a:p>
        </p:txBody>
      </p:sp>
      <p:pic>
        <p:nvPicPr>
          <p:cNvPr id="40" name="Imagem 39">
            <a:extLst>
              <a:ext uri="{FF2B5EF4-FFF2-40B4-BE49-F238E27FC236}">
                <a16:creationId xmlns:a16="http://schemas.microsoft.com/office/drawing/2014/main" id="{D9C24301-E94B-4782-95DA-F339C5F90ED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17527" y="2521297"/>
            <a:ext cx="9977889" cy="5612562"/>
          </a:xfrm>
          <a:prstGeom prst="rect">
            <a:avLst/>
          </a:prstGeom>
        </p:spPr>
      </p:pic>
      <p:grpSp>
        <p:nvGrpSpPr>
          <p:cNvPr id="44" name="Group 39">
            <a:extLst>
              <a:ext uri="{FF2B5EF4-FFF2-40B4-BE49-F238E27FC236}">
                <a16:creationId xmlns:a16="http://schemas.microsoft.com/office/drawing/2014/main" id="{99C59D0A-2CBC-4009-9171-6632C1F70FE1}"/>
              </a:ext>
            </a:extLst>
          </p:cNvPr>
          <p:cNvGrpSpPr/>
          <p:nvPr/>
        </p:nvGrpSpPr>
        <p:grpSpPr>
          <a:xfrm>
            <a:off x="12177709" y="8027094"/>
            <a:ext cx="745600" cy="707493"/>
            <a:chOff x="0" y="0"/>
            <a:chExt cx="6392923" cy="1850221"/>
          </a:xfrm>
        </p:grpSpPr>
        <p:sp>
          <p:nvSpPr>
            <p:cNvPr id="45" name="Freeform 40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1537B61A-BC4D-4EC8-B3C7-BDB22F807D01}"/>
                </a:ext>
              </a:extLst>
            </p:cNvPr>
            <p:cNvSpPr/>
            <p:nvPr/>
          </p:nvSpPr>
          <p:spPr>
            <a:xfrm>
              <a:off x="0" y="0"/>
              <a:ext cx="6392923" cy="1850221"/>
            </a:xfrm>
            <a:custGeom>
              <a:avLst/>
              <a:gdLst/>
              <a:ahLst/>
              <a:cxnLst/>
              <a:rect l="l" t="t" r="r" b="b"/>
              <a:pathLst>
                <a:path w="6392923" h="1850221">
                  <a:moveTo>
                    <a:pt x="6268463" y="1850221"/>
                  </a:moveTo>
                  <a:lnTo>
                    <a:pt x="124460" y="1850221"/>
                  </a:lnTo>
                  <a:cubicBezTo>
                    <a:pt x="55880" y="1850221"/>
                    <a:pt x="0" y="1794341"/>
                    <a:pt x="0" y="172576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268463" y="0"/>
                  </a:lnTo>
                  <a:cubicBezTo>
                    <a:pt x="6337043" y="0"/>
                    <a:pt x="6392923" y="55880"/>
                    <a:pt x="6392923" y="124460"/>
                  </a:cubicBezTo>
                  <a:lnTo>
                    <a:pt x="6392923" y="1725761"/>
                  </a:lnTo>
                  <a:cubicBezTo>
                    <a:pt x="6392923" y="1794341"/>
                    <a:pt x="6337043" y="1850221"/>
                    <a:pt x="6268463" y="1850221"/>
                  </a:cubicBezTo>
                  <a:close/>
                </a:path>
              </a:pathLst>
            </a:custGeom>
            <a:solidFill>
              <a:srgbClr val="F9ADBF"/>
            </a:solidFill>
          </p:spPr>
        </p:sp>
      </p:grpSp>
      <p:sp>
        <p:nvSpPr>
          <p:cNvPr id="49" name="TextBox 45">
            <a:extLst>
              <a:ext uri="{FF2B5EF4-FFF2-40B4-BE49-F238E27FC236}">
                <a16:creationId xmlns:a16="http://schemas.microsoft.com/office/drawing/2014/main" id="{D64F654B-A4E8-468E-BC95-122635BA28FC}"/>
              </a:ext>
            </a:extLst>
          </p:cNvPr>
          <p:cNvSpPr txBox="1"/>
          <p:nvPr/>
        </p:nvSpPr>
        <p:spPr>
          <a:xfrm>
            <a:off x="3710001" y="554142"/>
            <a:ext cx="10669336" cy="782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00"/>
              </a:lnSpc>
            </a:pPr>
            <a:r>
              <a:rPr lang="en-US" sz="6099" dirty="0" err="1">
                <a:solidFill>
                  <a:srgbClr val="363252"/>
                </a:solidFill>
                <a:latin typeface="Gliker"/>
              </a:rPr>
              <a:t>Thaiane</a:t>
            </a:r>
            <a:r>
              <a:rPr lang="en-US" sz="6099" dirty="0">
                <a:solidFill>
                  <a:srgbClr val="363252"/>
                </a:solidFill>
                <a:latin typeface="Gliker"/>
              </a:rPr>
              <a:t> Braga</a:t>
            </a:r>
          </a:p>
        </p:txBody>
      </p:sp>
      <p:grpSp>
        <p:nvGrpSpPr>
          <p:cNvPr id="53" name="Group 39">
            <a:extLst>
              <a:ext uri="{FF2B5EF4-FFF2-40B4-BE49-F238E27FC236}">
                <a16:creationId xmlns:a16="http://schemas.microsoft.com/office/drawing/2014/main" id="{9843FD63-2E3E-43FB-82EE-B4CB3BDAAED7}"/>
              </a:ext>
            </a:extLst>
          </p:cNvPr>
          <p:cNvGrpSpPr/>
          <p:nvPr/>
        </p:nvGrpSpPr>
        <p:grpSpPr>
          <a:xfrm>
            <a:off x="17109486" y="8027094"/>
            <a:ext cx="745600" cy="707493"/>
            <a:chOff x="0" y="0"/>
            <a:chExt cx="6392923" cy="1850221"/>
          </a:xfrm>
        </p:grpSpPr>
        <p:sp>
          <p:nvSpPr>
            <p:cNvPr id="54" name="Freeform 40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5D338B4C-9194-4EFA-921C-14B3748282F6}"/>
                </a:ext>
              </a:extLst>
            </p:cNvPr>
            <p:cNvSpPr/>
            <p:nvPr/>
          </p:nvSpPr>
          <p:spPr>
            <a:xfrm>
              <a:off x="0" y="0"/>
              <a:ext cx="6392923" cy="1850221"/>
            </a:xfrm>
            <a:custGeom>
              <a:avLst/>
              <a:gdLst/>
              <a:ahLst/>
              <a:cxnLst/>
              <a:rect l="l" t="t" r="r" b="b"/>
              <a:pathLst>
                <a:path w="6392923" h="1850221">
                  <a:moveTo>
                    <a:pt x="6268463" y="1850221"/>
                  </a:moveTo>
                  <a:lnTo>
                    <a:pt x="124460" y="1850221"/>
                  </a:lnTo>
                  <a:cubicBezTo>
                    <a:pt x="55880" y="1850221"/>
                    <a:pt x="0" y="1794341"/>
                    <a:pt x="0" y="172576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268463" y="0"/>
                  </a:lnTo>
                  <a:cubicBezTo>
                    <a:pt x="6337043" y="0"/>
                    <a:pt x="6392923" y="55880"/>
                    <a:pt x="6392923" y="124460"/>
                  </a:cubicBezTo>
                  <a:lnTo>
                    <a:pt x="6392923" y="1725761"/>
                  </a:lnTo>
                  <a:cubicBezTo>
                    <a:pt x="6392923" y="1794341"/>
                    <a:pt x="6337043" y="1850221"/>
                    <a:pt x="6268463" y="1850221"/>
                  </a:cubicBezTo>
                  <a:close/>
                </a:path>
              </a:pathLst>
            </a:custGeom>
            <a:solidFill>
              <a:srgbClr val="F9ADBF"/>
            </a:solidFill>
          </p:spPr>
        </p:sp>
      </p:grpSp>
      <p:sp>
        <p:nvSpPr>
          <p:cNvPr id="55" name="Seta: para a Esquerda 5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D2CADCC-55A0-46EC-A363-D796CA652E65}"/>
              </a:ext>
            </a:extLst>
          </p:cNvPr>
          <p:cNvSpPr/>
          <p:nvPr/>
        </p:nvSpPr>
        <p:spPr>
          <a:xfrm>
            <a:off x="12328334" y="8235766"/>
            <a:ext cx="384454" cy="285916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6" name="Seta: para a Esquerda 5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1C8A07F-621C-496E-B9DE-0C25996B139C}"/>
              </a:ext>
            </a:extLst>
          </p:cNvPr>
          <p:cNvSpPr/>
          <p:nvPr/>
        </p:nvSpPr>
        <p:spPr>
          <a:xfrm rot="10800000">
            <a:off x="17313623" y="8235766"/>
            <a:ext cx="384454" cy="285916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7" name="Group 64">
            <a:extLst>
              <a:ext uri="{FF2B5EF4-FFF2-40B4-BE49-F238E27FC236}">
                <a16:creationId xmlns:a16="http://schemas.microsoft.com/office/drawing/2014/main" id="{EBE7C9B8-A447-4EF6-9B97-F05C9CF97D1A}"/>
              </a:ext>
            </a:extLst>
          </p:cNvPr>
          <p:cNvGrpSpPr/>
          <p:nvPr/>
        </p:nvGrpSpPr>
        <p:grpSpPr>
          <a:xfrm>
            <a:off x="13006496" y="7136811"/>
            <a:ext cx="4019799" cy="729510"/>
            <a:chOff x="9939" y="146799"/>
            <a:chExt cx="1080822" cy="304115"/>
          </a:xfrm>
          <a:noFill/>
        </p:grpSpPr>
        <p:sp>
          <p:nvSpPr>
            <p:cNvPr id="58" name="Freeform 65">
              <a:hlinkClick r:id="rId19"/>
              <a:extLst>
                <a:ext uri="{FF2B5EF4-FFF2-40B4-BE49-F238E27FC236}">
                  <a16:creationId xmlns:a16="http://schemas.microsoft.com/office/drawing/2014/main" id="{B6B5F04E-7B90-4160-AE87-0046B42730E5}"/>
                </a:ext>
              </a:extLst>
            </p:cNvPr>
            <p:cNvSpPr/>
            <p:nvPr/>
          </p:nvSpPr>
          <p:spPr>
            <a:xfrm>
              <a:off x="9939" y="146799"/>
              <a:ext cx="1080822" cy="304115"/>
            </a:xfrm>
            <a:custGeom>
              <a:avLst/>
              <a:gdLst/>
              <a:ahLst/>
              <a:cxnLst/>
              <a:rect l="l" t="t" r="r" b="b"/>
              <a:pathLst>
                <a:path w="1080822" h="304115">
                  <a:moveTo>
                    <a:pt x="0" y="0"/>
                  </a:moveTo>
                  <a:lnTo>
                    <a:pt x="1080822" y="0"/>
                  </a:lnTo>
                  <a:lnTo>
                    <a:pt x="1080822" y="304115"/>
                  </a:lnTo>
                  <a:lnTo>
                    <a:pt x="0" y="304115"/>
                  </a:lnTo>
                  <a:close/>
                </a:path>
              </a:pathLst>
            </a:custGeom>
            <a:grpFill/>
            <a:ln w="38100">
              <a:solidFill>
                <a:schemeClr val="bg1"/>
              </a:solidFill>
            </a:ln>
          </p:spPr>
        </p:sp>
      </p:grpSp>
      <p:sp>
        <p:nvSpPr>
          <p:cNvPr id="61" name="TextBox 66">
            <a:hlinkClick r:id="rId19"/>
            <a:extLst>
              <a:ext uri="{FF2B5EF4-FFF2-40B4-BE49-F238E27FC236}">
                <a16:creationId xmlns:a16="http://schemas.microsoft.com/office/drawing/2014/main" id="{267B7101-33EC-4363-BDC4-9CC097173DD3}"/>
              </a:ext>
            </a:extLst>
          </p:cNvPr>
          <p:cNvSpPr txBox="1"/>
          <p:nvPr/>
        </p:nvSpPr>
        <p:spPr>
          <a:xfrm>
            <a:off x="13265346" y="7364547"/>
            <a:ext cx="3385868" cy="3365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sz="2499" dirty="0" err="1">
                <a:solidFill>
                  <a:schemeClr val="bg1"/>
                </a:solidFill>
                <a:latin typeface="Courier Prime Bold"/>
              </a:rPr>
              <a:t>Visualizar</a:t>
            </a:r>
            <a:r>
              <a:rPr lang="en-US" sz="2499" dirty="0">
                <a:solidFill>
                  <a:schemeClr val="bg1"/>
                </a:solidFill>
                <a:latin typeface="Courier Prime Bold"/>
              </a:rPr>
              <a:t> online</a:t>
            </a:r>
          </a:p>
        </p:txBody>
      </p:sp>
      <p:pic>
        <p:nvPicPr>
          <p:cNvPr id="62" name="Gráfico 61" descr="Ícone do menu de hambúrguer com preenchimento sólido">
            <a:hlinkClick r:id="rId20" action="ppaction://hlinksldjump"/>
            <a:extLst>
              <a:ext uri="{FF2B5EF4-FFF2-40B4-BE49-F238E27FC236}">
                <a16:creationId xmlns:a16="http://schemas.microsoft.com/office/drawing/2014/main" id="{69186E07-2D91-43BD-A976-DD421AE3B62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7065026" y="0"/>
            <a:ext cx="926054" cy="926054"/>
          </a:xfrm>
          <a:prstGeom prst="rect">
            <a:avLst/>
          </a:prstGeom>
        </p:spPr>
      </p:pic>
      <p:sp>
        <p:nvSpPr>
          <p:cNvPr id="63" name="TextBox 35">
            <a:hlinkClick r:id="rId20" action="ppaction://hlinksldjump"/>
            <a:extLst>
              <a:ext uri="{FF2B5EF4-FFF2-40B4-BE49-F238E27FC236}">
                <a16:creationId xmlns:a16="http://schemas.microsoft.com/office/drawing/2014/main" id="{BD9BE3A7-B2CB-4978-B7A0-DF4E50D0555B}"/>
              </a:ext>
            </a:extLst>
          </p:cNvPr>
          <p:cNvSpPr txBox="1"/>
          <p:nvPr/>
        </p:nvSpPr>
        <p:spPr>
          <a:xfrm>
            <a:off x="17221200" y="773321"/>
            <a:ext cx="609600" cy="3347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59"/>
              </a:lnSpc>
            </a:pPr>
            <a:r>
              <a:rPr lang="en-US" sz="1700" dirty="0">
                <a:solidFill>
                  <a:srgbClr val="363252"/>
                </a:solidFill>
                <a:latin typeface="Courier Prime"/>
              </a:rPr>
              <a:t>Menu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</TotalTime>
  <Words>770</Words>
  <Application>Microsoft Office PowerPoint</Application>
  <PresentationFormat>Personalizar</PresentationFormat>
  <Paragraphs>133</Paragraphs>
  <Slides>15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2" baseType="lpstr">
      <vt:lpstr>Calibri</vt:lpstr>
      <vt:lpstr>Courier Prime Italics</vt:lpstr>
      <vt:lpstr>Courier Prime Bold</vt:lpstr>
      <vt:lpstr>Arial</vt:lpstr>
      <vt:lpstr>Gliker</vt:lpstr>
      <vt:lpstr>Courier Prime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e Github</dc:title>
  <dc:creator>Fernando Bade</dc:creator>
  <cp:lastModifiedBy>Fernando Bade</cp:lastModifiedBy>
  <cp:revision>2</cp:revision>
  <dcterms:created xsi:type="dcterms:W3CDTF">2006-08-16T00:00:00Z</dcterms:created>
  <dcterms:modified xsi:type="dcterms:W3CDTF">2021-09-10T00:30:49Z</dcterms:modified>
  <dc:identifier>DAEpRlhqtbU</dc:identifier>
</cp:coreProperties>
</file>