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A72C7-C5C0-CB3C-0E04-D487B560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E70C2-D5D1-490B-A1BD-D3EED65C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6C176-1DBD-3847-0B77-9575D679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079E1-CFFE-47F0-E382-09CFD3EE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4C4083-08BC-4BD5-6A77-5A028AF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46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393C6-349B-3496-0B27-567278E6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4F4C-3CC0-00E6-6F0B-549E1796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6BA4E-4544-9C8F-6FA2-1324390E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AFD7F-4983-172C-2722-681911CB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D73DFD-EB52-C766-E594-427AC4E8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3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D57A5-9779-0192-EB05-FCF3D660C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C5C3C5-F30F-9E93-8D8E-A443B932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0ED52-0655-F924-D43A-AC21BBD7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E1A0F-067D-1768-86B0-A1663F24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A7F85-9ADD-8E91-74B5-9581BDDA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80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630DF-A6FB-E4F5-873C-FCD5EA57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8D26C-D038-1F98-37CB-8397B3B38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51C82-B9C1-D53A-49AF-571248B0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DF528-B31E-71E2-21E3-3A32B23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19DB3D-A99C-9FC8-13B2-A5C376B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4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1DA9-DDAE-C630-7D7D-33604E0F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A0023-0268-1999-8FD9-4D8C3B23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60971-EE47-C11B-01CE-9CE90AC9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957F3-136F-F417-CAE1-A9D10418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BAEB0-8229-B560-7F18-195BF597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33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B2CC9-41CD-F4C1-AA20-4971314F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883556-7DB9-0520-1BD4-FA1445C3F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5CC27-9E52-61FB-90AD-C0074611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C017C-BFE5-98A6-BCBC-7315E15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83D24-4EF1-D604-C47A-3501BDC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F03F1-62C4-9959-C15C-3BADCD7A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68C85-E320-4EFF-4560-EB7A50760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B7AAF-1BCD-3CD2-4D58-B37C0C85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B89A72-CB9D-F522-044E-3957D9DF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C3E9F-366E-6D93-E3B5-CD5F4BFB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96BB3-D691-0A41-C700-E5629CE6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D32A6-2388-EAE5-55EE-C87273B9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C90A5-0EE9-99BE-E474-97205393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EE5AD4-DB82-C83B-24E5-585178AA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E4CD16-8E62-E843-B76A-D3E1506BE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3EE0C5-32F9-6E2D-D5AE-774A7F211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36B14A-5B69-C2C6-C3EA-D3501BA9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6E18D8-2E44-810A-ED9B-07AF0E0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045902-41F9-1A41-5C70-BC5C358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90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5A5FB-7DBE-6989-C45B-0AFDC21D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F4AE9C-9D00-9BD2-8CC5-2936B308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4EF888-39FD-2ACE-2878-4200BF1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36A3A3-CE96-4514-8A36-9FEDDF6E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2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79E83B-891F-26CB-8690-9323F5F6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8CD58-AF9B-A818-BE14-7632B732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22C816-690D-9F63-F5E4-0C32B7E4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0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1770-EA1A-7E9D-FD74-B17FBA92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0292F-7245-A6E3-11CE-5CB155BB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67EF-F556-59B1-38FF-D780C720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F6FCB-5255-3446-728A-731A5BEA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33DC50-6833-6A5A-E4A9-026EFE0F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EBDE2-9A9C-7EAB-C442-DB9B357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267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655B4-A619-DC13-46C3-3D9B13A9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4E5F66-293A-0285-503E-32C2C74D4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DD3B70-8F58-54B3-19A6-6FE5B1AA5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989E34-7C0F-75FB-2C85-89D21478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AB49E-A895-994B-B657-228F6577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0FBD8-E7C2-881D-894C-B748148E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6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A8D998-65E3-F755-BBB4-32520B5F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88ED5-0FFA-5060-5E79-9726A933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3E814-50C2-9851-5F8C-01475690A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D02-2797-458A-836E-9887BB389882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E1117-1E20-F843-0D18-31C895B1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0E956-B237-9F59-9EBB-46F7EB89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761A-0BA2-4143-8254-8917B65BAA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95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58F3-B798-BC1A-D1E1-61DBC8809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Importancia de las </a:t>
            </a:r>
            <a:r>
              <a:rPr lang="es-ES" dirty="0" err="1"/>
              <a:t>TICs</a:t>
            </a:r>
            <a:r>
              <a:rPr lang="es-ES" dirty="0"/>
              <a:t> en la Sociedad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FA8297-42E5-AF18-8EFA-63BD702C2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Una visión general</a:t>
            </a:r>
          </a:p>
        </p:txBody>
      </p:sp>
    </p:spTree>
    <p:extLst>
      <p:ext uri="{BB962C8B-B14F-4D97-AF65-F5344CB8AC3E}">
        <p14:creationId xmlns:p14="http://schemas.microsoft.com/office/powerpoint/2010/main" val="277625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9941-76D3-0D70-60C2-FF3D624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Comunicación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40304-2E3B-A104-12FB-A0C0AD14F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TICs permiten la comunicación instantánea en todo el mundo, acortando distancias y conectando personas.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78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414A9-A9C1-9106-0D84-508189F8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Educación en Línea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72611-D965-D05A-9AFE-51769533D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TICs facilitan el acceso a la educación en línea, democratizando el conocimiento y el aprendizaje.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9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FE6E4-4A79-6D1D-45E5-68B00EF2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Avances Médicos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BC9A1-1239-7FB6-3733-D0BE3091A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TICs contribuyen a la investigación médica y mejoran el diagnóstico y tratamiento de enfermedades.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3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CFD51-ED2C-3410-C90C-E508A1E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Innovación Empresarial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B3DEF8-27A7-41C4-095D-A6B96B1BB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TICs impulsan la innovación en las empresas, aumentando la eficiencia y la competitividad.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5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94123-0665-0AEE-B908-CDD64D1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624A5-FA46-E4A5-4330-D39FED8FE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Las TICs son fundamentales en la sociedad actual, transformando la forma en que vivimos, trabajamos y nos relacionamos.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142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Importancia de las TICs en la Sociedad</vt:lpstr>
      <vt:lpstr>Comunicación Global</vt:lpstr>
      <vt:lpstr>Educación en Línea</vt:lpstr>
      <vt:lpstr>Avances Médicos</vt:lpstr>
      <vt:lpstr>Innovación Empresarial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Importancia de las TICs en la Sociedad</dc:title>
  <dc:creator>Fernando Garcia</dc:creator>
  <cp:lastModifiedBy>Fernando Garcia</cp:lastModifiedBy>
  <cp:revision>1</cp:revision>
  <dcterms:created xsi:type="dcterms:W3CDTF">2023-10-04T02:23:02Z</dcterms:created>
  <dcterms:modified xsi:type="dcterms:W3CDTF">2023-10-04T02:23:16Z</dcterms:modified>
</cp:coreProperties>
</file>