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7" r:id="rId2"/>
  </p:sldMasterIdLst>
  <p:notesMasterIdLst>
    <p:notesMasterId r:id="rId7"/>
  </p:notesMasterIdLst>
  <p:sldIdLst>
    <p:sldId id="427" r:id="rId3"/>
    <p:sldId id="440" r:id="rId4"/>
    <p:sldId id="425" r:id="rId5"/>
    <p:sldId id="441" r:id="rId6"/>
  </p:sldIdLst>
  <p:sldSz cx="12192000" cy="6858000"/>
  <p:notesSz cx="6797675" cy="99282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utas" id="{FF771A7C-DABE-4CF7-B2D6-9B3C4C312D4E}">
          <p14:sldIdLst>
            <p14:sldId id="427"/>
            <p14:sldId id="440"/>
            <p14:sldId id="425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 Diaz" initials="MD" lastIdx="33" clrIdx="0"/>
  <p:cmAuthor id="2" name="Diaz Mrs. M. (Mónica)" initials="DMM(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022"/>
    <a:srgbClr val="FFFFFF"/>
    <a:srgbClr val="FFC000"/>
    <a:srgbClr val="99CC00"/>
    <a:srgbClr val="15253C"/>
    <a:srgbClr val="FFFF00"/>
    <a:srgbClr val="029FDC"/>
    <a:srgbClr val="66B3E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s Mrs. N. (Nery)" userId="11386841-03ab-4157-8882-56fe8f199717" providerId="ADAL" clId="{ECBA57AC-6AFE-4C6C-A68C-C98D51F422E1}"/>
    <pc:docChg chg="undo custSel addSld modSld">
      <pc:chgData name="Rosas Mrs. N. (Nery)" userId="11386841-03ab-4157-8882-56fe8f199717" providerId="ADAL" clId="{ECBA57AC-6AFE-4C6C-A68C-C98D51F422E1}" dt="2022-03-01T23:27:34.818" v="253" actId="20577"/>
      <pc:docMkLst>
        <pc:docMk/>
      </pc:docMkLst>
      <pc:sldChg chg="modSp mod">
        <pc:chgData name="Rosas Mrs. N. (Nery)" userId="11386841-03ab-4157-8882-56fe8f199717" providerId="ADAL" clId="{ECBA57AC-6AFE-4C6C-A68C-C98D51F422E1}" dt="2022-03-01T23:24:49.589" v="134" actId="20577"/>
        <pc:sldMkLst>
          <pc:docMk/>
          <pc:sldMk cId="3931933631" sldId="425"/>
        </pc:sldMkLst>
        <pc:spChg chg="mod">
          <ac:chgData name="Rosas Mrs. N. (Nery)" userId="11386841-03ab-4157-8882-56fe8f199717" providerId="ADAL" clId="{ECBA57AC-6AFE-4C6C-A68C-C98D51F422E1}" dt="2022-03-01T23:24:49.589" v="134" actId="20577"/>
          <ac:spMkLst>
            <pc:docMk/>
            <pc:sldMk cId="3931933631" sldId="425"/>
            <ac:spMk id="4" creationId="{00000000-0000-0000-0000-000000000000}"/>
          </ac:spMkLst>
        </pc:spChg>
      </pc:sldChg>
      <pc:sldChg chg="modSp mod">
        <pc:chgData name="Rosas Mrs. N. (Nery)" userId="11386841-03ab-4157-8882-56fe8f199717" providerId="ADAL" clId="{ECBA57AC-6AFE-4C6C-A68C-C98D51F422E1}" dt="2022-03-01T23:27:34.818" v="253" actId="20577"/>
        <pc:sldMkLst>
          <pc:docMk/>
          <pc:sldMk cId="3271276654" sldId="427"/>
        </pc:sldMkLst>
        <pc:spChg chg="mod">
          <ac:chgData name="Rosas Mrs. N. (Nery)" userId="11386841-03ab-4157-8882-56fe8f199717" providerId="ADAL" clId="{ECBA57AC-6AFE-4C6C-A68C-C98D51F422E1}" dt="2022-03-01T23:20:03.813" v="2" actId="1076"/>
          <ac:spMkLst>
            <pc:docMk/>
            <pc:sldMk cId="3271276654" sldId="427"/>
            <ac:spMk id="5" creationId="{00000000-0000-0000-0000-000000000000}"/>
          </ac:spMkLst>
        </pc:spChg>
        <pc:spChg chg="mod">
          <ac:chgData name="Rosas Mrs. N. (Nery)" userId="11386841-03ab-4157-8882-56fe8f199717" providerId="ADAL" clId="{ECBA57AC-6AFE-4C6C-A68C-C98D51F422E1}" dt="2022-03-01T23:27:34.818" v="253" actId="20577"/>
          <ac:spMkLst>
            <pc:docMk/>
            <pc:sldMk cId="3271276654" sldId="427"/>
            <ac:spMk id="19" creationId="{00000000-0000-0000-0000-000000000000}"/>
          </ac:spMkLst>
        </pc:spChg>
      </pc:sldChg>
      <pc:sldChg chg="modSp mod">
        <pc:chgData name="Rosas Mrs. N. (Nery)" userId="11386841-03ab-4157-8882-56fe8f199717" providerId="ADAL" clId="{ECBA57AC-6AFE-4C6C-A68C-C98D51F422E1}" dt="2022-03-01T23:24:00.037" v="105" actId="20577"/>
        <pc:sldMkLst>
          <pc:docMk/>
          <pc:sldMk cId="1999577658" sldId="440"/>
        </pc:sldMkLst>
        <pc:spChg chg="mod">
          <ac:chgData name="Rosas Mrs. N. (Nery)" userId="11386841-03ab-4157-8882-56fe8f199717" providerId="ADAL" clId="{ECBA57AC-6AFE-4C6C-A68C-C98D51F422E1}" dt="2022-03-01T23:24:00.037" v="105" actId="20577"/>
          <ac:spMkLst>
            <pc:docMk/>
            <pc:sldMk cId="1999577658" sldId="440"/>
            <ac:spMk id="4" creationId="{00000000-0000-0000-0000-000000000000}"/>
          </ac:spMkLst>
        </pc:spChg>
      </pc:sldChg>
      <pc:sldChg chg="addSp modSp add mod">
        <pc:chgData name="Rosas Mrs. N. (Nery)" userId="11386841-03ab-4157-8882-56fe8f199717" providerId="ADAL" clId="{ECBA57AC-6AFE-4C6C-A68C-C98D51F422E1}" dt="2022-03-01T23:27:22.652" v="252" actId="14100"/>
        <pc:sldMkLst>
          <pc:docMk/>
          <pc:sldMk cId="3357392836" sldId="441"/>
        </pc:sldMkLst>
        <pc:spChg chg="add mod">
          <ac:chgData name="Rosas Mrs. N. (Nery)" userId="11386841-03ab-4157-8882-56fe8f199717" providerId="ADAL" clId="{ECBA57AC-6AFE-4C6C-A68C-C98D51F422E1}" dt="2022-03-01T23:26:23.436" v="190" actId="1076"/>
          <ac:spMkLst>
            <pc:docMk/>
            <pc:sldMk cId="3357392836" sldId="441"/>
            <ac:spMk id="3" creationId="{36DA93DD-3BE1-4F43-B161-0FBA4CAE4A29}"/>
          </ac:spMkLst>
        </pc:spChg>
        <pc:spChg chg="mod">
          <ac:chgData name="Rosas Mrs. N. (Nery)" userId="11386841-03ab-4157-8882-56fe8f199717" providerId="ADAL" clId="{ECBA57AC-6AFE-4C6C-A68C-C98D51F422E1}" dt="2022-03-01T23:25:55.041" v="161" actId="14100"/>
          <ac:spMkLst>
            <pc:docMk/>
            <pc:sldMk cId="3357392836" sldId="441"/>
            <ac:spMk id="4" creationId="{00000000-0000-0000-0000-000000000000}"/>
          </ac:spMkLst>
        </pc:spChg>
        <pc:spChg chg="add mod">
          <ac:chgData name="Rosas Mrs. N. (Nery)" userId="11386841-03ab-4157-8882-56fe8f199717" providerId="ADAL" clId="{ECBA57AC-6AFE-4C6C-A68C-C98D51F422E1}" dt="2022-03-01T23:27:22.652" v="252" actId="14100"/>
          <ac:spMkLst>
            <pc:docMk/>
            <pc:sldMk cId="3357392836" sldId="441"/>
            <ac:spMk id="5" creationId="{A0460730-E48A-48B8-80C2-8F54DABA8668}"/>
          </ac:spMkLst>
        </pc:spChg>
      </pc:sldChg>
    </pc:docChg>
  </pc:docChgLst>
  <pc:docChgLst>
    <pc:chgData name="Rosas Mrs.V. (Valentina)" userId="e37243a8-9e56-4de6-8568-735f5165baad" providerId="ADAL" clId="{F8BDB073-C12C-4EF1-A829-C18A9AD15B90}"/>
    <pc:docChg chg="undo custSel modSld">
      <pc:chgData name="Rosas Mrs.V. (Valentina)" userId="e37243a8-9e56-4de6-8568-735f5165baad" providerId="ADAL" clId="{F8BDB073-C12C-4EF1-A829-C18A9AD15B90}" dt="2022-03-29T20:50:06.610" v="407" actId="1076"/>
      <pc:docMkLst>
        <pc:docMk/>
      </pc:docMkLst>
      <pc:sldChg chg="addSp delSp modSp mod">
        <pc:chgData name="Rosas Mrs.V. (Valentina)" userId="e37243a8-9e56-4de6-8568-735f5165baad" providerId="ADAL" clId="{F8BDB073-C12C-4EF1-A829-C18A9AD15B90}" dt="2022-03-29T20:47:08.728" v="220" actId="14100"/>
        <pc:sldMkLst>
          <pc:docMk/>
          <pc:sldMk cId="3931933631" sldId="425"/>
        </pc:sldMkLst>
        <pc:spChg chg="add mod">
          <ac:chgData name="Rosas Mrs.V. (Valentina)" userId="e37243a8-9e56-4de6-8568-735f5165baad" providerId="ADAL" clId="{F8BDB073-C12C-4EF1-A829-C18A9AD15B90}" dt="2022-03-29T20:47:08.728" v="220" actId="14100"/>
          <ac:spMkLst>
            <pc:docMk/>
            <pc:sldMk cId="3931933631" sldId="425"/>
            <ac:spMk id="2" creationId="{F5651016-76A2-46CB-BD39-1D449F6068B9}"/>
          </ac:spMkLst>
        </pc:spChg>
        <pc:spChg chg="del mod">
          <ac:chgData name="Rosas Mrs.V. (Valentina)" userId="e37243a8-9e56-4de6-8568-735f5165baad" providerId="ADAL" clId="{F8BDB073-C12C-4EF1-A829-C18A9AD15B90}" dt="2022-03-29T20:43:17.076" v="91" actId="478"/>
          <ac:spMkLst>
            <pc:docMk/>
            <pc:sldMk cId="3931933631" sldId="425"/>
            <ac:spMk id="4" creationId="{00000000-0000-0000-0000-000000000000}"/>
          </ac:spMkLst>
        </pc:spChg>
      </pc:sldChg>
      <pc:sldChg chg="addSp delSp modSp mod">
        <pc:chgData name="Rosas Mrs.V. (Valentina)" userId="e37243a8-9e56-4de6-8568-735f5165baad" providerId="ADAL" clId="{F8BDB073-C12C-4EF1-A829-C18A9AD15B90}" dt="2022-03-29T20:40:41.068" v="14" actId="20577"/>
        <pc:sldMkLst>
          <pc:docMk/>
          <pc:sldMk cId="3271276654" sldId="427"/>
        </pc:sldMkLst>
        <pc:spChg chg="add del mod">
          <ac:chgData name="Rosas Mrs.V. (Valentina)" userId="e37243a8-9e56-4de6-8568-735f5165baad" providerId="ADAL" clId="{F8BDB073-C12C-4EF1-A829-C18A9AD15B90}" dt="2022-03-29T20:40:41.068" v="14" actId="20577"/>
          <ac:spMkLst>
            <pc:docMk/>
            <pc:sldMk cId="3271276654" sldId="427"/>
            <ac:spMk id="19" creationId="{00000000-0000-0000-0000-000000000000}"/>
          </ac:spMkLst>
        </pc:spChg>
      </pc:sldChg>
      <pc:sldChg chg="addSp delSp modSp mod">
        <pc:chgData name="Rosas Mrs.V. (Valentina)" userId="e37243a8-9e56-4de6-8568-735f5165baad" providerId="ADAL" clId="{F8BDB073-C12C-4EF1-A829-C18A9AD15B90}" dt="2022-03-29T20:46:50.796" v="214" actId="20577"/>
        <pc:sldMkLst>
          <pc:docMk/>
          <pc:sldMk cId="1999577658" sldId="440"/>
        </pc:sldMkLst>
        <pc:spChg chg="add del">
          <ac:chgData name="Rosas Mrs.V. (Valentina)" userId="e37243a8-9e56-4de6-8568-735f5165baad" providerId="ADAL" clId="{F8BDB073-C12C-4EF1-A829-C18A9AD15B90}" dt="2022-03-29T20:40:58.313" v="16"/>
          <ac:spMkLst>
            <pc:docMk/>
            <pc:sldMk cId="1999577658" sldId="440"/>
            <ac:spMk id="2" creationId="{AD0B8DD1-30D2-4F31-9587-C866D8D2D1B1}"/>
          </ac:spMkLst>
        </pc:spChg>
        <pc:spChg chg="add del mod">
          <ac:chgData name="Rosas Mrs.V. (Valentina)" userId="e37243a8-9e56-4de6-8568-735f5165baad" providerId="ADAL" clId="{F8BDB073-C12C-4EF1-A829-C18A9AD15B90}" dt="2022-03-29T20:41:08.730" v="23"/>
          <ac:spMkLst>
            <pc:docMk/>
            <pc:sldMk cId="1999577658" sldId="440"/>
            <ac:spMk id="3" creationId="{3D5B9E5F-A434-4A7C-80DF-708EC070E21F}"/>
          </ac:spMkLst>
        </pc:spChg>
        <pc:spChg chg="mod">
          <ac:chgData name="Rosas Mrs.V. (Valentina)" userId="e37243a8-9e56-4de6-8568-735f5165baad" providerId="ADAL" clId="{F8BDB073-C12C-4EF1-A829-C18A9AD15B90}" dt="2022-03-29T20:41:30.936" v="39" actId="20577"/>
          <ac:spMkLst>
            <pc:docMk/>
            <pc:sldMk cId="1999577658" sldId="440"/>
            <ac:spMk id="4" creationId="{00000000-0000-0000-0000-000000000000}"/>
          </ac:spMkLst>
        </pc:spChg>
        <pc:spChg chg="add del">
          <ac:chgData name="Rosas Mrs.V. (Valentina)" userId="e37243a8-9e56-4de6-8568-735f5165baad" providerId="ADAL" clId="{F8BDB073-C12C-4EF1-A829-C18A9AD15B90}" dt="2022-03-29T20:41:16.603" v="35"/>
          <ac:spMkLst>
            <pc:docMk/>
            <pc:sldMk cId="1999577658" sldId="440"/>
            <ac:spMk id="5" creationId="{D51E9036-3B20-46A0-9FA4-DAB049253B29}"/>
          </ac:spMkLst>
        </pc:spChg>
        <pc:spChg chg="add mod">
          <ac:chgData name="Rosas Mrs.V. (Valentina)" userId="e37243a8-9e56-4de6-8568-735f5165baad" providerId="ADAL" clId="{F8BDB073-C12C-4EF1-A829-C18A9AD15B90}" dt="2022-03-29T20:46:50.796" v="214" actId="20577"/>
          <ac:spMkLst>
            <pc:docMk/>
            <pc:sldMk cId="1999577658" sldId="440"/>
            <ac:spMk id="6" creationId="{9FF9E060-1B3A-4A79-A6AC-3EE5B62246C4}"/>
          </ac:spMkLst>
        </pc:spChg>
      </pc:sldChg>
      <pc:sldChg chg="addSp delSp modSp mod">
        <pc:chgData name="Rosas Mrs.V. (Valentina)" userId="e37243a8-9e56-4de6-8568-735f5165baad" providerId="ADAL" clId="{F8BDB073-C12C-4EF1-A829-C18A9AD15B90}" dt="2022-03-29T20:50:06.610" v="407" actId="1076"/>
        <pc:sldMkLst>
          <pc:docMk/>
          <pc:sldMk cId="3357392836" sldId="441"/>
        </pc:sldMkLst>
        <pc:spChg chg="add mod">
          <ac:chgData name="Rosas Mrs.V. (Valentina)" userId="e37243a8-9e56-4de6-8568-735f5165baad" providerId="ADAL" clId="{F8BDB073-C12C-4EF1-A829-C18A9AD15B90}" dt="2022-03-29T20:49:50.647" v="402" actId="1076"/>
          <ac:spMkLst>
            <pc:docMk/>
            <pc:sldMk cId="3357392836" sldId="441"/>
            <ac:spMk id="2" creationId="{65CE4D23-9F9E-4254-8E08-733A7ED84B8A}"/>
          </ac:spMkLst>
        </pc:spChg>
        <pc:spChg chg="mod">
          <ac:chgData name="Rosas Mrs.V. (Valentina)" userId="e37243a8-9e56-4de6-8568-735f5165baad" providerId="ADAL" clId="{F8BDB073-C12C-4EF1-A829-C18A9AD15B90}" dt="2022-03-29T20:50:06.610" v="407" actId="1076"/>
          <ac:spMkLst>
            <pc:docMk/>
            <pc:sldMk cId="3357392836" sldId="441"/>
            <ac:spMk id="3" creationId="{36DA93DD-3BE1-4F43-B161-0FBA4CAE4A29}"/>
          </ac:spMkLst>
        </pc:spChg>
        <pc:spChg chg="del mod">
          <ac:chgData name="Rosas Mrs.V. (Valentina)" userId="e37243a8-9e56-4de6-8568-735f5165baad" providerId="ADAL" clId="{F8BDB073-C12C-4EF1-A829-C18A9AD15B90}" dt="2022-03-29T20:48:32.507" v="278" actId="478"/>
          <ac:spMkLst>
            <pc:docMk/>
            <pc:sldMk cId="3357392836" sldId="441"/>
            <ac:spMk id="4" creationId="{00000000-0000-0000-0000-000000000000}"/>
          </ac:spMkLst>
        </pc:spChg>
        <pc:spChg chg="mod">
          <ac:chgData name="Rosas Mrs.V. (Valentina)" userId="e37243a8-9e56-4de6-8568-735f5165baad" providerId="ADAL" clId="{F8BDB073-C12C-4EF1-A829-C18A9AD15B90}" dt="2022-03-29T20:49:58.353" v="405" actId="1076"/>
          <ac:spMkLst>
            <pc:docMk/>
            <pc:sldMk cId="3357392836" sldId="441"/>
            <ac:spMk id="5" creationId="{A0460730-E48A-48B8-80C2-8F54DABA8668}"/>
          </ac:spMkLst>
        </pc:spChg>
        <pc:spChg chg="add del mod">
          <ac:chgData name="Rosas Mrs.V. (Valentina)" userId="e37243a8-9e56-4de6-8568-735f5165baad" providerId="ADAL" clId="{F8BDB073-C12C-4EF1-A829-C18A9AD15B90}" dt="2022-03-29T20:48:34.562" v="279" actId="478"/>
          <ac:spMkLst>
            <pc:docMk/>
            <pc:sldMk cId="3357392836" sldId="441"/>
            <ac:spMk id="7" creationId="{544096B6-B3FC-4261-A769-8E28F866ABE7}"/>
          </ac:spMkLst>
        </pc:spChg>
        <pc:spChg chg="add del">
          <ac:chgData name="Rosas Mrs.V. (Valentina)" userId="e37243a8-9e56-4de6-8568-735f5165baad" providerId="ADAL" clId="{F8BDB073-C12C-4EF1-A829-C18A9AD15B90}" dt="2022-03-29T20:49:47.341" v="401" actId="478"/>
          <ac:spMkLst>
            <pc:docMk/>
            <pc:sldMk cId="3357392836" sldId="441"/>
            <ac:spMk id="8" creationId="{99758ECE-A049-4334-B276-AE06832C33D6}"/>
          </ac:spMkLst>
        </pc:spChg>
      </pc:sldChg>
    </pc:docChg>
  </pc:docChgLst>
  <pc:docChgLst>
    <pc:chgData name="Rosas Mrs.V. (Valentina)" userId="e37243a8-9e56-4de6-8568-735f5165baad" providerId="ADAL" clId="{2FB94E87-F952-4C9F-8E00-8ACCFB08D524}"/>
    <pc:docChg chg="custSel modSld">
      <pc:chgData name="Rosas Mrs.V. (Valentina)" userId="e37243a8-9e56-4de6-8568-735f5165baad" providerId="ADAL" clId="{2FB94E87-F952-4C9F-8E00-8ACCFB08D524}" dt="2022-04-08T20:34:07.677" v="676" actId="20577"/>
      <pc:docMkLst>
        <pc:docMk/>
      </pc:docMkLst>
      <pc:sldChg chg="modSp mod">
        <pc:chgData name="Rosas Mrs.V. (Valentina)" userId="e37243a8-9e56-4de6-8568-735f5165baad" providerId="ADAL" clId="{2FB94E87-F952-4C9F-8E00-8ACCFB08D524}" dt="2022-04-08T20:34:07.677" v="676" actId="20577"/>
        <pc:sldMkLst>
          <pc:docMk/>
          <pc:sldMk cId="3931933631" sldId="425"/>
        </pc:sldMkLst>
        <pc:spChg chg="mod">
          <ac:chgData name="Rosas Mrs.V. (Valentina)" userId="e37243a8-9e56-4de6-8568-735f5165baad" providerId="ADAL" clId="{2FB94E87-F952-4C9F-8E00-8ACCFB08D524}" dt="2022-04-08T20:34:07.677" v="676" actId="20577"/>
          <ac:spMkLst>
            <pc:docMk/>
            <pc:sldMk cId="3931933631" sldId="425"/>
            <ac:spMk id="2" creationId="{F5651016-76A2-46CB-BD39-1D449F6068B9}"/>
          </ac:spMkLst>
        </pc:spChg>
      </pc:sldChg>
      <pc:sldChg chg="addSp delSp modSp mod">
        <pc:chgData name="Rosas Mrs.V. (Valentina)" userId="e37243a8-9e56-4de6-8568-735f5165baad" providerId="ADAL" clId="{2FB94E87-F952-4C9F-8E00-8ACCFB08D524}" dt="2022-04-08T20:29:23.294" v="336" actId="20577"/>
        <pc:sldMkLst>
          <pc:docMk/>
          <pc:sldMk cId="1999577658" sldId="440"/>
        </pc:sldMkLst>
        <pc:spChg chg="add del">
          <ac:chgData name="Rosas Mrs.V. (Valentina)" userId="e37243a8-9e56-4de6-8568-735f5165baad" providerId="ADAL" clId="{2FB94E87-F952-4C9F-8E00-8ACCFB08D524}" dt="2022-04-08T20:24:15.873" v="1"/>
          <ac:spMkLst>
            <pc:docMk/>
            <pc:sldMk cId="1999577658" sldId="440"/>
            <ac:spMk id="2" creationId="{2C7AE6F2-8F12-482D-A032-DA161436D7FB}"/>
          </ac:spMkLst>
        </pc:spChg>
        <pc:spChg chg="add del">
          <ac:chgData name="Rosas Mrs.V. (Valentina)" userId="e37243a8-9e56-4de6-8568-735f5165baad" providerId="ADAL" clId="{2FB94E87-F952-4C9F-8E00-8ACCFB08D524}" dt="2022-04-08T20:25:32.551" v="50"/>
          <ac:spMkLst>
            <pc:docMk/>
            <pc:sldMk cId="1999577658" sldId="440"/>
            <ac:spMk id="3" creationId="{13597226-4913-4435-A92D-1632F795661B}"/>
          </ac:spMkLst>
        </pc:spChg>
        <pc:spChg chg="mod">
          <ac:chgData name="Rosas Mrs.V. (Valentina)" userId="e37243a8-9e56-4de6-8568-735f5165baad" providerId="ADAL" clId="{2FB94E87-F952-4C9F-8E00-8ACCFB08D524}" dt="2022-04-08T20:29:23.294" v="336" actId="20577"/>
          <ac:spMkLst>
            <pc:docMk/>
            <pc:sldMk cId="1999577658" sldId="440"/>
            <ac:spMk id="6" creationId="{9FF9E060-1B3A-4A79-A6AC-3EE5B62246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B452-FD01-42A7-8FF7-46CAC22095B7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5CA07-9C4C-4F73-BE23-BF774B875F9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569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737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51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262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416971" y="2268144"/>
            <a:ext cx="7358063" cy="2321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5600"/>
              <a:t>Texto del título</a:t>
            </a:r>
          </a:p>
        </p:txBody>
      </p:sp>
    </p:spTree>
    <p:extLst>
      <p:ext uri="{BB962C8B-B14F-4D97-AF65-F5344CB8AC3E}">
        <p14:creationId xmlns:p14="http://schemas.microsoft.com/office/powerpoint/2010/main" val="424493400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2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CA3-E6F7-47A6-82BC-238DAA4F9A30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80" y="1675156"/>
            <a:ext cx="6841201" cy="33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5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i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" b="85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DF45-3ECE-4EB7-A619-FA02E6E262EC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-19024" y="1"/>
            <a:ext cx="12211024" cy="6865786"/>
          </a:xfrm>
          <a:prstGeom prst="rect">
            <a:avLst/>
          </a:prstGeom>
          <a:solidFill>
            <a:srgbClr val="1525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s-PE" sz="1400" kern="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15" name="Shape 120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12" y="4446311"/>
            <a:ext cx="56769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829060" y="2641640"/>
            <a:ext cx="4940235" cy="59676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829433" y="3474855"/>
            <a:ext cx="4939542" cy="10481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  <p:sp>
        <p:nvSpPr>
          <p:cNvPr id="21" name="Marcador de número de diapositiva 5"/>
          <p:cNvSpPr txBox="1">
            <a:spLocks/>
          </p:cNvSpPr>
          <p:nvPr userDrawn="1"/>
        </p:nvSpPr>
        <p:spPr>
          <a:xfrm>
            <a:off x="9129349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85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li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" b="85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ángulo 19"/>
          <p:cNvSpPr/>
          <p:nvPr userDrawn="1"/>
        </p:nvSpPr>
        <p:spPr>
          <a:xfrm>
            <a:off x="-19024" y="1"/>
            <a:ext cx="12211024" cy="6865786"/>
          </a:xfrm>
          <a:prstGeom prst="rect">
            <a:avLst/>
          </a:prstGeom>
          <a:solidFill>
            <a:srgbClr val="1525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s-PE" sz="1400" kern="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21" name="Shape 120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12" y="4446311"/>
            <a:ext cx="56769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C3E6-E368-42C6-864B-DBBEA4090CF8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829060" y="3379872"/>
            <a:ext cx="4940235" cy="59676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829433" y="4201933"/>
            <a:ext cx="4939542" cy="10481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829060" y="1249096"/>
            <a:ext cx="1926772" cy="1926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18" name="Marcador de número de diapositiva 5"/>
          <p:cNvSpPr txBox="1">
            <a:spLocks/>
          </p:cNvSpPr>
          <p:nvPr userDrawn="1"/>
        </p:nvSpPr>
        <p:spPr>
          <a:xfrm>
            <a:off x="9129349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8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" r="44065" b="8511"/>
          <a:stretch/>
        </p:blipFill>
        <p:spPr>
          <a:xfrm>
            <a:off x="0" y="0"/>
            <a:ext cx="6819544" cy="6858000"/>
          </a:xfrm>
          <a:prstGeom prst="rect">
            <a:avLst/>
          </a:prstGeom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0CE7-C40E-44DF-93FA-911FC002AFBA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9" name="Rectángulo 5"/>
          <p:cNvSpPr/>
          <p:nvPr userDrawn="1"/>
        </p:nvSpPr>
        <p:spPr>
          <a:xfrm>
            <a:off x="5394056" y="-17221"/>
            <a:ext cx="3073400" cy="6793232"/>
          </a:xfrm>
          <a:custGeom>
            <a:avLst/>
            <a:gdLst>
              <a:gd name="connsiteX0" fmla="*/ 0 w 5143500"/>
              <a:gd name="connsiteY0" fmla="*/ 0 h 6729732"/>
              <a:gd name="connsiteX1" fmla="*/ 5143500 w 5143500"/>
              <a:gd name="connsiteY1" fmla="*/ 0 h 6729732"/>
              <a:gd name="connsiteX2" fmla="*/ 5143500 w 5143500"/>
              <a:gd name="connsiteY2" fmla="*/ 6729732 h 6729732"/>
              <a:gd name="connsiteX3" fmla="*/ 0 w 5143500"/>
              <a:gd name="connsiteY3" fmla="*/ 6729732 h 6729732"/>
              <a:gd name="connsiteX4" fmla="*/ 0 w 5143500"/>
              <a:gd name="connsiteY4" fmla="*/ 0 h 6729732"/>
              <a:gd name="connsiteX0" fmla="*/ 1409700 w 6553200"/>
              <a:gd name="connsiteY0" fmla="*/ 0 h 6780532"/>
              <a:gd name="connsiteX1" fmla="*/ 6553200 w 6553200"/>
              <a:gd name="connsiteY1" fmla="*/ 0 h 6780532"/>
              <a:gd name="connsiteX2" fmla="*/ 6553200 w 6553200"/>
              <a:gd name="connsiteY2" fmla="*/ 6729732 h 6780532"/>
              <a:gd name="connsiteX3" fmla="*/ 0 w 6553200"/>
              <a:gd name="connsiteY3" fmla="*/ 6780532 h 6780532"/>
              <a:gd name="connsiteX4" fmla="*/ 1409700 w 6553200"/>
              <a:gd name="connsiteY4" fmla="*/ 0 h 6780532"/>
              <a:gd name="connsiteX0" fmla="*/ 1409700 w 6553200"/>
              <a:gd name="connsiteY0" fmla="*/ 0 h 6780532"/>
              <a:gd name="connsiteX1" fmla="*/ 3060700 w 6553200"/>
              <a:gd name="connsiteY1" fmla="*/ 12700 h 6780532"/>
              <a:gd name="connsiteX2" fmla="*/ 6553200 w 6553200"/>
              <a:gd name="connsiteY2" fmla="*/ 6729732 h 6780532"/>
              <a:gd name="connsiteX3" fmla="*/ 0 w 6553200"/>
              <a:gd name="connsiteY3" fmla="*/ 6780532 h 6780532"/>
              <a:gd name="connsiteX4" fmla="*/ 1409700 w 6553200"/>
              <a:gd name="connsiteY4" fmla="*/ 0 h 6780532"/>
              <a:gd name="connsiteX0" fmla="*/ 1409700 w 3225800"/>
              <a:gd name="connsiteY0" fmla="*/ 0 h 6793232"/>
              <a:gd name="connsiteX1" fmla="*/ 3060700 w 3225800"/>
              <a:gd name="connsiteY1" fmla="*/ 12700 h 6793232"/>
              <a:gd name="connsiteX2" fmla="*/ 3225800 w 3225800"/>
              <a:gd name="connsiteY2" fmla="*/ 6793232 h 6793232"/>
              <a:gd name="connsiteX3" fmla="*/ 0 w 3225800"/>
              <a:gd name="connsiteY3" fmla="*/ 6780532 h 6793232"/>
              <a:gd name="connsiteX4" fmla="*/ 1409700 w 3225800"/>
              <a:gd name="connsiteY4" fmla="*/ 0 h 6793232"/>
              <a:gd name="connsiteX0" fmla="*/ 1409700 w 3098800"/>
              <a:gd name="connsiteY0" fmla="*/ 0 h 6793232"/>
              <a:gd name="connsiteX1" fmla="*/ 3060700 w 3098800"/>
              <a:gd name="connsiteY1" fmla="*/ 12700 h 6793232"/>
              <a:gd name="connsiteX2" fmla="*/ 3098800 w 3098800"/>
              <a:gd name="connsiteY2" fmla="*/ 6793232 h 6793232"/>
              <a:gd name="connsiteX3" fmla="*/ 0 w 3098800"/>
              <a:gd name="connsiteY3" fmla="*/ 6780532 h 6793232"/>
              <a:gd name="connsiteX4" fmla="*/ 1409700 w 3098800"/>
              <a:gd name="connsiteY4" fmla="*/ 0 h 6793232"/>
              <a:gd name="connsiteX0" fmla="*/ 1409700 w 3073400"/>
              <a:gd name="connsiteY0" fmla="*/ 0 h 6793232"/>
              <a:gd name="connsiteX1" fmla="*/ 3060700 w 3073400"/>
              <a:gd name="connsiteY1" fmla="*/ 12700 h 6793232"/>
              <a:gd name="connsiteX2" fmla="*/ 3073400 w 3073400"/>
              <a:gd name="connsiteY2" fmla="*/ 6793232 h 6793232"/>
              <a:gd name="connsiteX3" fmla="*/ 0 w 3073400"/>
              <a:gd name="connsiteY3" fmla="*/ 6780532 h 6793232"/>
              <a:gd name="connsiteX4" fmla="*/ 1409700 w 3073400"/>
              <a:gd name="connsiteY4" fmla="*/ 0 h 679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400" h="6793232">
                <a:moveTo>
                  <a:pt x="1409700" y="0"/>
                </a:moveTo>
                <a:lnTo>
                  <a:pt x="3060700" y="12700"/>
                </a:lnTo>
                <a:cubicBezTo>
                  <a:pt x="3064933" y="2272877"/>
                  <a:pt x="3069167" y="4533055"/>
                  <a:pt x="3073400" y="6793232"/>
                </a:cubicBezTo>
                <a:lnTo>
                  <a:pt x="0" y="6780532"/>
                </a:lnTo>
                <a:lnTo>
                  <a:pt x="14097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20" name="Rectángulo 4"/>
          <p:cNvSpPr/>
          <p:nvPr userDrawn="1"/>
        </p:nvSpPr>
        <p:spPr>
          <a:xfrm>
            <a:off x="0" y="-43395"/>
            <a:ext cx="6803756" cy="6901395"/>
          </a:xfrm>
          <a:custGeom>
            <a:avLst/>
            <a:gdLst>
              <a:gd name="connsiteX0" fmla="*/ 0 w 6803756"/>
              <a:gd name="connsiteY0" fmla="*/ 0 h 6901395"/>
              <a:gd name="connsiteX1" fmla="*/ 6803756 w 6803756"/>
              <a:gd name="connsiteY1" fmla="*/ 0 h 6901395"/>
              <a:gd name="connsiteX2" fmla="*/ 6803756 w 6803756"/>
              <a:gd name="connsiteY2" fmla="*/ 6901395 h 6901395"/>
              <a:gd name="connsiteX3" fmla="*/ 0 w 6803756"/>
              <a:gd name="connsiteY3" fmla="*/ 6901395 h 6901395"/>
              <a:gd name="connsiteX4" fmla="*/ 0 w 6803756"/>
              <a:gd name="connsiteY4" fmla="*/ 0 h 6901395"/>
              <a:gd name="connsiteX0" fmla="*/ 0 w 6803756"/>
              <a:gd name="connsiteY0" fmla="*/ 0 h 6901395"/>
              <a:gd name="connsiteX1" fmla="*/ 6803756 w 6803756"/>
              <a:gd name="connsiteY1" fmla="*/ 0 h 6901395"/>
              <a:gd name="connsiteX2" fmla="*/ 5377912 w 6803756"/>
              <a:gd name="connsiteY2" fmla="*/ 6854900 h 6901395"/>
              <a:gd name="connsiteX3" fmla="*/ 0 w 6803756"/>
              <a:gd name="connsiteY3" fmla="*/ 6901395 h 6901395"/>
              <a:gd name="connsiteX4" fmla="*/ 0 w 6803756"/>
              <a:gd name="connsiteY4" fmla="*/ 0 h 690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756" h="6901395">
                <a:moveTo>
                  <a:pt x="0" y="0"/>
                </a:moveTo>
                <a:lnTo>
                  <a:pt x="6803756" y="0"/>
                </a:lnTo>
                <a:lnTo>
                  <a:pt x="5377912" y="6854900"/>
                </a:lnTo>
                <a:lnTo>
                  <a:pt x="0" y="6901395"/>
                </a:lnTo>
                <a:lnTo>
                  <a:pt x="0" y="0"/>
                </a:lnTo>
                <a:close/>
              </a:path>
            </a:pathLst>
          </a:custGeom>
          <a:solidFill>
            <a:srgbClr val="15253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21" name="Elipse 20"/>
          <p:cNvSpPr/>
          <p:nvPr userDrawn="1"/>
        </p:nvSpPr>
        <p:spPr>
          <a:xfrm>
            <a:off x="5908675" y="1030568"/>
            <a:ext cx="923790" cy="923790"/>
          </a:xfrm>
          <a:prstGeom prst="ellipse">
            <a:avLst/>
          </a:prstGeom>
          <a:solidFill>
            <a:srgbClr val="93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22" name="Elipse 21"/>
          <p:cNvSpPr/>
          <p:nvPr userDrawn="1"/>
        </p:nvSpPr>
        <p:spPr>
          <a:xfrm>
            <a:off x="5686920" y="2281680"/>
            <a:ext cx="923790" cy="923790"/>
          </a:xfrm>
          <a:prstGeom prst="ellipse">
            <a:avLst/>
          </a:prstGeom>
          <a:solidFill>
            <a:srgbClr val="93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23" name="Elipse 22"/>
          <p:cNvSpPr/>
          <p:nvPr userDrawn="1"/>
        </p:nvSpPr>
        <p:spPr>
          <a:xfrm>
            <a:off x="5397770" y="3465694"/>
            <a:ext cx="923790" cy="923790"/>
          </a:xfrm>
          <a:prstGeom prst="ellipse">
            <a:avLst/>
          </a:prstGeom>
          <a:solidFill>
            <a:srgbClr val="93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24" name="CuadroTexto 23"/>
          <p:cNvSpPr txBox="1"/>
          <p:nvPr userDrawn="1"/>
        </p:nvSpPr>
        <p:spPr>
          <a:xfrm>
            <a:off x="2016778" y="3783198"/>
            <a:ext cx="186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25" name="Elipse 24"/>
          <p:cNvSpPr/>
          <p:nvPr userDrawn="1"/>
        </p:nvSpPr>
        <p:spPr>
          <a:xfrm>
            <a:off x="5182600" y="4675529"/>
            <a:ext cx="923790" cy="923790"/>
          </a:xfrm>
          <a:prstGeom prst="ellipse">
            <a:avLst/>
          </a:prstGeom>
          <a:solidFill>
            <a:srgbClr val="93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31" name="Shape 5581"/>
          <p:cNvSpPr/>
          <p:nvPr userDrawn="1"/>
        </p:nvSpPr>
        <p:spPr>
          <a:xfrm>
            <a:off x="2121091" y="2296349"/>
            <a:ext cx="1458887" cy="1640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5" h="21238" extrusionOk="0">
                <a:moveTo>
                  <a:pt x="3435" y="1820"/>
                </a:moveTo>
                <a:cubicBezTo>
                  <a:pt x="5398" y="313"/>
                  <a:pt x="7923" y="-189"/>
                  <a:pt x="10448" y="62"/>
                </a:cubicBezTo>
                <a:cubicBezTo>
                  <a:pt x="12692" y="313"/>
                  <a:pt x="14936" y="1318"/>
                  <a:pt x="16339" y="3076"/>
                </a:cubicBezTo>
                <a:cubicBezTo>
                  <a:pt x="18022" y="5085"/>
                  <a:pt x="18583" y="7095"/>
                  <a:pt x="18302" y="9355"/>
                </a:cubicBezTo>
                <a:cubicBezTo>
                  <a:pt x="18022" y="10862"/>
                  <a:pt x="17461" y="12369"/>
                  <a:pt x="16058" y="13625"/>
                </a:cubicBezTo>
                <a:cubicBezTo>
                  <a:pt x="16619" y="13876"/>
                  <a:pt x="17180" y="14127"/>
                  <a:pt x="17741" y="14630"/>
                </a:cubicBezTo>
                <a:cubicBezTo>
                  <a:pt x="20546" y="17895"/>
                  <a:pt x="20546" y="17895"/>
                  <a:pt x="20546" y="17895"/>
                </a:cubicBezTo>
                <a:cubicBezTo>
                  <a:pt x="21388" y="18899"/>
                  <a:pt x="21107" y="20155"/>
                  <a:pt x="20266" y="20909"/>
                </a:cubicBezTo>
                <a:cubicBezTo>
                  <a:pt x="20266" y="20909"/>
                  <a:pt x="20266" y="20909"/>
                  <a:pt x="20266" y="20909"/>
                </a:cubicBezTo>
                <a:cubicBezTo>
                  <a:pt x="19144" y="21411"/>
                  <a:pt x="17741" y="21411"/>
                  <a:pt x="17180" y="20406"/>
                </a:cubicBezTo>
                <a:cubicBezTo>
                  <a:pt x="14094" y="16890"/>
                  <a:pt x="14094" y="16890"/>
                  <a:pt x="14094" y="16890"/>
                </a:cubicBezTo>
                <a:cubicBezTo>
                  <a:pt x="13814" y="16639"/>
                  <a:pt x="13533" y="16137"/>
                  <a:pt x="13533" y="15634"/>
                </a:cubicBezTo>
                <a:cubicBezTo>
                  <a:pt x="11850" y="16388"/>
                  <a:pt x="9887" y="16639"/>
                  <a:pt x="8204" y="16388"/>
                </a:cubicBezTo>
                <a:cubicBezTo>
                  <a:pt x="5679" y="16137"/>
                  <a:pt x="3435" y="15132"/>
                  <a:pt x="2032" y="13374"/>
                </a:cubicBezTo>
                <a:cubicBezTo>
                  <a:pt x="349" y="11616"/>
                  <a:pt x="-212" y="9355"/>
                  <a:pt x="69" y="7346"/>
                </a:cubicBezTo>
                <a:cubicBezTo>
                  <a:pt x="349" y="5085"/>
                  <a:pt x="1471" y="3076"/>
                  <a:pt x="3435" y="1820"/>
                </a:cubicBezTo>
                <a:close/>
                <a:moveTo>
                  <a:pt x="8204" y="12118"/>
                </a:moveTo>
                <a:cubicBezTo>
                  <a:pt x="10448" y="12118"/>
                  <a:pt x="10448" y="12118"/>
                  <a:pt x="10448" y="12118"/>
                </a:cubicBezTo>
                <a:cubicBezTo>
                  <a:pt x="10448" y="9858"/>
                  <a:pt x="10448" y="9858"/>
                  <a:pt x="10448" y="9858"/>
                </a:cubicBezTo>
                <a:cubicBezTo>
                  <a:pt x="12972" y="9858"/>
                  <a:pt x="12972" y="9858"/>
                  <a:pt x="12972" y="9858"/>
                </a:cubicBezTo>
                <a:cubicBezTo>
                  <a:pt x="12972" y="7848"/>
                  <a:pt x="12972" y="7848"/>
                  <a:pt x="12972" y="7848"/>
                </a:cubicBezTo>
                <a:cubicBezTo>
                  <a:pt x="10448" y="7848"/>
                  <a:pt x="10448" y="7848"/>
                  <a:pt x="10448" y="7848"/>
                </a:cubicBezTo>
                <a:cubicBezTo>
                  <a:pt x="10448" y="5588"/>
                  <a:pt x="10448" y="5588"/>
                  <a:pt x="10448" y="5588"/>
                </a:cubicBezTo>
                <a:cubicBezTo>
                  <a:pt x="8204" y="5588"/>
                  <a:pt x="8204" y="5588"/>
                  <a:pt x="8204" y="5588"/>
                </a:cubicBezTo>
                <a:cubicBezTo>
                  <a:pt x="8204" y="7848"/>
                  <a:pt x="8204" y="7848"/>
                  <a:pt x="8204" y="7848"/>
                </a:cubicBezTo>
                <a:cubicBezTo>
                  <a:pt x="5679" y="7848"/>
                  <a:pt x="5679" y="7848"/>
                  <a:pt x="5679" y="7848"/>
                </a:cubicBezTo>
                <a:cubicBezTo>
                  <a:pt x="5679" y="9858"/>
                  <a:pt x="5679" y="9858"/>
                  <a:pt x="5679" y="9858"/>
                </a:cubicBezTo>
                <a:cubicBezTo>
                  <a:pt x="8204" y="9858"/>
                  <a:pt x="8204" y="9858"/>
                  <a:pt x="8204" y="9858"/>
                </a:cubicBezTo>
                <a:cubicBezTo>
                  <a:pt x="8204" y="12118"/>
                  <a:pt x="8204" y="12118"/>
                  <a:pt x="8204" y="12118"/>
                </a:cubicBezTo>
                <a:close/>
                <a:moveTo>
                  <a:pt x="4837" y="8853"/>
                </a:moveTo>
                <a:cubicBezTo>
                  <a:pt x="5959" y="6341"/>
                  <a:pt x="8484" y="5085"/>
                  <a:pt x="11850" y="4583"/>
                </a:cubicBezTo>
                <a:cubicBezTo>
                  <a:pt x="8484" y="2574"/>
                  <a:pt x="4276" y="5337"/>
                  <a:pt x="4837" y="8853"/>
                </a:cubicBezTo>
                <a:close/>
                <a:moveTo>
                  <a:pt x="9887" y="2825"/>
                </a:moveTo>
                <a:cubicBezTo>
                  <a:pt x="8484" y="2574"/>
                  <a:pt x="6801" y="3076"/>
                  <a:pt x="5398" y="3830"/>
                </a:cubicBezTo>
                <a:cubicBezTo>
                  <a:pt x="3996" y="4834"/>
                  <a:pt x="3435" y="6090"/>
                  <a:pt x="3154" y="7597"/>
                </a:cubicBezTo>
                <a:cubicBezTo>
                  <a:pt x="2874" y="9104"/>
                  <a:pt x="3435" y="10360"/>
                  <a:pt x="4276" y="11616"/>
                </a:cubicBezTo>
                <a:cubicBezTo>
                  <a:pt x="5398" y="12871"/>
                  <a:pt x="6801" y="13625"/>
                  <a:pt x="8484" y="13625"/>
                </a:cubicBezTo>
                <a:cubicBezTo>
                  <a:pt x="9887" y="13876"/>
                  <a:pt x="11570" y="13625"/>
                  <a:pt x="12972" y="12620"/>
                </a:cubicBezTo>
                <a:cubicBezTo>
                  <a:pt x="14375" y="11616"/>
                  <a:pt x="15217" y="10360"/>
                  <a:pt x="15217" y="8853"/>
                </a:cubicBezTo>
                <a:cubicBezTo>
                  <a:pt x="15497" y="7597"/>
                  <a:pt x="14936" y="6090"/>
                  <a:pt x="14094" y="4834"/>
                </a:cubicBezTo>
                <a:cubicBezTo>
                  <a:pt x="12972" y="3578"/>
                  <a:pt x="11570" y="3076"/>
                  <a:pt x="9887" y="2825"/>
                </a:cubicBezTo>
                <a:close/>
              </a:path>
            </a:pathLst>
          </a:custGeom>
          <a:solidFill>
            <a:srgbClr val="93C022"/>
          </a:solidFill>
          <a:ln w="12700">
            <a:miter lim="400000"/>
          </a:ln>
        </p:spPr>
        <p:txBody>
          <a:bodyPr tIns="45720" bIns="45720"/>
          <a:lstStyle/>
          <a:p>
            <a:pPr defTabSz="4572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 sz="3600" dirty="0">
              <a:solidFill>
                <a:srgbClr val="1525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03116" y="3756372"/>
            <a:ext cx="4843462" cy="402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1822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  <p:sp>
        <p:nvSpPr>
          <p:cNvPr id="53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6744466" y="2574158"/>
            <a:ext cx="4602112" cy="402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1822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  <p:sp>
        <p:nvSpPr>
          <p:cNvPr id="54" name="Marcador de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7076147" y="1320340"/>
            <a:ext cx="4277653" cy="402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1" baseline="0">
                <a:solidFill>
                  <a:srgbClr val="93C0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  <p:sp>
        <p:nvSpPr>
          <p:cNvPr id="55" name="Marcador de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6288536" y="4996120"/>
            <a:ext cx="5065263" cy="402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1822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  <p:grpSp>
        <p:nvGrpSpPr>
          <p:cNvPr id="40" name="Grupo 39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41" name="Rectángulo 40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42" name="Grupo 41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43" name="Rectángulo redondeado 42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44" name="Imagen 4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34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7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5682953" y="-7094"/>
            <a:ext cx="6509047" cy="6865094"/>
          </a:xfrm>
          <a:custGeom>
            <a:avLst/>
            <a:gdLst>
              <a:gd name="connsiteX0" fmla="*/ 0 w 4509331"/>
              <a:gd name="connsiteY0" fmla="*/ 0 h 6865094"/>
              <a:gd name="connsiteX1" fmla="*/ 4509331 w 4509331"/>
              <a:gd name="connsiteY1" fmla="*/ 0 h 6865094"/>
              <a:gd name="connsiteX2" fmla="*/ 4509331 w 4509331"/>
              <a:gd name="connsiteY2" fmla="*/ 6865094 h 6865094"/>
              <a:gd name="connsiteX3" fmla="*/ 0 w 4509331"/>
              <a:gd name="connsiteY3" fmla="*/ 6865094 h 6865094"/>
              <a:gd name="connsiteX4" fmla="*/ 0 w 4509331"/>
              <a:gd name="connsiteY4" fmla="*/ 0 h 6865094"/>
              <a:gd name="connsiteX0" fmla="*/ 0 w 6509047"/>
              <a:gd name="connsiteY0" fmla="*/ 1974079 h 6865094"/>
              <a:gd name="connsiteX1" fmla="*/ 6509047 w 6509047"/>
              <a:gd name="connsiteY1" fmla="*/ 0 h 6865094"/>
              <a:gd name="connsiteX2" fmla="*/ 6509047 w 6509047"/>
              <a:gd name="connsiteY2" fmla="*/ 6865094 h 6865094"/>
              <a:gd name="connsiteX3" fmla="*/ 1999716 w 6509047"/>
              <a:gd name="connsiteY3" fmla="*/ 6865094 h 6865094"/>
              <a:gd name="connsiteX4" fmla="*/ 0 w 6509047"/>
              <a:gd name="connsiteY4" fmla="*/ 1974079 h 686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9047" h="6865094">
                <a:moveTo>
                  <a:pt x="0" y="1974079"/>
                </a:moveTo>
                <a:lnTo>
                  <a:pt x="6509047" y="0"/>
                </a:lnTo>
                <a:lnTo>
                  <a:pt x="6509047" y="6865094"/>
                </a:lnTo>
                <a:lnTo>
                  <a:pt x="1999716" y="6865094"/>
                </a:lnTo>
                <a:lnTo>
                  <a:pt x="0" y="1974079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975-10A1-4A7E-A630-33840EA31D63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6" name="Rectángulo 2"/>
          <p:cNvSpPr/>
          <p:nvPr userDrawn="1"/>
        </p:nvSpPr>
        <p:spPr>
          <a:xfrm>
            <a:off x="5657850" y="-7094"/>
            <a:ext cx="6534150" cy="6729732"/>
          </a:xfrm>
          <a:custGeom>
            <a:avLst/>
            <a:gdLst>
              <a:gd name="connsiteX0" fmla="*/ 0 w 6438900"/>
              <a:gd name="connsiteY0" fmla="*/ 0 h 6858000"/>
              <a:gd name="connsiteX1" fmla="*/ 6438900 w 6438900"/>
              <a:gd name="connsiteY1" fmla="*/ 0 h 6858000"/>
              <a:gd name="connsiteX2" fmla="*/ 6438900 w 6438900"/>
              <a:gd name="connsiteY2" fmla="*/ 6858000 h 6858000"/>
              <a:gd name="connsiteX3" fmla="*/ 0 w 6438900"/>
              <a:gd name="connsiteY3" fmla="*/ 6858000 h 6858000"/>
              <a:gd name="connsiteX4" fmla="*/ 0 w 6438900"/>
              <a:gd name="connsiteY4" fmla="*/ 0 h 6858000"/>
              <a:gd name="connsiteX0" fmla="*/ 0 w 6438900"/>
              <a:gd name="connsiteY0" fmla="*/ 0 h 6858000"/>
              <a:gd name="connsiteX1" fmla="*/ 6438900 w 6438900"/>
              <a:gd name="connsiteY1" fmla="*/ 0 h 6858000"/>
              <a:gd name="connsiteX2" fmla="*/ 6438900 w 6438900"/>
              <a:gd name="connsiteY2" fmla="*/ 6858000 h 6858000"/>
              <a:gd name="connsiteX3" fmla="*/ 1943100 w 6438900"/>
              <a:gd name="connsiteY3" fmla="*/ 6858000 h 6858000"/>
              <a:gd name="connsiteX4" fmla="*/ 0 w 6438900"/>
              <a:gd name="connsiteY4" fmla="*/ 0 h 6858000"/>
              <a:gd name="connsiteX0" fmla="*/ 0 w 6705600"/>
              <a:gd name="connsiteY0" fmla="*/ 1409700 h 6858000"/>
              <a:gd name="connsiteX1" fmla="*/ 6705600 w 6705600"/>
              <a:gd name="connsiteY1" fmla="*/ 0 h 6858000"/>
              <a:gd name="connsiteX2" fmla="*/ 6705600 w 6705600"/>
              <a:gd name="connsiteY2" fmla="*/ 6858000 h 6858000"/>
              <a:gd name="connsiteX3" fmla="*/ 2209800 w 6705600"/>
              <a:gd name="connsiteY3" fmla="*/ 6858000 h 6858000"/>
              <a:gd name="connsiteX4" fmla="*/ 0 w 6705600"/>
              <a:gd name="connsiteY4" fmla="*/ 1409700 h 6858000"/>
              <a:gd name="connsiteX0" fmla="*/ 0 w 6534150"/>
              <a:gd name="connsiteY0" fmla="*/ 2011506 h 6858000"/>
              <a:gd name="connsiteX1" fmla="*/ 6534150 w 6534150"/>
              <a:gd name="connsiteY1" fmla="*/ 0 h 6858000"/>
              <a:gd name="connsiteX2" fmla="*/ 6534150 w 6534150"/>
              <a:gd name="connsiteY2" fmla="*/ 6858000 h 6858000"/>
              <a:gd name="connsiteX3" fmla="*/ 2038350 w 6534150"/>
              <a:gd name="connsiteY3" fmla="*/ 6858000 h 6858000"/>
              <a:gd name="connsiteX4" fmla="*/ 0 w 6534150"/>
              <a:gd name="connsiteY4" fmla="*/ 20115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4150" h="6858000">
                <a:moveTo>
                  <a:pt x="0" y="2011506"/>
                </a:moveTo>
                <a:lnTo>
                  <a:pt x="6534150" y="0"/>
                </a:lnTo>
                <a:lnTo>
                  <a:pt x="6534150" y="6858000"/>
                </a:lnTo>
                <a:lnTo>
                  <a:pt x="2038350" y="6858000"/>
                </a:lnTo>
                <a:lnTo>
                  <a:pt x="0" y="2011506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92" r="-28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s-PE" sz="14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Elipse 6"/>
          <p:cNvSpPr/>
          <p:nvPr userDrawn="1"/>
        </p:nvSpPr>
        <p:spPr>
          <a:xfrm>
            <a:off x="4937110" y="1097461"/>
            <a:ext cx="2301890" cy="2301890"/>
          </a:xfrm>
          <a:prstGeom prst="ellipse">
            <a:avLst/>
          </a:prstGeom>
          <a:solidFill>
            <a:srgbClr val="152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s-PE" sz="1400" kern="0" dirty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8" name="Group 5191"/>
          <p:cNvGrpSpPr/>
          <p:nvPr userDrawn="1"/>
        </p:nvGrpSpPr>
        <p:grpSpPr>
          <a:xfrm>
            <a:off x="5487687" y="1445835"/>
            <a:ext cx="1407126" cy="1392611"/>
            <a:chOff x="0" y="0"/>
            <a:chExt cx="1190702" cy="1178421"/>
          </a:xfrm>
          <a:solidFill>
            <a:srgbClr val="93C022"/>
          </a:solidFill>
        </p:grpSpPr>
        <p:sp>
          <p:nvSpPr>
            <p:cNvPr id="9" name="Shape 5188"/>
            <p:cNvSpPr/>
            <p:nvPr/>
          </p:nvSpPr>
          <p:spPr>
            <a:xfrm rot="7782">
              <a:off x="1153" y="157011"/>
              <a:ext cx="1022960" cy="102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6" y="6654"/>
                  </a:moveTo>
                  <a:cubicBezTo>
                    <a:pt x="18707" y="5786"/>
                    <a:pt x="18707" y="5786"/>
                    <a:pt x="18707" y="5786"/>
                  </a:cubicBezTo>
                  <a:cubicBezTo>
                    <a:pt x="17357" y="7232"/>
                    <a:pt x="17357" y="7232"/>
                    <a:pt x="17357" y="7232"/>
                  </a:cubicBezTo>
                  <a:cubicBezTo>
                    <a:pt x="17936" y="8293"/>
                    <a:pt x="18225" y="9450"/>
                    <a:pt x="18225" y="10800"/>
                  </a:cubicBezTo>
                  <a:cubicBezTo>
                    <a:pt x="18225" y="14946"/>
                    <a:pt x="14850" y="18225"/>
                    <a:pt x="10800" y="18225"/>
                  </a:cubicBezTo>
                  <a:cubicBezTo>
                    <a:pt x="6654" y="18225"/>
                    <a:pt x="3375" y="14946"/>
                    <a:pt x="3375" y="10800"/>
                  </a:cubicBezTo>
                  <a:cubicBezTo>
                    <a:pt x="3375" y="6654"/>
                    <a:pt x="6654" y="3375"/>
                    <a:pt x="10800" y="3375"/>
                  </a:cubicBezTo>
                  <a:cubicBezTo>
                    <a:pt x="12150" y="3375"/>
                    <a:pt x="13500" y="3761"/>
                    <a:pt x="14561" y="4339"/>
                  </a:cubicBezTo>
                  <a:cubicBezTo>
                    <a:pt x="15911" y="3086"/>
                    <a:pt x="15911" y="3086"/>
                    <a:pt x="15911" y="3086"/>
                  </a:cubicBezTo>
                  <a:cubicBezTo>
                    <a:pt x="15043" y="1157"/>
                    <a:pt x="15043" y="1157"/>
                    <a:pt x="15043" y="1157"/>
                  </a:cubicBezTo>
                  <a:cubicBezTo>
                    <a:pt x="14946" y="771"/>
                    <a:pt x="14946" y="771"/>
                    <a:pt x="14946" y="771"/>
                  </a:cubicBezTo>
                  <a:cubicBezTo>
                    <a:pt x="13693" y="289"/>
                    <a:pt x="12246" y="0"/>
                    <a:pt x="10800" y="0"/>
                  </a:cubicBezTo>
                  <a:cubicBezTo>
                    <a:pt x="4821" y="0"/>
                    <a:pt x="0" y="4821"/>
                    <a:pt x="0" y="10800"/>
                  </a:cubicBezTo>
                  <a:cubicBezTo>
                    <a:pt x="0" y="16779"/>
                    <a:pt x="4821" y="21600"/>
                    <a:pt x="10800" y="21600"/>
                  </a:cubicBezTo>
                  <a:cubicBezTo>
                    <a:pt x="16779" y="21600"/>
                    <a:pt x="21600" y="16779"/>
                    <a:pt x="21600" y="10800"/>
                  </a:cubicBezTo>
                  <a:cubicBezTo>
                    <a:pt x="21600" y="9354"/>
                    <a:pt x="21311" y="8004"/>
                    <a:pt x="20829" y="6750"/>
                  </a:cubicBezTo>
                  <a:lnTo>
                    <a:pt x="20636" y="665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 defTabSz="457200">
                <a:buClr>
                  <a:srgbClr val="000000"/>
                </a:buClr>
                <a:buFont typeface="Arial"/>
                <a:buNone/>
                <a:defRPr sz="3600">
                  <a:solidFill>
                    <a:srgbClr val="0A0A0A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 kern="0" dirty="0"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5189"/>
            <p:cNvSpPr/>
            <p:nvPr/>
          </p:nvSpPr>
          <p:spPr>
            <a:xfrm rot="7782">
              <a:off x="490863" y="790"/>
              <a:ext cx="699054" cy="6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94" extrusionOk="0">
                  <a:moveTo>
                    <a:pt x="18374" y="2965"/>
                  </a:moveTo>
                  <a:cubicBezTo>
                    <a:pt x="17954" y="2541"/>
                    <a:pt x="17112" y="2541"/>
                    <a:pt x="16691" y="2965"/>
                  </a:cubicBezTo>
                  <a:cubicBezTo>
                    <a:pt x="15850" y="3812"/>
                    <a:pt x="15850" y="3812"/>
                    <a:pt x="15850" y="3812"/>
                  </a:cubicBezTo>
                  <a:cubicBezTo>
                    <a:pt x="14307" y="0"/>
                    <a:pt x="14307" y="0"/>
                    <a:pt x="14307" y="0"/>
                  </a:cubicBezTo>
                  <a:cubicBezTo>
                    <a:pt x="8416" y="5788"/>
                    <a:pt x="8416" y="5788"/>
                    <a:pt x="8416" y="5788"/>
                  </a:cubicBezTo>
                  <a:cubicBezTo>
                    <a:pt x="10099" y="9600"/>
                    <a:pt x="10099" y="9600"/>
                    <a:pt x="10099" y="9600"/>
                  </a:cubicBezTo>
                  <a:cubicBezTo>
                    <a:pt x="421" y="19341"/>
                    <a:pt x="421" y="19341"/>
                    <a:pt x="421" y="19341"/>
                  </a:cubicBezTo>
                  <a:cubicBezTo>
                    <a:pt x="-140" y="19906"/>
                    <a:pt x="-140" y="20612"/>
                    <a:pt x="421" y="21176"/>
                  </a:cubicBezTo>
                  <a:cubicBezTo>
                    <a:pt x="842" y="21600"/>
                    <a:pt x="1683" y="21600"/>
                    <a:pt x="2104" y="21176"/>
                  </a:cubicBezTo>
                  <a:cubicBezTo>
                    <a:pt x="11782" y="11294"/>
                    <a:pt x="11782" y="11294"/>
                    <a:pt x="11782" y="11294"/>
                  </a:cubicBezTo>
                  <a:cubicBezTo>
                    <a:pt x="15569" y="12988"/>
                    <a:pt x="15569" y="12988"/>
                    <a:pt x="15569" y="12988"/>
                  </a:cubicBezTo>
                  <a:cubicBezTo>
                    <a:pt x="21460" y="7200"/>
                    <a:pt x="21460" y="7200"/>
                    <a:pt x="21460" y="7200"/>
                  </a:cubicBezTo>
                  <a:cubicBezTo>
                    <a:pt x="17673" y="5506"/>
                    <a:pt x="17673" y="5506"/>
                    <a:pt x="17673" y="5506"/>
                  </a:cubicBezTo>
                  <a:cubicBezTo>
                    <a:pt x="18374" y="4800"/>
                    <a:pt x="18374" y="4800"/>
                    <a:pt x="18374" y="4800"/>
                  </a:cubicBezTo>
                  <a:cubicBezTo>
                    <a:pt x="18935" y="4235"/>
                    <a:pt x="18935" y="3529"/>
                    <a:pt x="18374" y="296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 defTabSz="457200">
                <a:buClr>
                  <a:srgbClr val="000000"/>
                </a:buClr>
                <a:buFont typeface="Arial"/>
                <a:buNone/>
                <a:defRPr sz="3600">
                  <a:solidFill>
                    <a:srgbClr val="0A0A0A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 kern="0" dirty="0"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5190"/>
            <p:cNvSpPr/>
            <p:nvPr/>
          </p:nvSpPr>
          <p:spPr>
            <a:xfrm rot="7782">
              <a:off x="258247" y="416807"/>
              <a:ext cx="506067" cy="50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156"/>
                  </a:moveTo>
                  <a:cubicBezTo>
                    <a:pt x="12843" y="14727"/>
                    <a:pt x="10314" y="14727"/>
                    <a:pt x="8951" y="13156"/>
                  </a:cubicBezTo>
                  <a:cubicBezTo>
                    <a:pt x="7395" y="11585"/>
                    <a:pt x="7395" y="9033"/>
                    <a:pt x="8951" y="7462"/>
                  </a:cubicBezTo>
                  <a:cubicBezTo>
                    <a:pt x="15373" y="982"/>
                    <a:pt x="15373" y="982"/>
                    <a:pt x="15373" y="982"/>
                  </a:cubicBezTo>
                  <a:cubicBezTo>
                    <a:pt x="14011" y="196"/>
                    <a:pt x="12454" y="0"/>
                    <a:pt x="10897" y="0"/>
                  </a:cubicBezTo>
                  <a:cubicBezTo>
                    <a:pt x="4865" y="0"/>
                    <a:pt x="0" y="4713"/>
                    <a:pt x="0" y="10800"/>
                  </a:cubicBezTo>
                  <a:cubicBezTo>
                    <a:pt x="0" y="16887"/>
                    <a:pt x="4865" y="21600"/>
                    <a:pt x="10897" y="21600"/>
                  </a:cubicBezTo>
                  <a:cubicBezTo>
                    <a:pt x="16735" y="21600"/>
                    <a:pt x="21600" y="16887"/>
                    <a:pt x="21600" y="10800"/>
                  </a:cubicBezTo>
                  <a:cubicBezTo>
                    <a:pt x="21600" y="9425"/>
                    <a:pt x="21405" y="8051"/>
                    <a:pt x="20822" y="6676"/>
                  </a:cubicBezTo>
                  <a:lnTo>
                    <a:pt x="14400" y="131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 defTabSz="457200">
                <a:buClr>
                  <a:srgbClr val="000000"/>
                </a:buClr>
                <a:buFont typeface="Arial"/>
                <a:buNone/>
                <a:defRPr sz="3600">
                  <a:solidFill>
                    <a:srgbClr val="0A0A0A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3600" kern="0" dirty="0"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rupo 30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32" name="Rectángulo 31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33" name="Grupo 32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34" name="Rectángulo redondeado 33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25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36" name="Marcador de contenido 6"/>
          <p:cNvSpPr>
            <a:spLocks noGrp="1"/>
          </p:cNvSpPr>
          <p:nvPr>
            <p:ph sz="quarter" idx="16" hasCustomPrompt="1"/>
          </p:nvPr>
        </p:nvSpPr>
        <p:spPr>
          <a:xfrm>
            <a:off x="700332" y="2268776"/>
            <a:ext cx="3697087" cy="338390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8223E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9042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5" b="27176"/>
          <a:stretch/>
        </p:blipFill>
        <p:spPr>
          <a:xfrm>
            <a:off x="0" y="1486969"/>
            <a:ext cx="12192000" cy="3443956"/>
          </a:xfrm>
          <a:prstGeom prst="rect">
            <a:avLst/>
          </a:prstGeom>
        </p:spPr>
      </p:pic>
      <p:sp>
        <p:nvSpPr>
          <p:cNvPr id="19" name="Rectángulo 18"/>
          <p:cNvSpPr/>
          <p:nvPr userDrawn="1"/>
        </p:nvSpPr>
        <p:spPr>
          <a:xfrm>
            <a:off x="0" y="1731399"/>
            <a:ext cx="12192000" cy="2940594"/>
          </a:xfrm>
          <a:prstGeom prst="rect">
            <a:avLst/>
          </a:prstGeom>
          <a:solidFill>
            <a:srgbClr val="15253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3332-4414-4B33-B661-7335C1ABAD40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25" name="Título 1"/>
          <p:cNvSpPr>
            <a:spLocks noGrp="1"/>
          </p:cNvSpPr>
          <p:nvPr>
            <p:ph type="title" hasCustomPrompt="1"/>
          </p:nvPr>
        </p:nvSpPr>
        <p:spPr>
          <a:xfrm>
            <a:off x="1621971" y="2903315"/>
            <a:ext cx="8948058" cy="596761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grpSp>
        <p:nvGrpSpPr>
          <p:cNvPr id="28" name="Grupo 27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29" name="Rectángulo 28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30" name="Grupo 29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21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65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oja -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6E81-9984-423D-90DA-F1BD16831CA4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grpSp>
        <p:nvGrpSpPr>
          <p:cNvPr id="23" name="Grupo 22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24" name="Rectángulo 23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25" name="Grupo 24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26" name="Rectángulo redondeado 25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2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7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5403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ja -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F058-3AA4-4BF0-B75C-8CB6FB04E6E7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8811"/>
            <a:ext cx="10511808" cy="563562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r>
              <a:rPr lang="es-PE" sz="3600" b="0" kern="0" dirty="0">
                <a:solidFill>
                  <a:srgbClr val="1525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Título</a:t>
            </a:r>
            <a:endParaRPr lang="es-PE" sz="3600" b="1" kern="0" dirty="0">
              <a:solidFill>
                <a:srgbClr val="15253C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" name="Grupo 23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25" name="Rectángulo 24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26" name="Grupo 25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28" name="Imagen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2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32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ja con Título y 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3BD-76AE-4043-948C-C6F272CCAD5F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8811"/>
            <a:ext cx="10511808" cy="563562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r>
              <a:rPr lang="es-PE" sz="3600" b="0" kern="0" dirty="0">
                <a:solidFill>
                  <a:srgbClr val="1525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Título</a:t>
            </a:r>
            <a:endParaRPr lang="es-PE" sz="3600" b="1" kern="0" dirty="0">
              <a:solidFill>
                <a:srgbClr val="15253C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092412"/>
            <a:ext cx="10511809" cy="413394"/>
          </a:xfrm>
        </p:spPr>
        <p:txBody>
          <a:bodyPr>
            <a:normAutofit/>
          </a:bodyPr>
          <a:lstStyle>
            <a:lvl1pPr marL="0" indent="0" algn="just">
              <a:buClr>
                <a:srgbClr val="000000"/>
              </a:buClr>
              <a:buFont typeface="Arial"/>
              <a:buNone/>
              <a:defRPr sz="1200" baseline="0">
                <a:solidFill>
                  <a:srgbClr val="1525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algn="just">
              <a:buClr>
                <a:srgbClr val="000000"/>
              </a:buClr>
              <a:buFont typeface="Arial"/>
              <a:buNone/>
            </a:pPr>
            <a:r>
              <a:rPr lang="es-PE" sz="1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Sub título</a:t>
            </a:r>
          </a:p>
        </p:txBody>
      </p:sp>
      <p:grpSp>
        <p:nvGrpSpPr>
          <p:cNvPr id="26" name="Grupo 25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27" name="Rectángulo 26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28" name="Grupo 27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29" name="Rectángulo redondeado 28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4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55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ja con Título y 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93BD-76AE-4043-948C-C6F272CCAD5F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8811"/>
            <a:ext cx="10511808" cy="563562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r>
              <a:rPr lang="es-PE" sz="3600" b="0" kern="0" dirty="0">
                <a:solidFill>
                  <a:srgbClr val="1525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Título</a:t>
            </a:r>
            <a:endParaRPr lang="es-PE" sz="3600" b="1" kern="0" dirty="0">
              <a:solidFill>
                <a:srgbClr val="15253C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092412"/>
            <a:ext cx="10511809" cy="413394"/>
          </a:xfrm>
        </p:spPr>
        <p:txBody>
          <a:bodyPr>
            <a:normAutofit/>
          </a:bodyPr>
          <a:lstStyle>
            <a:lvl1pPr marL="0" indent="0" algn="just">
              <a:buClr>
                <a:srgbClr val="000000"/>
              </a:buClr>
              <a:buFont typeface="Arial"/>
              <a:buNone/>
              <a:defRPr sz="1200" baseline="0">
                <a:solidFill>
                  <a:srgbClr val="1525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algn="just">
              <a:buClr>
                <a:srgbClr val="000000"/>
              </a:buClr>
              <a:buFont typeface="Arial"/>
              <a:buNone/>
            </a:pPr>
            <a:r>
              <a:rPr lang="es-PE" sz="1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Sub título</a:t>
            </a:r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19" name="Rectángulo 18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20" name="Grupo 19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21" name="Rectángulo redondeado 20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4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6" hasCustomPrompt="1"/>
          </p:nvPr>
        </p:nvSpPr>
        <p:spPr>
          <a:xfrm>
            <a:off x="838198" y="1747627"/>
            <a:ext cx="10525877" cy="419567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8223E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3825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oja -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610-E6AA-43A0-8E02-58E4FDE33412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5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9579" y="448811"/>
            <a:ext cx="6322335" cy="563562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r>
              <a:rPr lang="es-PE" sz="3600" b="0" kern="0" dirty="0">
                <a:solidFill>
                  <a:srgbClr val="1525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Título</a:t>
            </a:r>
            <a:endParaRPr lang="es-PE" sz="3600" b="1" kern="0" dirty="0">
              <a:solidFill>
                <a:srgbClr val="15253C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6" name="Grupo 25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27" name="Rectángulo 26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28" name="Grupo 27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29" name="Rectángulo redondeado 28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4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32" name="Marcador de contenido 6"/>
          <p:cNvSpPr>
            <a:spLocks noGrp="1"/>
          </p:cNvSpPr>
          <p:nvPr>
            <p:ph sz="quarter" idx="16" hasCustomPrompt="1"/>
          </p:nvPr>
        </p:nvSpPr>
        <p:spPr>
          <a:xfrm>
            <a:off x="838198" y="1262775"/>
            <a:ext cx="10525877" cy="46805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8223E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8338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oja -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DC1C-E346-410C-B3E6-8ECD4DB970D7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5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24198" y="1282984"/>
            <a:ext cx="9343604" cy="2168360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r>
              <a:rPr lang="es-PE" sz="3600" b="0" kern="0" dirty="0">
                <a:solidFill>
                  <a:srgbClr val="1525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Título</a:t>
            </a:r>
            <a:endParaRPr lang="es-PE" sz="3600" b="1" kern="0" dirty="0">
              <a:solidFill>
                <a:srgbClr val="15253C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6" name="Grupo 25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27" name="Rectángulo 26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28" name="Grupo 27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29" name="Rectángulo redondeado 28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4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32" name="Marcador de contenido 6"/>
          <p:cNvSpPr>
            <a:spLocks noGrp="1"/>
          </p:cNvSpPr>
          <p:nvPr>
            <p:ph sz="quarter" idx="16" hasCustomPrompt="1"/>
          </p:nvPr>
        </p:nvSpPr>
        <p:spPr>
          <a:xfrm>
            <a:off x="1424199" y="3669319"/>
            <a:ext cx="9343604" cy="227398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8223E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1207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ja -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CEDF-E81C-4D4E-8E5E-BC7DBAB4A55B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6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9579" y="448811"/>
            <a:ext cx="10534496" cy="563562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r>
              <a:rPr lang="es-PE" sz="3600" b="0" kern="0" dirty="0">
                <a:solidFill>
                  <a:srgbClr val="1525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Título</a:t>
            </a:r>
            <a:endParaRPr lang="es-PE" sz="3600" b="1" kern="0" dirty="0">
              <a:solidFill>
                <a:srgbClr val="15253C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26" name="Rectángulo 25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27" name="Grupo 26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3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32" name="Marcador de contenido 6"/>
          <p:cNvSpPr>
            <a:spLocks noGrp="1"/>
          </p:cNvSpPr>
          <p:nvPr>
            <p:ph sz="quarter" idx="16" hasCustomPrompt="1"/>
          </p:nvPr>
        </p:nvSpPr>
        <p:spPr>
          <a:xfrm>
            <a:off x="838198" y="1230348"/>
            <a:ext cx="10525877" cy="471295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8223E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8215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ja -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6DCE-BC3C-4AEB-A612-9A12425F4FC9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838200" y="1232623"/>
            <a:ext cx="5160460" cy="4699441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6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6236263" y="1232623"/>
            <a:ext cx="5117537" cy="4699441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8811"/>
            <a:ext cx="10515600" cy="563562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r>
              <a:rPr lang="es-PE" sz="3600" b="0" kern="0" dirty="0">
                <a:solidFill>
                  <a:srgbClr val="1525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Título</a:t>
            </a:r>
            <a:endParaRPr lang="es-PE" sz="3600" b="1" kern="0" dirty="0">
              <a:solidFill>
                <a:srgbClr val="15253C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23" name="Rectángulo 22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24" name="Grupo 23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30" name="Rectángulo redondeado 29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4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18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oja -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5777712" y="0"/>
            <a:ext cx="6414288" cy="6723477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660D-8751-4BCD-91F3-A6F13A64F78F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8810"/>
            <a:ext cx="4733428" cy="1151277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r>
              <a:rPr lang="es-PE" sz="3600" b="0" kern="0" dirty="0">
                <a:solidFill>
                  <a:srgbClr val="1525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Título</a:t>
            </a:r>
            <a:endParaRPr lang="es-PE" sz="3600" b="1" kern="0" dirty="0">
              <a:solidFill>
                <a:srgbClr val="15253C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9" name="Grupo 28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30" name="Rectángulo 29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31" name="Grupo 30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32" name="Rectángulo redondeado 31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33" name="Imagen 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5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35" name="Marcador de contenido 6"/>
          <p:cNvSpPr>
            <a:spLocks noGrp="1"/>
          </p:cNvSpPr>
          <p:nvPr>
            <p:ph sz="quarter" idx="16" hasCustomPrompt="1"/>
          </p:nvPr>
        </p:nvSpPr>
        <p:spPr>
          <a:xfrm>
            <a:off x="838199" y="1806666"/>
            <a:ext cx="4733430" cy="413663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8223E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5702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oja -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contenido 6"/>
          <p:cNvSpPr>
            <a:spLocks noGrp="1"/>
          </p:cNvSpPr>
          <p:nvPr>
            <p:ph sz="quarter" idx="16" hasCustomPrompt="1"/>
          </p:nvPr>
        </p:nvSpPr>
        <p:spPr>
          <a:xfrm>
            <a:off x="6090557" y="1"/>
            <a:ext cx="6101443" cy="67170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8223E"/>
                </a:solidFill>
              </a:defRPr>
            </a:lvl1pPr>
          </a:lstStyle>
          <a:p>
            <a:pPr lvl="0"/>
            <a:r>
              <a:rPr lang="es-ES" dirty="0"/>
              <a:t>Contenido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BE1B-3B16-4B15-AEF8-7E559D5A46A2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448810"/>
            <a:ext cx="5045131" cy="1151277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r>
              <a:rPr lang="es-PE" sz="3600" b="0" kern="0" dirty="0">
                <a:solidFill>
                  <a:srgbClr val="15253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Título</a:t>
            </a:r>
            <a:endParaRPr lang="es-PE" sz="3600" b="1" kern="0" dirty="0">
              <a:solidFill>
                <a:srgbClr val="15253C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1809774"/>
            <a:ext cx="5045131" cy="4133529"/>
          </a:xfrm>
        </p:spPr>
        <p:txBody>
          <a:bodyPr>
            <a:noAutofit/>
          </a:bodyPr>
          <a:lstStyle>
            <a:lvl1pPr marL="0" indent="0" algn="l">
              <a:buClr>
                <a:srgbClr val="000000"/>
              </a:buClr>
              <a:buFont typeface="Arial" pitchFamily="34" charset="0"/>
              <a:buChar char="•"/>
              <a:defRPr sz="1600" b="0" baseline="0"/>
            </a:lvl1pPr>
          </a:lstStyle>
          <a:p>
            <a:pPr algn="l"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s-ES" sz="1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itchFamily="34" charset="0"/>
                <a:cs typeface="Arial" pitchFamily="34" charset="0"/>
              </a:rPr>
              <a:t> Contenido</a:t>
            </a:r>
          </a:p>
        </p:txBody>
      </p:sp>
      <p:grpSp>
        <p:nvGrpSpPr>
          <p:cNvPr id="28" name="Grupo 27"/>
          <p:cNvGrpSpPr/>
          <p:nvPr userDrawn="1"/>
        </p:nvGrpSpPr>
        <p:grpSpPr>
          <a:xfrm>
            <a:off x="0" y="6138643"/>
            <a:ext cx="12192000" cy="739850"/>
            <a:chOff x="0" y="6138643"/>
            <a:chExt cx="12192000" cy="739850"/>
          </a:xfrm>
        </p:grpSpPr>
        <p:sp>
          <p:nvSpPr>
            <p:cNvPr id="29" name="Rectángulo 28"/>
            <p:cNvSpPr/>
            <p:nvPr/>
          </p:nvSpPr>
          <p:spPr>
            <a:xfrm>
              <a:off x="0" y="6723478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grpSp>
          <p:nvGrpSpPr>
            <p:cNvPr id="30" name="Grupo 29"/>
            <p:cNvGrpSpPr/>
            <p:nvPr userDrawn="1"/>
          </p:nvGrpSpPr>
          <p:grpSpPr>
            <a:xfrm>
              <a:off x="11275446" y="6138643"/>
              <a:ext cx="739850" cy="739850"/>
              <a:chOff x="10912362" y="5894551"/>
              <a:chExt cx="991982" cy="991982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10912362" y="5894551"/>
                <a:ext cx="991982" cy="991982"/>
              </a:xfrm>
              <a:prstGeom prst="roundRect">
                <a:avLst>
                  <a:gd name="adj" fmla="val 2151"/>
                </a:avLst>
              </a:prstGeom>
              <a:solidFill>
                <a:srgbClr val="152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s-PE" sz="14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6" t="20374" r="71672" b="34842"/>
              <a:stretch/>
            </p:blipFill>
            <p:spPr>
              <a:xfrm>
                <a:off x="11092441" y="6054075"/>
                <a:ext cx="632389" cy="642270"/>
              </a:xfrm>
              <a:prstGeom prst="rect">
                <a:avLst/>
              </a:prstGeom>
            </p:spPr>
          </p:pic>
        </p:grpSp>
      </p:grpSp>
      <p:sp>
        <p:nvSpPr>
          <p:cNvPr id="15" name="Marcador de número de diapositiva 5"/>
          <p:cNvSpPr txBox="1">
            <a:spLocks/>
          </p:cNvSpPr>
          <p:nvPr userDrawn="1"/>
        </p:nvSpPr>
        <p:spPr>
          <a:xfrm>
            <a:off x="8482235" y="6325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22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82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FF"/>
              </a:solidFill>
            </a:endParaRPr>
          </a:p>
        </p:txBody>
      </p:sp>
      <p:pic>
        <p:nvPicPr>
          <p:cNvPr id="29" name="Shape 120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0" y="4438650"/>
            <a:ext cx="56769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n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69" y="2581835"/>
            <a:ext cx="1616743" cy="15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353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0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87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98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781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16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212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0AB9-5EC9-4D57-B9DD-AF9BA61282AB}" type="datetimeFigureOut">
              <a:rPr lang="es-PE" smtClean="0"/>
              <a:t>08/04/2022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5652-AE3C-41B8-8932-533731E894B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925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45226-7126-4840-8B8B-6CAC808A08B4}" type="datetime1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08/04/2022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2B66-2A7C-4863-A6ED-548EA7EFCB3F}" type="slidenum">
              <a:rPr lang="es-PE" smtClean="0">
                <a:solidFill>
                  <a:srgbClr val="15253C">
                    <a:tint val="75000"/>
                  </a:srgbClr>
                </a:solidFill>
              </a:rPr>
              <a:pPr/>
              <a:t>‹Nº›</a:t>
            </a:fld>
            <a:endParaRPr lang="es-PE" dirty="0">
              <a:solidFill>
                <a:srgbClr val="15253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7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-46495"/>
            <a:ext cx="12192002" cy="683475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" y="-46496"/>
            <a:ext cx="6803756" cy="6901395"/>
          </a:xfrm>
          <a:custGeom>
            <a:avLst/>
            <a:gdLst>
              <a:gd name="connsiteX0" fmla="*/ 0 w 6803756"/>
              <a:gd name="connsiteY0" fmla="*/ 0 h 6901395"/>
              <a:gd name="connsiteX1" fmla="*/ 6803756 w 6803756"/>
              <a:gd name="connsiteY1" fmla="*/ 0 h 6901395"/>
              <a:gd name="connsiteX2" fmla="*/ 6803756 w 6803756"/>
              <a:gd name="connsiteY2" fmla="*/ 6901395 h 6901395"/>
              <a:gd name="connsiteX3" fmla="*/ 0 w 6803756"/>
              <a:gd name="connsiteY3" fmla="*/ 6901395 h 6901395"/>
              <a:gd name="connsiteX4" fmla="*/ 0 w 6803756"/>
              <a:gd name="connsiteY4" fmla="*/ 0 h 6901395"/>
              <a:gd name="connsiteX0" fmla="*/ 0 w 6803756"/>
              <a:gd name="connsiteY0" fmla="*/ 0 h 6901395"/>
              <a:gd name="connsiteX1" fmla="*/ 6803756 w 6803756"/>
              <a:gd name="connsiteY1" fmla="*/ 0 h 6901395"/>
              <a:gd name="connsiteX2" fmla="*/ 5377912 w 6803756"/>
              <a:gd name="connsiteY2" fmla="*/ 6854900 h 6901395"/>
              <a:gd name="connsiteX3" fmla="*/ 0 w 6803756"/>
              <a:gd name="connsiteY3" fmla="*/ 6901395 h 6901395"/>
              <a:gd name="connsiteX4" fmla="*/ 0 w 6803756"/>
              <a:gd name="connsiteY4" fmla="*/ 0 h 690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756" h="6901395">
                <a:moveTo>
                  <a:pt x="0" y="0"/>
                </a:moveTo>
                <a:lnTo>
                  <a:pt x="6803756" y="0"/>
                </a:lnTo>
                <a:lnTo>
                  <a:pt x="5377912" y="6854900"/>
                </a:lnTo>
                <a:lnTo>
                  <a:pt x="0" y="6901395"/>
                </a:lnTo>
                <a:lnTo>
                  <a:pt x="0" y="0"/>
                </a:lnTo>
                <a:close/>
              </a:path>
            </a:pathLst>
          </a:custGeom>
          <a:solidFill>
            <a:srgbClr val="15253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s-PE" sz="14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 bwMode="auto">
          <a:xfrm>
            <a:off x="528581" y="4511705"/>
            <a:ext cx="4927600" cy="8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42387">
              <a:defRPr sz="1800"/>
            </a:pPr>
            <a:r>
              <a:rPr lang="es-PE" sz="4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Helvetica"/>
              </a:rPr>
              <a:t>Caso Aplicado </a:t>
            </a:r>
          </a:p>
        </p:txBody>
      </p:sp>
      <p:sp>
        <p:nvSpPr>
          <p:cNvPr id="7" name="Triángulo isósceles 6"/>
          <p:cNvSpPr/>
          <p:nvPr/>
        </p:nvSpPr>
        <p:spPr>
          <a:xfrm>
            <a:off x="4334112" y="5336738"/>
            <a:ext cx="2244139" cy="1148753"/>
          </a:xfrm>
          <a:prstGeom prst="triangle">
            <a:avLst>
              <a:gd name="adj" fmla="val 12878"/>
            </a:avLst>
          </a:prstGeom>
          <a:solidFill>
            <a:srgbClr val="93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s-PE" sz="1400" kern="0" dirty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0" y="5862918"/>
            <a:ext cx="12192000" cy="995082"/>
            <a:chOff x="0" y="5862918"/>
            <a:chExt cx="12192000" cy="995082"/>
          </a:xfrm>
        </p:grpSpPr>
        <p:sp>
          <p:nvSpPr>
            <p:cNvPr id="17" name="Rectángulo 16"/>
            <p:cNvSpPr/>
            <p:nvPr/>
          </p:nvSpPr>
          <p:spPr>
            <a:xfrm>
              <a:off x="0" y="6709410"/>
              <a:ext cx="12192000" cy="148590"/>
            </a:xfrm>
            <a:prstGeom prst="rect">
              <a:avLst/>
            </a:prstGeom>
            <a:solidFill>
              <a:srgbClr val="93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10912362" y="5862918"/>
              <a:ext cx="991982" cy="991982"/>
            </a:xfrm>
            <a:prstGeom prst="roundRect">
              <a:avLst>
                <a:gd name="adj" fmla="val 2151"/>
              </a:avLst>
            </a:prstGeom>
            <a:solidFill>
              <a:srgbClr val="152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es-PE" sz="1400" kern="0" dirty="0">
                <a:solidFill>
                  <a:srgbClr val="FFFFFF"/>
                </a:solidFill>
                <a:sym typeface="Arial"/>
              </a:endParaRPr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092441" y="6022442"/>
              <a:ext cx="632389" cy="642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12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quarter" idx="16"/>
          </p:nvPr>
        </p:nvSpPr>
        <p:spPr>
          <a:xfrm>
            <a:off x="217076" y="154640"/>
            <a:ext cx="4650759" cy="6267173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s-PE" sz="105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F9E060-1B3A-4A79-A6AC-3EE5B622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11" y="355051"/>
            <a:ext cx="4759493" cy="586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1F497D"/>
                </a:solidFill>
                <a:latin typeface="Calibri" panose="020F0502020204030204" pitchFamily="34" charset="0"/>
              </a:rPr>
              <a:t>Objetivo: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solidFill>
                  <a:srgbClr val="1F497D"/>
                </a:solidFill>
                <a:latin typeface="Calibri" panose="020F0502020204030204" pitchFamily="34" charset="0"/>
              </a:rPr>
              <a:t>Conocer en número de personas que han estudiado alguna carrera de pregrado universitario y caracterizarlas.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dirty="0">
              <a:solidFill>
                <a:srgbClr val="1F497D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solidFill>
                  <a:srgbClr val="1F497D"/>
                </a:solidFill>
                <a:latin typeface="Calibri" panose="020F0502020204030204" pitchFamily="34" charset="0"/>
              </a:rPr>
              <a:t>Para ello se deberá realizar lo siguiente: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solidFill>
                  <a:srgbClr val="1F497D"/>
                </a:solidFill>
                <a:latin typeface="Calibri" panose="020F0502020204030204" pitchFamily="34" charset="0"/>
              </a:rPr>
              <a:t>• Extraer información de personas con pregrado en carreras de Psicología de ENAHO.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solidFill>
                  <a:srgbClr val="1F497D"/>
                </a:solidFill>
                <a:latin typeface="Calibri" panose="020F0502020204030204" pitchFamily="34" charset="0"/>
              </a:rPr>
              <a:t>• Caracterizar a las personas por cursos de postgrado que ha llevado, ocupación principal, tipo de institución en la que estudió, edad, sexo, entre otros.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solidFill>
                  <a:srgbClr val="1F497D"/>
                </a:solidFill>
                <a:latin typeface="Calibri" panose="020F0502020204030204" pitchFamily="34" charset="0"/>
              </a:rPr>
              <a:t>• Temporalidad: del año 2010 al 2021.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solidFill>
                  <a:srgbClr val="1F497D"/>
                </a:solidFill>
                <a:latin typeface="Calibri" panose="020F0502020204030204" pitchFamily="34" charset="0"/>
              </a:rPr>
              <a:t>• Alcance: Nacional y regional (25 regiones). </a:t>
            </a:r>
          </a:p>
        </p:txBody>
      </p:sp>
    </p:spTree>
    <p:extLst>
      <p:ext uri="{BB962C8B-B14F-4D97-AF65-F5344CB8AC3E}">
        <p14:creationId xmlns:p14="http://schemas.microsoft.com/office/powerpoint/2010/main" val="199957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51016-76A2-46CB-BD39-1D449F60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42" y="709787"/>
            <a:ext cx="4956316" cy="522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b="1" dirty="0">
                <a:solidFill>
                  <a:srgbClr val="1F497D"/>
                </a:solidFill>
                <a:latin typeface="Calibri" panose="020F0502020204030204" pitchFamily="34" charset="0"/>
              </a:rPr>
              <a:t>Presentación: </a:t>
            </a:r>
            <a:endParaRPr lang="es-PE" altLang="es-PE" sz="1600" dirty="0">
              <a:solidFill>
                <a:srgbClr val="1F497D"/>
              </a:solidFill>
              <a:latin typeface="Calibri" panose="020F0502020204030204" pitchFamily="34" charset="0"/>
            </a:endParaRPr>
          </a:p>
          <a:p>
            <a:pPr indent="0">
              <a:lnSpc>
                <a:spcPct val="150000"/>
              </a:lnSpc>
            </a:pPr>
            <a:r>
              <a:rPr lang="es-PE" altLang="es-PE" sz="1600" dirty="0">
                <a:solidFill>
                  <a:srgbClr val="1F497D"/>
                </a:solidFill>
                <a:latin typeface="Calibri" panose="020F0502020204030204" pitchFamily="34" charset="0"/>
              </a:rPr>
              <a:t>• Se deberá entregar un archivo de sintaxis (STATA, R Project o Python), que ejecute todos los comandos necesarios para obtener los resultados solicitados.</a:t>
            </a:r>
          </a:p>
          <a:p>
            <a:pPr indent="0">
              <a:lnSpc>
                <a:spcPct val="150000"/>
              </a:lnSpc>
            </a:pPr>
            <a:r>
              <a:rPr lang="es-PE" altLang="es-PE" sz="1600" dirty="0">
                <a:solidFill>
                  <a:srgbClr val="1F497D"/>
                </a:solidFill>
                <a:latin typeface="Calibri" panose="020F0502020204030204" pitchFamily="34" charset="0"/>
              </a:rPr>
              <a:t>• Se espera que al ejecutar el archivo se genere automáticamente tablas resumen con la información por región.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dirty="0">
                <a:solidFill>
                  <a:srgbClr val="1F497D"/>
                </a:solidFill>
                <a:latin typeface="Calibri" panose="020F0502020204030204" pitchFamily="34" charset="0"/>
              </a:rPr>
              <a:t>• Se valorará si se incluye información adicional que enriquezca el informe (ENAHO). 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dirty="0">
                <a:solidFill>
                  <a:srgbClr val="1F497D"/>
                </a:solidFill>
                <a:latin typeface="Calibri" panose="020F0502020204030204" pitchFamily="34" charset="0"/>
              </a:rPr>
              <a:t>• La sintaxis debe ser lo parsimonioso: La menor cantidad de códigos posibles y lo más automatizado posible. 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dirty="0">
                <a:solidFill>
                  <a:srgbClr val="1F497D"/>
                </a:solidFill>
                <a:latin typeface="Calibri" panose="020F0502020204030204" pitchFamily="34" charset="0"/>
              </a:rPr>
              <a:t>• Presentar los resultados en cuadros y gráficos que considere pertinentes en un archivo de </a:t>
            </a:r>
            <a:r>
              <a:rPr lang="es-PE" altLang="es-PE" sz="1600" dirty="0" err="1">
                <a:solidFill>
                  <a:srgbClr val="1F497D"/>
                </a:solidFill>
                <a:latin typeface="Calibri" panose="020F0502020204030204" pitchFamily="34" charset="0"/>
              </a:rPr>
              <a:t>Power</a:t>
            </a:r>
            <a:r>
              <a:rPr lang="es-PE" altLang="es-PE" sz="1600" dirty="0">
                <a:solidFill>
                  <a:srgbClr val="1F497D"/>
                </a:solidFill>
                <a:latin typeface="Calibri" panose="020F0502020204030204" pitchFamily="34" charset="0"/>
              </a:rPr>
              <a:t> Point con unos </a:t>
            </a:r>
            <a:r>
              <a:rPr lang="es-PE" altLang="es-PE" sz="1600" dirty="0" err="1">
                <a:solidFill>
                  <a:srgbClr val="1F497D"/>
                </a:solidFill>
                <a:latin typeface="Calibri" panose="020F0502020204030204" pitchFamily="34" charset="0"/>
              </a:rPr>
              <a:t>bullets</a:t>
            </a:r>
            <a:r>
              <a:rPr lang="es-PE" altLang="es-PE" sz="1600" dirty="0">
                <a:solidFill>
                  <a:srgbClr val="1F497D"/>
                </a:solidFill>
                <a:latin typeface="Calibri" panose="020F0502020204030204" pitchFamily="34" charset="0"/>
              </a:rPr>
              <a:t> de conclusiones sobre los resultados. </a:t>
            </a:r>
          </a:p>
        </p:txBody>
      </p:sp>
    </p:spTree>
    <p:extLst>
      <p:ext uri="{BB962C8B-B14F-4D97-AF65-F5344CB8AC3E}">
        <p14:creationId xmlns:p14="http://schemas.microsoft.com/office/powerpoint/2010/main" val="39319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36DA93DD-3BE1-4F43-B161-0FBA4CAE4A29}"/>
              </a:ext>
            </a:extLst>
          </p:cNvPr>
          <p:cNvSpPr txBox="1">
            <a:spLocks/>
          </p:cNvSpPr>
          <p:nvPr/>
        </p:nvSpPr>
        <p:spPr>
          <a:xfrm>
            <a:off x="2243932" y="4449994"/>
            <a:ext cx="3327880" cy="1643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rgbClr val="18223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s-MX" sz="2800" b="1" dirty="0">
                <a:solidFill>
                  <a:srgbClr val="1F497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¡M</a:t>
            </a:r>
            <a:r>
              <a:rPr lang="es-PE" sz="2800" b="1" dirty="0">
                <a:solidFill>
                  <a:srgbClr val="1F497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UCHA SUERTE!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A0460730-E48A-48B8-80C2-8F54DABA8668}"/>
              </a:ext>
            </a:extLst>
          </p:cNvPr>
          <p:cNvSpPr txBox="1">
            <a:spLocks/>
          </p:cNvSpPr>
          <p:nvPr/>
        </p:nvSpPr>
        <p:spPr>
          <a:xfrm>
            <a:off x="438291" y="5608439"/>
            <a:ext cx="6024698" cy="969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rgbClr val="18223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1100"/>
            </a:pPr>
            <a:r>
              <a:rPr lang="es-PE" sz="1800" dirty="0">
                <a:solidFill>
                  <a:srgbClr val="1F497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s-PE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 tener alguna duda puedes escribir al siguiente número 986161230 – Víctor Ortega</a:t>
            </a:r>
            <a:endParaRPr lang="es-PE" sz="1800" dirty="0">
              <a:solidFill>
                <a:srgbClr val="1F497D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CE4D23-9F9E-4254-8E08-733A7ED84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91" y="567155"/>
            <a:ext cx="4442035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sz="2400" b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PE" altLang="es-PE" dirty="0">
                <a:solidFill>
                  <a:srgbClr val="1F497D"/>
                </a:solidFill>
                <a:latin typeface="Calibri" panose="020F0502020204030204" pitchFamily="34" charset="0"/>
              </a:rPr>
              <a:t>La información necesaria para conseguir estos resultados se encuentra en bases de datos de la encuesta ENAHO que se descargan en la página web Microdatos del INEI.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PE" altLang="es-PE" dirty="0">
                <a:solidFill>
                  <a:srgbClr val="1F497D"/>
                </a:solidFill>
                <a:latin typeface="Calibri" panose="020F0502020204030204" pitchFamily="34" charset="0"/>
              </a:rPr>
              <a:t>Así no lleguen a un resultado óptimo se evaluará el avance que tengan, serán importantes su capacidad para generar una sintaxis de reportes y para sacar conclusiones.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PE" altLang="es-PE" dirty="0">
                <a:solidFill>
                  <a:srgbClr val="1F497D"/>
                </a:solidFill>
                <a:latin typeface="Calibri" panose="020F0502020204030204" pitchFamily="34" charset="0"/>
              </a:rPr>
              <a:t>La sintaxis y los resultados enviar al siguiente correo: vortega@arellano.pe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PE" altLang="es-PE" dirty="0">
              <a:solidFill>
                <a:srgbClr val="1F497D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9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Arellano 2018">
      <a:dk1>
        <a:srgbClr val="15253C"/>
      </a:dk1>
      <a:lt1>
        <a:srgbClr val="FFFFFF"/>
      </a:lt1>
      <a:dk2>
        <a:srgbClr val="15253C"/>
      </a:dk2>
      <a:lt2>
        <a:srgbClr val="FFFFFF"/>
      </a:lt2>
      <a:accent1>
        <a:srgbClr val="93C022"/>
      </a:accent1>
      <a:accent2>
        <a:srgbClr val="FFC000"/>
      </a:accent2>
      <a:accent3>
        <a:srgbClr val="15253C"/>
      </a:accent3>
      <a:accent4>
        <a:srgbClr val="93C022"/>
      </a:accent4>
      <a:accent5>
        <a:srgbClr val="FFFFFF"/>
      </a:accent5>
      <a:accent6>
        <a:srgbClr val="2B4873"/>
      </a:accent6>
      <a:hlink>
        <a:srgbClr val="15253C"/>
      </a:hlink>
      <a:folHlink>
        <a:srgbClr val="FFFFFF"/>
      </a:folHlink>
    </a:clrScheme>
    <a:fontScheme name="ARELLA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41399</TotalTime>
  <Words>294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 Semibold</vt:lpstr>
      <vt:lpstr>Times New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Rosas Mrs.V. (Valentina)</cp:lastModifiedBy>
  <cp:revision>714</cp:revision>
  <cp:lastPrinted>2018-06-08T16:07:16Z</cp:lastPrinted>
  <dcterms:created xsi:type="dcterms:W3CDTF">2016-10-27T04:14:44Z</dcterms:created>
  <dcterms:modified xsi:type="dcterms:W3CDTF">2022-04-08T20:34:23Z</dcterms:modified>
</cp:coreProperties>
</file>