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6"/>
  </p:sldMasterIdLst>
  <p:sldIdLst>
    <p:sldId id="261" r:id="rId87"/>
    <p:sldId id="263" r:id="rId88"/>
    <p:sldId id="256" r:id="rId89"/>
    <p:sldId id="257" r:id="rId90"/>
    <p:sldId id="258" r:id="rId91"/>
    <p:sldId id="259" r:id="rId92"/>
    <p:sldId id="260" r:id="rId93"/>
    <p:sldId id="262" r:id="rId94"/>
    <p:sldId id="264" r:id="rId9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76" Type="http://schemas.openxmlformats.org/officeDocument/2006/relationships/customXml" Target="../customXml/item76.xml"/><Relationship Id="rId84" Type="http://schemas.openxmlformats.org/officeDocument/2006/relationships/customXml" Target="../customXml/item84.xml"/><Relationship Id="rId89" Type="http://schemas.openxmlformats.org/officeDocument/2006/relationships/slide" Target="slides/slide3.xml"/><Relationship Id="rId97" Type="http://schemas.openxmlformats.org/officeDocument/2006/relationships/viewProps" Target="viewProp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slide" Target="slides/slide6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87" Type="http://schemas.openxmlformats.org/officeDocument/2006/relationships/slide" Target="slides/slide1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90" Type="http://schemas.openxmlformats.org/officeDocument/2006/relationships/slide" Target="slides/slide4.xml"/><Relationship Id="rId95" Type="http://schemas.openxmlformats.org/officeDocument/2006/relationships/slide" Target="slides/slide9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slide" Target="slides/slide7.xml"/><Relationship Id="rId98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slide" Target="slides/slide2.xml"/><Relationship Id="rId91" Type="http://schemas.openxmlformats.org/officeDocument/2006/relationships/slide" Target="slides/slide5.xml"/><Relationship Id="rId9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slideMaster" Target="slideMasters/slideMaster1.xml"/><Relationship Id="rId94" Type="http://schemas.openxmlformats.org/officeDocument/2006/relationships/slide" Target="slides/slide8.xml"/><Relationship Id="rId9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66F1-DB0C-4819-953B-0621A81504CB}" type="datetimeFigureOut">
              <a:rPr lang="es-MX" smtClean="0"/>
              <a:t>09/03/2018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AC2D-32C5-4335-8700-5DA4093755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254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66F1-DB0C-4819-953B-0621A81504CB}" type="datetimeFigureOut">
              <a:rPr lang="es-MX" smtClean="0"/>
              <a:t>09/03/2018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AC2D-32C5-4335-8700-5DA4093755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222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66F1-DB0C-4819-953B-0621A81504CB}" type="datetimeFigureOut">
              <a:rPr lang="es-MX" smtClean="0"/>
              <a:t>09/03/2018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AC2D-32C5-4335-8700-5DA4093755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22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66F1-DB0C-4819-953B-0621A81504CB}" type="datetimeFigureOut">
              <a:rPr lang="es-MX" smtClean="0"/>
              <a:t>09/03/2018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AC2D-32C5-4335-8700-5DA4093755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657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66F1-DB0C-4819-953B-0621A81504CB}" type="datetimeFigureOut">
              <a:rPr lang="es-MX" smtClean="0"/>
              <a:t>09/03/2018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AC2D-32C5-4335-8700-5DA4093755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802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66F1-DB0C-4819-953B-0621A81504CB}" type="datetimeFigureOut">
              <a:rPr lang="es-MX" smtClean="0"/>
              <a:t>09/03/2018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AC2D-32C5-4335-8700-5DA4093755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953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66F1-DB0C-4819-953B-0621A81504CB}" type="datetimeFigureOut">
              <a:rPr lang="es-MX" smtClean="0"/>
              <a:t>09/03/2018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AC2D-32C5-4335-8700-5DA4093755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530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66F1-DB0C-4819-953B-0621A81504CB}" type="datetimeFigureOut">
              <a:rPr lang="es-MX" smtClean="0"/>
              <a:t>09/03/2018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AC2D-32C5-4335-8700-5DA4093755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878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66F1-DB0C-4819-953B-0621A81504CB}" type="datetimeFigureOut">
              <a:rPr lang="es-MX" smtClean="0"/>
              <a:t>09/03/2018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AC2D-32C5-4335-8700-5DA4093755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505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66F1-DB0C-4819-953B-0621A81504CB}" type="datetimeFigureOut">
              <a:rPr lang="es-MX" smtClean="0"/>
              <a:t>09/03/2018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AC2D-32C5-4335-8700-5DA4093755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836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66F1-DB0C-4819-953B-0621A81504CB}" type="datetimeFigureOut">
              <a:rPr lang="es-MX" smtClean="0"/>
              <a:t>09/03/2018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AC2D-32C5-4335-8700-5DA4093755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969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C66F1-DB0C-4819-953B-0621A81504CB}" type="datetimeFigureOut">
              <a:rPr lang="es-MX" smtClean="0"/>
              <a:t>09/03/2018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CAC2D-32C5-4335-8700-5DA4093755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680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4.xml"/><Relationship Id="rId3" Type="http://schemas.openxmlformats.org/officeDocument/2006/relationships/customXml" Target="../../customXml/item12.xml"/><Relationship Id="rId7" Type="http://schemas.openxmlformats.org/officeDocument/2006/relationships/customXml" Target="../../customXml/item5.xml"/><Relationship Id="rId12" Type="http://schemas.openxmlformats.org/officeDocument/2006/relationships/slideLayout" Target="../slideLayouts/slideLayout1.xml"/><Relationship Id="rId2" Type="http://schemas.openxmlformats.org/officeDocument/2006/relationships/customXml" Target="../../customXml/item39.xml"/><Relationship Id="rId1" Type="http://schemas.openxmlformats.org/officeDocument/2006/relationships/customXml" Target="../../customXml/item56.xml"/><Relationship Id="rId6" Type="http://schemas.openxmlformats.org/officeDocument/2006/relationships/customXml" Target="../../customXml/item3.xml"/><Relationship Id="rId11" Type="http://schemas.openxmlformats.org/officeDocument/2006/relationships/customXml" Target="../../customXml/item20.xml"/><Relationship Id="rId5" Type="http://schemas.openxmlformats.org/officeDocument/2006/relationships/customXml" Target="../../customXml/item57.xml"/><Relationship Id="rId10" Type="http://schemas.openxmlformats.org/officeDocument/2006/relationships/customXml" Target="../../customXml/item67.xml"/><Relationship Id="rId4" Type="http://schemas.openxmlformats.org/officeDocument/2006/relationships/customXml" Target="../../customXml/item59.xml"/><Relationship Id="rId9" Type="http://schemas.openxmlformats.org/officeDocument/2006/relationships/customXml" Target="../../customXml/item4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2.xml"/><Relationship Id="rId13" Type="http://schemas.openxmlformats.org/officeDocument/2006/relationships/customXml" Target="../../customXml/item71.xml"/><Relationship Id="rId18" Type="http://schemas.openxmlformats.org/officeDocument/2006/relationships/slideLayout" Target="../slideLayouts/slideLayout2.xml"/><Relationship Id="rId3" Type="http://schemas.openxmlformats.org/officeDocument/2006/relationships/customXml" Target="../../customXml/item34.xml"/><Relationship Id="rId7" Type="http://schemas.openxmlformats.org/officeDocument/2006/relationships/customXml" Target="../../customXml/item6.xml"/><Relationship Id="rId12" Type="http://schemas.openxmlformats.org/officeDocument/2006/relationships/customXml" Target="../../customXml/item37.xml"/><Relationship Id="rId17" Type="http://schemas.openxmlformats.org/officeDocument/2006/relationships/customXml" Target="../../customXml/item38.xml"/><Relationship Id="rId2" Type="http://schemas.openxmlformats.org/officeDocument/2006/relationships/customXml" Target="../../customXml/item58.xml"/><Relationship Id="rId16" Type="http://schemas.openxmlformats.org/officeDocument/2006/relationships/customXml" Target="../../customXml/item2.xml"/><Relationship Id="rId1" Type="http://schemas.openxmlformats.org/officeDocument/2006/relationships/customXml" Target="../../customXml/item7.xml"/><Relationship Id="rId6" Type="http://schemas.openxmlformats.org/officeDocument/2006/relationships/customXml" Target="../../customXml/item26.xml"/><Relationship Id="rId11" Type="http://schemas.openxmlformats.org/officeDocument/2006/relationships/customXml" Target="../../customXml/item43.xml"/><Relationship Id="rId5" Type="http://schemas.openxmlformats.org/officeDocument/2006/relationships/customXml" Target="../../customXml/item82.xml"/><Relationship Id="rId15" Type="http://schemas.openxmlformats.org/officeDocument/2006/relationships/customXml" Target="../../customXml/item54.xml"/><Relationship Id="rId10" Type="http://schemas.openxmlformats.org/officeDocument/2006/relationships/customXml" Target="../../customXml/item19.xml"/><Relationship Id="rId4" Type="http://schemas.openxmlformats.org/officeDocument/2006/relationships/customXml" Target="../../customXml/item49.xml"/><Relationship Id="rId9" Type="http://schemas.openxmlformats.org/officeDocument/2006/relationships/customXml" Target="../../customXml/item75.xml"/><Relationship Id="rId14" Type="http://schemas.openxmlformats.org/officeDocument/2006/relationships/customXml" Target="../../customXml/item2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9.xml"/><Relationship Id="rId3" Type="http://schemas.openxmlformats.org/officeDocument/2006/relationships/customXml" Target="../../customXml/item22.xml"/><Relationship Id="rId7" Type="http://schemas.openxmlformats.org/officeDocument/2006/relationships/customXml" Target="../../customXml/item8.xml"/><Relationship Id="rId2" Type="http://schemas.openxmlformats.org/officeDocument/2006/relationships/customXml" Target="../../customXml/item79.xml"/><Relationship Id="rId1" Type="http://schemas.openxmlformats.org/officeDocument/2006/relationships/customXml" Target="../../customXml/item83.xml"/><Relationship Id="rId6" Type="http://schemas.openxmlformats.org/officeDocument/2006/relationships/customXml" Target="../../customXml/item14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65.xml"/><Relationship Id="rId10" Type="http://schemas.openxmlformats.org/officeDocument/2006/relationships/customXml" Target="../../customXml/item27.xml"/><Relationship Id="rId4" Type="http://schemas.openxmlformats.org/officeDocument/2006/relationships/customXml" Target="../../customXml/item63.xml"/><Relationship Id="rId9" Type="http://schemas.openxmlformats.org/officeDocument/2006/relationships/customXml" Target="../../customXml/item3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6.xml"/><Relationship Id="rId13" Type="http://schemas.openxmlformats.org/officeDocument/2006/relationships/customXml" Target="../../customXml/item11.xml"/><Relationship Id="rId18" Type="http://schemas.openxmlformats.org/officeDocument/2006/relationships/customXml" Target="../../customXml/item24.xml"/><Relationship Id="rId3" Type="http://schemas.openxmlformats.org/officeDocument/2006/relationships/customXml" Target="../../customXml/item13.xml"/><Relationship Id="rId7" Type="http://schemas.openxmlformats.org/officeDocument/2006/relationships/customXml" Target="../../customXml/item15.xml"/><Relationship Id="rId12" Type="http://schemas.openxmlformats.org/officeDocument/2006/relationships/customXml" Target="../../customXml/item55.xml"/><Relationship Id="rId17" Type="http://schemas.openxmlformats.org/officeDocument/2006/relationships/customXml" Target="../../customXml/item25.xml"/><Relationship Id="rId2" Type="http://schemas.openxmlformats.org/officeDocument/2006/relationships/customXml" Target="../../customXml/item40.xml"/><Relationship Id="rId16" Type="http://schemas.openxmlformats.org/officeDocument/2006/relationships/customXml" Target="../../customXml/item45.xml"/><Relationship Id="rId1" Type="http://schemas.openxmlformats.org/officeDocument/2006/relationships/customXml" Target="../../customXml/item42.xml"/><Relationship Id="rId6" Type="http://schemas.openxmlformats.org/officeDocument/2006/relationships/customXml" Target="../../customXml/item48.xml"/><Relationship Id="rId11" Type="http://schemas.openxmlformats.org/officeDocument/2006/relationships/customXml" Target="../../customXml/item61.xml"/><Relationship Id="rId5" Type="http://schemas.openxmlformats.org/officeDocument/2006/relationships/customXml" Target="../../customXml/item60.xml"/><Relationship Id="rId15" Type="http://schemas.openxmlformats.org/officeDocument/2006/relationships/customXml" Target="../../customXml/item23.xml"/><Relationship Id="rId10" Type="http://schemas.openxmlformats.org/officeDocument/2006/relationships/customXml" Target="../../customXml/item74.xml"/><Relationship Id="rId19" Type="http://schemas.openxmlformats.org/officeDocument/2006/relationships/slideLayout" Target="../slideLayouts/slideLayout2.xml"/><Relationship Id="rId4" Type="http://schemas.openxmlformats.org/officeDocument/2006/relationships/customXml" Target="../../customXml/item62.xml"/><Relationship Id="rId9" Type="http://schemas.openxmlformats.org/officeDocument/2006/relationships/customXml" Target="../../customXml/item77.xml"/><Relationship Id="rId14" Type="http://schemas.openxmlformats.org/officeDocument/2006/relationships/customXml" Target="../../customXml/item7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2.xml"/><Relationship Id="rId13" Type="http://schemas.openxmlformats.org/officeDocument/2006/relationships/customXml" Target="../../customXml/item17.xml"/><Relationship Id="rId18" Type="http://schemas.openxmlformats.org/officeDocument/2006/relationships/customXml" Target="../../customXml/item18.xml"/><Relationship Id="rId3" Type="http://schemas.openxmlformats.org/officeDocument/2006/relationships/customXml" Target="../../customXml/item31.xml"/><Relationship Id="rId7" Type="http://schemas.openxmlformats.org/officeDocument/2006/relationships/customXml" Target="../../customXml/item85.xml"/><Relationship Id="rId12" Type="http://schemas.openxmlformats.org/officeDocument/2006/relationships/customXml" Target="../../customXml/item69.xml"/><Relationship Id="rId17" Type="http://schemas.openxmlformats.org/officeDocument/2006/relationships/customXml" Target="../../customXml/item70.xml"/><Relationship Id="rId2" Type="http://schemas.openxmlformats.org/officeDocument/2006/relationships/customXml" Target="../../customXml/item84.xml"/><Relationship Id="rId16" Type="http://schemas.openxmlformats.org/officeDocument/2006/relationships/customXml" Target="../../customXml/item33.xml"/><Relationship Id="rId1" Type="http://schemas.openxmlformats.org/officeDocument/2006/relationships/customXml" Target="../../customXml/item51.xml"/><Relationship Id="rId6" Type="http://schemas.openxmlformats.org/officeDocument/2006/relationships/customXml" Target="../../customXml/item47.xml"/><Relationship Id="rId11" Type="http://schemas.openxmlformats.org/officeDocument/2006/relationships/customXml" Target="../../customXml/item36.xml"/><Relationship Id="rId5" Type="http://schemas.openxmlformats.org/officeDocument/2006/relationships/customXml" Target="../../customXml/item16.xml"/><Relationship Id="rId15" Type="http://schemas.openxmlformats.org/officeDocument/2006/relationships/customXml" Target="../../customXml/item1.xml"/><Relationship Id="rId10" Type="http://schemas.openxmlformats.org/officeDocument/2006/relationships/customXml" Target="../../customXml/item4.xml"/><Relationship Id="rId19" Type="http://schemas.openxmlformats.org/officeDocument/2006/relationships/slideLayout" Target="../slideLayouts/slideLayout2.xml"/><Relationship Id="rId4" Type="http://schemas.openxmlformats.org/officeDocument/2006/relationships/customXml" Target="../../customXml/item68.xml"/><Relationship Id="rId9" Type="http://schemas.openxmlformats.org/officeDocument/2006/relationships/customXml" Target="../../customXml/item52.xml"/><Relationship Id="rId14" Type="http://schemas.openxmlformats.org/officeDocument/2006/relationships/customXml" Target="../../customXml/item5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6082" y="1387366"/>
            <a:ext cx="10662745" cy="5118046"/>
          </a:xfrm>
        </p:spPr>
        <p:txBody>
          <a:bodyPr>
            <a:normAutofit/>
          </a:bodyPr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Fernando Callejas Mejía</a:t>
            </a:r>
            <a:b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ISC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Docente: Carlos Arturo Espinoza Galicia</a:t>
            </a:r>
            <a:b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Proyecto Final Unidad 3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41" y="157655"/>
            <a:ext cx="2779235" cy="107205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537" y="99208"/>
            <a:ext cx="2172193" cy="158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WireFrames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27993" y="19994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 continuación se muestran los WireFrames usados en la elaboración del programa.</a:t>
            </a:r>
            <a:endParaRPr 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09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Window"/>
          <p:cNvGrpSpPr/>
          <p:nvPr>
            <p:custDataLst>
              <p:custData r:id="rId1"/>
            </p:custDataLst>
          </p:nvPr>
        </p:nvGrpSpPr>
        <p:grpSpPr>
          <a:xfrm>
            <a:off x="1760481" y="11925"/>
            <a:ext cx="9144000" cy="6858000"/>
            <a:chOff x="0" y="0"/>
            <a:chExt cx="9144000" cy="6858000"/>
          </a:xfrm>
        </p:grpSpPr>
        <p:grpSp>
          <p:nvGrpSpPr>
            <p:cNvPr id="10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8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9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0" name="WindowTitle"/>
              <p:cNvSpPr txBox="1"/>
              <p:nvPr/>
            </p:nvSpPr>
            <p:spPr>
              <a:xfrm>
                <a:off x="240976" y="42736"/>
                <a:ext cx="529632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Menu</a:t>
                </a:r>
              </a:p>
            </p:txBody>
          </p:sp>
        </p:grpSp>
        <p:grpSp>
          <p:nvGrpSpPr>
            <p:cNvPr id="1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Content"/>
          <p:cNvSpPr txBox="1"/>
          <p:nvPr>
            <p:custDataLst>
              <p:custData r:id="rId2"/>
            </p:custDataLst>
          </p:nvPr>
        </p:nvSpPr>
        <p:spPr>
          <a:xfrm>
            <a:off x="3974223" y="3117516"/>
            <a:ext cx="2159876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Productos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Content"/>
          <p:cNvSpPr txBox="1"/>
          <p:nvPr>
            <p:custDataLst>
              <p:custData r:id="rId3"/>
            </p:custDataLst>
          </p:nvPr>
        </p:nvSpPr>
        <p:spPr>
          <a:xfrm>
            <a:off x="4142388" y="2306148"/>
            <a:ext cx="1385613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Ventas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Content"/>
          <p:cNvSpPr/>
          <p:nvPr>
            <p:custDataLst>
              <p:custData r:id="rId4"/>
            </p:custDataLst>
          </p:nvPr>
        </p:nvSpPr>
        <p:spPr>
          <a:xfrm>
            <a:off x="5925423" y="2177927"/>
            <a:ext cx="2922742" cy="66683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Nueva Venta</a:t>
            </a:r>
            <a:endParaRPr lang="en-US" sz="2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/>
          <p:cNvSpPr/>
          <p:nvPr>
            <p:custDataLst>
              <p:custData r:id="rId5"/>
            </p:custDataLst>
          </p:nvPr>
        </p:nvSpPr>
        <p:spPr>
          <a:xfrm>
            <a:off x="5954339" y="3070087"/>
            <a:ext cx="2893826" cy="71579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smtClean="0">
                <a:latin typeface="Segoe UI" pitchFamily="34" charset="0"/>
                <a:cs typeface="Segoe UI" pitchFamily="34" charset="0"/>
              </a:rPr>
              <a:t>Agregar Producto</a:t>
            </a:r>
            <a:endParaRPr lang="en-US" sz="2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6"/>
            </p:custDataLst>
          </p:nvPr>
        </p:nvSpPr>
        <p:spPr>
          <a:xfrm>
            <a:off x="3794463" y="4101026"/>
            <a:ext cx="2159876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Empleados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/>
          <p:cNvSpPr txBox="1"/>
          <p:nvPr>
            <p:custDataLst>
              <p:custData r:id="rId7"/>
            </p:custDataLst>
          </p:nvPr>
        </p:nvSpPr>
        <p:spPr>
          <a:xfrm>
            <a:off x="5528001" y="1223699"/>
            <a:ext cx="2159876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Menu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Content"/>
          <p:cNvSpPr/>
          <p:nvPr>
            <p:custDataLst>
              <p:custData r:id="rId8"/>
            </p:custDataLst>
          </p:nvPr>
        </p:nvSpPr>
        <p:spPr>
          <a:xfrm>
            <a:off x="5954339" y="4048511"/>
            <a:ext cx="2893826" cy="65276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smtClean="0">
                <a:latin typeface="Segoe UI" pitchFamily="34" charset="0"/>
                <a:cs typeface="Segoe UI" pitchFamily="34" charset="0"/>
              </a:rPr>
              <a:t>Modificar Empleados</a:t>
            </a:r>
            <a:endParaRPr lang="en-US" sz="2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" name="Content"/>
          <p:cNvSpPr txBox="1"/>
          <p:nvPr>
            <p:custDataLst>
              <p:custData r:id="rId9"/>
            </p:custDataLst>
          </p:nvPr>
        </p:nvSpPr>
        <p:spPr>
          <a:xfrm>
            <a:off x="3765547" y="477280"/>
            <a:ext cx="4840941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3200" b="1" i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 Pequeño Enfermito</a:t>
            </a:r>
            <a:endParaRPr lang="en-US" sz="1200" b="1" i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Content"/>
          <p:cNvSpPr txBox="1"/>
          <p:nvPr>
            <p:custDataLst>
              <p:custData r:id="rId10"/>
            </p:custDataLst>
          </p:nvPr>
        </p:nvSpPr>
        <p:spPr>
          <a:xfrm>
            <a:off x="4042718" y="5019212"/>
            <a:ext cx="2159876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Clientes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Content"/>
          <p:cNvSpPr/>
          <p:nvPr>
            <p:custDataLst>
              <p:custData r:id="rId11"/>
            </p:custDataLst>
          </p:nvPr>
        </p:nvSpPr>
        <p:spPr>
          <a:xfrm>
            <a:off x="5954339" y="5010759"/>
            <a:ext cx="2893826" cy="65276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smtClean="0">
                <a:latin typeface="Segoe UI" pitchFamily="34" charset="0"/>
                <a:cs typeface="Segoe UI" pitchFamily="34" charset="0"/>
              </a:rPr>
              <a:t>Agregar Clientes</a:t>
            </a:r>
            <a:endParaRPr lang="en-US" sz="2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36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1618129" y="0"/>
            <a:ext cx="9144000" cy="6858000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588879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Ventas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/>
          <p:cNvSpPr txBox="1"/>
          <p:nvPr>
            <p:custDataLst>
              <p:custData r:id="rId2"/>
            </p:custDataLst>
          </p:nvPr>
        </p:nvSpPr>
        <p:spPr>
          <a:xfrm>
            <a:off x="5516290" y="483903"/>
            <a:ext cx="2159876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Venta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"/>
          <p:cNvSpPr txBox="1"/>
          <p:nvPr>
            <p:custDataLst>
              <p:custData r:id="rId3"/>
            </p:custDataLst>
          </p:nvPr>
        </p:nvSpPr>
        <p:spPr>
          <a:xfrm>
            <a:off x="2314298" y="1534506"/>
            <a:ext cx="215987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Empleado</a:t>
            </a:r>
            <a:endParaRPr lang="en-US" sz="7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8" name="DropdownBox"/>
          <p:cNvGrpSpPr/>
          <p:nvPr>
            <p:custDataLst>
              <p:custData r:id="rId4"/>
            </p:custDataLst>
          </p:nvPr>
        </p:nvGrpSpPr>
        <p:grpSpPr>
          <a:xfrm>
            <a:off x="3526352" y="1523996"/>
            <a:ext cx="1701477" cy="272120"/>
            <a:chOff x="4016824" y="3329200"/>
            <a:chExt cx="1097652" cy="228600"/>
          </a:xfrm>
        </p:grpSpPr>
        <p:sp>
          <p:nvSpPr>
            <p:cNvPr id="19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1" name="Content"/>
          <p:cNvSpPr txBox="1"/>
          <p:nvPr>
            <p:custDataLst>
              <p:custData r:id="rId5"/>
            </p:custDataLst>
          </p:nvPr>
        </p:nvSpPr>
        <p:spPr>
          <a:xfrm>
            <a:off x="2314298" y="1911586"/>
            <a:ext cx="215987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Producto</a:t>
            </a:r>
            <a:endParaRPr lang="en-US" sz="7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2" name="DropdownBox"/>
          <p:cNvGrpSpPr/>
          <p:nvPr>
            <p:custDataLst>
              <p:custData r:id="rId6"/>
            </p:custDataLst>
          </p:nvPr>
        </p:nvGrpSpPr>
        <p:grpSpPr>
          <a:xfrm>
            <a:off x="3527275" y="1917601"/>
            <a:ext cx="1701477" cy="272120"/>
            <a:chOff x="4016824" y="3329200"/>
            <a:chExt cx="1097652" cy="228600"/>
          </a:xfrm>
        </p:grpSpPr>
        <p:sp>
          <p:nvSpPr>
            <p:cNvPr id="23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5" name="Content"/>
          <p:cNvSpPr txBox="1"/>
          <p:nvPr>
            <p:custDataLst>
              <p:custData r:id="rId7"/>
            </p:custDataLst>
          </p:nvPr>
        </p:nvSpPr>
        <p:spPr>
          <a:xfrm>
            <a:off x="2337756" y="2626741"/>
            <a:ext cx="215987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Cantidad</a:t>
            </a:r>
            <a:endParaRPr lang="en-US" sz="7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/>
          <p:cNvSpPr/>
          <p:nvPr>
            <p:custDataLst>
              <p:custData r:id="rId8"/>
            </p:custDataLst>
          </p:nvPr>
        </p:nvSpPr>
        <p:spPr>
          <a:xfrm>
            <a:off x="3534967" y="2655833"/>
            <a:ext cx="651966" cy="2325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9"/>
            </p:custDataLst>
          </p:nvPr>
        </p:nvSpPr>
        <p:spPr>
          <a:xfrm>
            <a:off x="4696096" y="3654783"/>
            <a:ext cx="1330409" cy="24527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Nueva Venta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>
            <p:custDataLst>
              <p:custData r:id="rId10"/>
            </p:custDataLst>
          </p:nvPr>
        </p:nvSpPr>
        <p:spPr>
          <a:xfrm>
            <a:off x="6102705" y="3656777"/>
            <a:ext cx="1324556" cy="24328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Calcular Total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11"/>
            </p:custDataLst>
          </p:nvPr>
        </p:nvSpPr>
        <p:spPr>
          <a:xfrm>
            <a:off x="5355837" y="3997283"/>
            <a:ext cx="1493736" cy="28715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Generar Ticket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 txBox="1"/>
          <p:nvPr>
            <p:custDataLst>
              <p:custData r:id="rId12"/>
            </p:custDataLst>
          </p:nvPr>
        </p:nvSpPr>
        <p:spPr>
          <a:xfrm>
            <a:off x="2321990" y="2300069"/>
            <a:ext cx="215987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Cliente</a:t>
            </a:r>
            <a:endParaRPr lang="en-US" sz="7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3" name="DropdownBox"/>
          <p:cNvGrpSpPr/>
          <p:nvPr>
            <p:custDataLst>
              <p:custData r:id="rId13"/>
            </p:custDataLst>
          </p:nvPr>
        </p:nvGrpSpPr>
        <p:grpSpPr>
          <a:xfrm>
            <a:off x="3534967" y="2306084"/>
            <a:ext cx="1701477" cy="272120"/>
            <a:chOff x="4016824" y="3329200"/>
            <a:chExt cx="1097652" cy="228600"/>
          </a:xfrm>
        </p:grpSpPr>
        <p:sp>
          <p:nvSpPr>
            <p:cNvPr id="44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6" name="Content"/>
          <p:cNvSpPr txBox="1"/>
          <p:nvPr>
            <p:custDataLst>
              <p:custData r:id="rId14"/>
            </p:custDataLst>
          </p:nvPr>
        </p:nvSpPr>
        <p:spPr>
          <a:xfrm>
            <a:off x="4420253" y="2635279"/>
            <a:ext cx="215987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Precio</a:t>
            </a:r>
            <a:endParaRPr lang="en-US" sz="7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Content"/>
          <p:cNvSpPr/>
          <p:nvPr>
            <p:custDataLst>
              <p:custData r:id="rId15"/>
            </p:custDataLst>
          </p:nvPr>
        </p:nvSpPr>
        <p:spPr>
          <a:xfrm>
            <a:off x="5219467" y="2635279"/>
            <a:ext cx="651966" cy="2325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Content"/>
          <p:cNvSpPr txBox="1"/>
          <p:nvPr>
            <p:custDataLst>
              <p:custData r:id="rId16"/>
            </p:custDataLst>
          </p:nvPr>
        </p:nvSpPr>
        <p:spPr>
          <a:xfrm>
            <a:off x="2351567" y="4598773"/>
            <a:ext cx="215987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Total a Pagar</a:t>
            </a:r>
            <a:endParaRPr lang="en-US" sz="7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17"/>
            </p:custDataLst>
          </p:nvPr>
        </p:nvSpPr>
        <p:spPr>
          <a:xfrm>
            <a:off x="3488206" y="4607863"/>
            <a:ext cx="969316" cy="252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04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88229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Empleados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/>
          <p:cNvSpPr txBox="1"/>
          <p:nvPr>
            <p:custDataLst>
              <p:custData r:id="rId2"/>
            </p:custDataLst>
          </p:nvPr>
        </p:nvSpPr>
        <p:spPr>
          <a:xfrm>
            <a:off x="5016062" y="473780"/>
            <a:ext cx="2159876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Empleados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"/>
          <p:cNvSpPr txBox="1"/>
          <p:nvPr>
            <p:custDataLst>
              <p:custData r:id="rId3"/>
            </p:custDataLst>
          </p:nvPr>
        </p:nvSpPr>
        <p:spPr>
          <a:xfrm>
            <a:off x="2466149" y="1315529"/>
            <a:ext cx="215987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Nombre</a:t>
            </a:r>
            <a:endParaRPr lang="en-US" sz="7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Content"/>
          <p:cNvSpPr/>
          <p:nvPr>
            <p:custDataLst>
              <p:custData r:id="rId4"/>
            </p:custDataLst>
          </p:nvPr>
        </p:nvSpPr>
        <p:spPr>
          <a:xfrm>
            <a:off x="3589072" y="1321873"/>
            <a:ext cx="3950483" cy="25526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0" name="Content"/>
          <p:cNvSpPr/>
          <p:nvPr>
            <p:custDataLst>
              <p:custData r:id="rId5"/>
            </p:custDataLst>
          </p:nvPr>
        </p:nvSpPr>
        <p:spPr>
          <a:xfrm>
            <a:off x="2466149" y="201843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Nuevo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/>
          <p:cNvSpPr/>
          <p:nvPr>
            <p:custDataLst>
              <p:custData r:id="rId6"/>
            </p:custDataLst>
          </p:nvPr>
        </p:nvSpPr>
        <p:spPr>
          <a:xfrm>
            <a:off x="3742865" y="201843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Guardar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7"/>
            </p:custDataLst>
          </p:nvPr>
        </p:nvSpPr>
        <p:spPr>
          <a:xfrm>
            <a:off x="4979844" y="201843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Editar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3" name="Content"/>
          <p:cNvSpPr/>
          <p:nvPr>
            <p:custDataLst>
              <p:custData r:id="rId8"/>
            </p:custDataLst>
          </p:nvPr>
        </p:nvSpPr>
        <p:spPr>
          <a:xfrm>
            <a:off x="6216823" y="201843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Cancelar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4" name="Content"/>
          <p:cNvSpPr/>
          <p:nvPr>
            <p:custDataLst>
              <p:custData r:id="rId9"/>
            </p:custDataLst>
          </p:nvPr>
        </p:nvSpPr>
        <p:spPr>
          <a:xfrm>
            <a:off x="7453802" y="201554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Eliminar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75" name="Table"/>
          <p:cNvGraphicFramePr>
            <a:graphicFrameLocks noGrp="1"/>
          </p:cNvGraphicFramePr>
          <p:nvPr>
            <p:custDataLst>
              <p:custData r:id="rId10"/>
            </p:custDataLst>
            <p:extLst>
              <p:ext uri="{D42A27DB-BD31-4B8C-83A1-F6EECF244321}">
                <p14:modId xmlns:p14="http://schemas.microsoft.com/office/powerpoint/2010/main" val="573475878"/>
              </p:ext>
            </p:extLst>
          </p:nvPr>
        </p:nvGraphicFramePr>
        <p:xfrm>
          <a:off x="2372876" y="2593214"/>
          <a:ext cx="7244090" cy="1679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244090"/>
              </a:tblGrid>
              <a:tr h="20990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Nombre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20990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990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90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90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90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90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90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8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821315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Productos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/>
          <p:cNvSpPr txBox="1"/>
          <p:nvPr>
            <p:custDataLst>
              <p:custData r:id="rId2"/>
            </p:custDataLst>
          </p:nvPr>
        </p:nvSpPr>
        <p:spPr>
          <a:xfrm>
            <a:off x="5016062" y="473780"/>
            <a:ext cx="2159876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Productos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3"/>
            </p:custDataLst>
          </p:nvPr>
        </p:nvSpPr>
        <p:spPr>
          <a:xfrm>
            <a:off x="2586291" y="1315529"/>
            <a:ext cx="215987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Nombre</a:t>
            </a:r>
            <a:endParaRPr lang="en-US" sz="7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4"/>
            </p:custDataLst>
          </p:nvPr>
        </p:nvSpPr>
        <p:spPr>
          <a:xfrm>
            <a:off x="2586291" y="1715992"/>
            <a:ext cx="215987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Descripcion</a:t>
            </a:r>
            <a:endParaRPr lang="en-US" sz="7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5"/>
            </p:custDataLst>
          </p:nvPr>
        </p:nvSpPr>
        <p:spPr>
          <a:xfrm>
            <a:off x="2586291" y="2102593"/>
            <a:ext cx="215987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Precio de compra</a:t>
            </a:r>
            <a:endParaRPr lang="en-US" sz="7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 txBox="1"/>
          <p:nvPr>
            <p:custDataLst>
              <p:custData r:id="rId6"/>
            </p:custDataLst>
          </p:nvPr>
        </p:nvSpPr>
        <p:spPr>
          <a:xfrm>
            <a:off x="2586291" y="2486056"/>
            <a:ext cx="215987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Precio de venta</a:t>
            </a:r>
            <a:endParaRPr lang="en-US" sz="7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 txBox="1"/>
          <p:nvPr>
            <p:custDataLst>
              <p:custData r:id="rId7"/>
            </p:custDataLst>
          </p:nvPr>
        </p:nvSpPr>
        <p:spPr>
          <a:xfrm>
            <a:off x="2586291" y="2886519"/>
            <a:ext cx="215987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Presentacion</a:t>
            </a:r>
            <a:endParaRPr lang="en-US" sz="7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/>
          <p:nvPr>
            <p:custDataLst>
              <p:custData r:id="rId8"/>
            </p:custDataLst>
          </p:nvPr>
        </p:nvSpPr>
        <p:spPr>
          <a:xfrm>
            <a:off x="4238603" y="1321873"/>
            <a:ext cx="3950483" cy="25526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/>
          <p:nvPr>
            <p:custDataLst>
              <p:custData r:id="rId9"/>
            </p:custDataLst>
          </p:nvPr>
        </p:nvSpPr>
        <p:spPr>
          <a:xfrm>
            <a:off x="4238603" y="1712233"/>
            <a:ext cx="3950483" cy="25526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10"/>
            </p:custDataLst>
          </p:nvPr>
        </p:nvSpPr>
        <p:spPr>
          <a:xfrm>
            <a:off x="4238603" y="2120007"/>
            <a:ext cx="3950483" cy="25526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11"/>
            </p:custDataLst>
          </p:nvPr>
        </p:nvSpPr>
        <p:spPr>
          <a:xfrm>
            <a:off x="4223761" y="2507340"/>
            <a:ext cx="3950483" cy="25526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/>
          <p:nvPr>
            <p:custDataLst>
              <p:custData r:id="rId12"/>
            </p:custDataLst>
          </p:nvPr>
        </p:nvSpPr>
        <p:spPr>
          <a:xfrm>
            <a:off x="4223761" y="2879378"/>
            <a:ext cx="3950483" cy="25526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/>
          <p:cNvSpPr/>
          <p:nvPr>
            <p:custDataLst>
              <p:custData r:id="rId13"/>
            </p:custDataLst>
          </p:nvPr>
        </p:nvSpPr>
        <p:spPr>
          <a:xfrm>
            <a:off x="2632754" y="345761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Nuevo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14"/>
            </p:custDataLst>
          </p:nvPr>
        </p:nvSpPr>
        <p:spPr>
          <a:xfrm>
            <a:off x="3909470" y="345761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Guardar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>
            <p:custDataLst>
              <p:custData r:id="rId15"/>
            </p:custDataLst>
          </p:nvPr>
        </p:nvSpPr>
        <p:spPr>
          <a:xfrm>
            <a:off x="5146449" y="345761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Editar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16"/>
            </p:custDataLst>
          </p:nvPr>
        </p:nvSpPr>
        <p:spPr>
          <a:xfrm>
            <a:off x="6383428" y="345761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Cancelar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17"/>
            </p:custDataLst>
          </p:nvPr>
        </p:nvSpPr>
        <p:spPr>
          <a:xfrm>
            <a:off x="7620407" y="345472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Eliminar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4" name="Table"/>
          <p:cNvGraphicFramePr>
            <a:graphicFrameLocks noGrp="1"/>
          </p:cNvGraphicFramePr>
          <p:nvPr>
            <p:custDataLst>
              <p:custData r:id="rId18"/>
            </p:custDataLst>
            <p:extLst>
              <p:ext uri="{D42A27DB-BD31-4B8C-83A1-F6EECF244321}">
                <p14:modId xmlns:p14="http://schemas.microsoft.com/office/powerpoint/2010/main" val="485285668"/>
              </p:ext>
            </p:extLst>
          </p:nvPr>
        </p:nvGraphicFramePr>
        <p:xfrm>
          <a:off x="2586291" y="3978303"/>
          <a:ext cx="7783436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4214"/>
                <a:gridCol w="1485194"/>
                <a:gridCol w="1505744"/>
                <a:gridCol w="1644142"/>
                <a:gridCol w="1644142"/>
              </a:tblGrid>
              <a:tr h="11530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Nombre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Descripcion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Precio de compra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Precio de venta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Presentacion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11530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1530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1530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1530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1530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1530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1530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06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Window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grpSp>
          <p:nvGrpSpPr>
            <p:cNvPr id="57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65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6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7" name="WindowTitle"/>
              <p:cNvSpPr txBox="1"/>
              <p:nvPr/>
            </p:nvSpPr>
            <p:spPr>
              <a:xfrm>
                <a:off x="240976" y="42736"/>
                <a:ext cx="671081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Clientes</a:t>
                </a:r>
              </a:p>
            </p:txBody>
          </p:sp>
        </p:grpSp>
        <p:grpSp>
          <p:nvGrpSpPr>
            <p:cNvPr id="5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0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9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8" name="Content"/>
          <p:cNvSpPr txBox="1"/>
          <p:nvPr>
            <p:custDataLst>
              <p:custData r:id="rId2"/>
            </p:custDataLst>
          </p:nvPr>
        </p:nvSpPr>
        <p:spPr>
          <a:xfrm>
            <a:off x="5016062" y="473780"/>
            <a:ext cx="2159876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Clientes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Content"/>
          <p:cNvSpPr txBox="1"/>
          <p:nvPr>
            <p:custDataLst>
              <p:custData r:id="rId3"/>
            </p:custDataLst>
          </p:nvPr>
        </p:nvSpPr>
        <p:spPr>
          <a:xfrm>
            <a:off x="2586291" y="1315529"/>
            <a:ext cx="215987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Nombre</a:t>
            </a:r>
            <a:endParaRPr lang="en-US" sz="7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Content"/>
          <p:cNvSpPr txBox="1"/>
          <p:nvPr>
            <p:custDataLst>
              <p:custData r:id="rId4"/>
            </p:custDataLst>
          </p:nvPr>
        </p:nvSpPr>
        <p:spPr>
          <a:xfrm>
            <a:off x="2586291" y="1715992"/>
            <a:ext cx="215987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Direccion</a:t>
            </a:r>
            <a:endParaRPr lang="en-US" sz="7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Content"/>
          <p:cNvSpPr txBox="1"/>
          <p:nvPr>
            <p:custDataLst>
              <p:custData r:id="rId5"/>
            </p:custDataLst>
          </p:nvPr>
        </p:nvSpPr>
        <p:spPr>
          <a:xfrm>
            <a:off x="2586291" y="2102593"/>
            <a:ext cx="215987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RFC</a:t>
            </a:r>
            <a:endParaRPr lang="en-US" sz="7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 txBox="1"/>
          <p:nvPr>
            <p:custDataLst>
              <p:custData r:id="rId6"/>
            </p:custDataLst>
          </p:nvPr>
        </p:nvSpPr>
        <p:spPr>
          <a:xfrm>
            <a:off x="2586291" y="2486056"/>
            <a:ext cx="215987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Telefono</a:t>
            </a:r>
            <a:endParaRPr lang="en-US" sz="7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Content"/>
          <p:cNvSpPr txBox="1"/>
          <p:nvPr>
            <p:custDataLst>
              <p:custData r:id="rId7"/>
            </p:custDataLst>
          </p:nvPr>
        </p:nvSpPr>
        <p:spPr>
          <a:xfrm>
            <a:off x="2586291" y="2886519"/>
            <a:ext cx="215987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</a:t>
            </a:r>
            <a:endParaRPr lang="en-US" sz="7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4" name="Content"/>
          <p:cNvSpPr/>
          <p:nvPr>
            <p:custDataLst>
              <p:custData r:id="rId8"/>
            </p:custDataLst>
          </p:nvPr>
        </p:nvSpPr>
        <p:spPr>
          <a:xfrm>
            <a:off x="4238603" y="1321873"/>
            <a:ext cx="3950483" cy="25526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Content"/>
          <p:cNvSpPr/>
          <p:nvPr>
            <p:custDataLst>
              <p:custData r:id="rId9"/>
            </p:custDataLst>
          </p:nvPr>
        </p:nvSpPr>
        <p:spPr>
          <a:xfrm>
            <a:off x="4238603" y="1712233"/>
            <a:ext cx="3950483" cy="25526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6" name="Content"/>
          <p:cNvSpPr/>
          <p:nvPr>
            <p:custDataLst>
              <p:custData r:id="rId10"/>
            </p:custDataLst>
          </p:nvPr>
        </p:nvSpPr>
        <p:spPr>
          <a:xfrm>
            <a:off x="4238603" y="2120007"/>
            <a:ext cx="3950483" cy="25526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Content"/>
          <p:cNvSpPr/>
          <p:nvPr>
            <p:custDataLst>
              <p:custData r:id="rId11"/>
            </p:custDataLst>
          </p:nvPr>
        </p:nvSpPr>
        <p:spPr>
          <a:xfrm>
            <a:off x="4223761" y="2507340"/>
            <a:ext cx="3950483" cy="25526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/>
          <p:cNvSpPr/>
          <p:nvPr>
            <p:custDataLst>
              <p:custData r:id="rId12"/>
            </p:custDataLst>
          </p:nvPr>
        </p:nvSpPr>
        <p:spPr>
          <a:xfrm>
            <a:off x="4223761" y="2879378"/>
            <a:ext cx="3950483" cy="25526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/>
          <p:nvPr>
            <p:custDataLst>
              <p:custData r:id="rId13"/>
            </p:custDataLst>
          </p:nvPr>
        </p:nvSpPr>
        <p:spPr>
          <a:xfrm>
            <a:off x="2632754" y="345761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Nuevo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0" name="Content"/>
          <p:cNvSpPr/>
          <p:nvPr>
            <p:custDataLst>
              <p:custData r:id="rId14"/>
            </p:custDataLst>
          </p:nvPr>
        </p:nvSpPr>
        <p:spPr>
          <a:xfrm>
            <a:off x="3909470" y="345761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Guardar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1" name="Content"/>
          <p:cNvSpPr/>
          <p:nvPr>
            <p:custDataLst>
              <p:custData r:id="rId15"/>
            </p:custDataLst>
          </p:nvPr>
        </p:nvSpPr>
        <p:spPr>
          <a:xfrm>
            <a:off x="5146449" y="345761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Editar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2" name="Content"/>
          <p:cNvSpPr/>
          <p:nvPr>
            <p:custDataLst>
              <p:custData r:id="rId16"/>
            </p:custDataLst>
          </p:nvPr>
        </p:nvSpPr>
        <p:spPr>
          <a:xfrm>
            <a:off x="6383428" y="345761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Cancelar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3" name="Content"/>
          <p:cNvSpPr/>
          <p:nvPr>
            <p:custDataLst>
              <p:custData r:id="rId17"/>
            </p:custDataLst>
          </p:nvPr>
        </p:nvSpPr>
        <p:spPr>
          <a:xfrm>
            <a:off x="7620407" y="345472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Eliminar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84" name="Table"/>
          <p:cNvGraphicFramePr>
            <a:graphicFrameLocks noGrp="1"/>
          </p:cNvGraphicFramePr>
          <p:nvPr>
            <p:custDataLst>
              <p:custData r:id="rId18"/>
            </p:custDataLst>
            <p:extLst>
              <p:ext uri="{D42A27DB-BD31-4B8C-83A1-F6EECF244321}">
                <p14:modId xmlns:p14="http://schemas.microsoft.com/office/powerpoint/2010/main" val="585731903"/>
              </p:ext>
            </p:extLst>
          </p:nvPr>
        </p:nvGraphicFramePr>
        <p:xfrm>
          <a:off x="2332470" y="3992812"/>
          <a:ext cx="7783436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4214"/>
                <a:gridCol w="1485194"/>
                <a:gridCol w="1505744"/>
                <a:gridCol w="1644142"/>
                <a:gridCol w="1644142"/>
              </a:tblGrid>
              <a:tr h="11530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Nombre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Direccion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RFC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Telefono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Email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11530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1530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1530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1530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1530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1530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1530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43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8559" y="979982"/>
            <a:ext cx="10515600" cy="391620"/>
          </a:xfrm>
        </p:spPr>
        <p:txBody>
          <a:bodyPr>
            <a:noAutofit/>
          </a:bodyPr>
          <a:lstStyle/>
          <a:p>
            <a:pPr algn="ctr"/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Diagrama de clases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3200" dirty="0" smtClean="0"/>
              <a:t>En la siguiente diapositiva se muestra el diagrama de clases que diseñe.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62618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437" t="26174" r="25488" b="10436"/>
          <a:stretch/>
        </p:blipFill>
        <p:spPr>
          <a:xfrm>
            <a:off x="768314" y="425669"/>
            <a:ext cx="10661686" cy="643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0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CF08E389-C5BA-40B0-8AB2-1D327801516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457C69F6-DE8E-4FB8-A195-08D9A361811A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971E615B-1155-4C49-9A1D-3A4E86850D4C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23F3C33C-27B8-4F1C-B38B-0412247B4D9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0948613D-7D7F-42E9-9C8D-8AABE7DCBAC9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3D52A2AC-96F9-42F5-8D33-9798676D8844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1A048B2-2F56-434C-82B2-3D4DE1D73961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B6A20BBC-0EF1-4E68-81DC-3A59AA560CA2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B26167EE-8833-4739-87EF-6D00F41515DC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AB649D80-AB34-48A4-86C6-34302ED54951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937AA714-C27D-473D-867B-C0B59C0F3EF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9CD3A23-DE05-4B1F-B813-95FF8C0BEE21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7CEE3B0D-222A-4D12-BA41-19AE48B87773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464FBC40-63C8-448D-8E92-1862617EA797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BC759397-1D46-40A5-B7C5-F284AB045A55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76BED7F2-217F-4D86-B69E-75E78FCE375F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0859B228-DD65-4AFC-BEEE-543B2E6F098F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63B1F871-89D8-4BC6-80D1-2BE3D0D3323E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F09F883A-85F4-410F-9A4C-384E0C946532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E9D175DF-021C-45BB-826B-584159466CA6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AFE922D5-B6E2-4765-B448-1CBD1170E1AE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DA142C36-BAD6-4A86-9263-95972FB18D3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05CF90E-732C-41D1-A563-AA2AF9E3559B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26EA85B1-5FD8-4B0E-86CD-8916EBA8A9C2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A0BBD97C-A172-4C60-AD05-6CECEEBC6660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B4179AC7-4388-409A-8236-F1501E541278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EE16916B-395A-4FF5-9FBE-140DD0FE28BE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2C9E1C34-D9F5-4BE4-B564-806AA8CB94C3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FE3B17D3-524B-4236-A0D1-CE31226C024C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CC42EECF-29D8-4ACE-91B2-86ED09FB6311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B9240AB0-2901-490A-8A1A-F991A6814887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38898691-CF9A-40D1-9C78-E8913BE165B9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FCBDBA09-DC5E-4638-8F88-46119DEF7B2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354A2C5-7B0A-4CEA-B9A3-9C0D58FDF6B4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91FEE345-4BAD-4F0F-9772-9B9B899635D1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4498D12D-0C3E-447A-9EE1-599B538956E9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8059851A-2F3C-4260-BA24-FBCD2D695C94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E62329A7-2B39-49F9-A899-18E3541FC8FB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01D1C158-995E-4950-9D11-CBC499CBA1D3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85DEDC59-492C-48DC-BC6C-9DB4EFD6E872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8CE2365F-1883-4385-99B1-3C1DCD1681D9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5DFAAC45-0CF1-46A8-8EF1-7129F53B7F75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C46FD08E-1BA1-4FF9-833D-36D465D11474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7A02D17D-162A-4859-842D-D380F17631D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2D8CFF7-35FC-44EB-8073-B189AD8E5048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3ED88D0A-1A66-4044-9981-3F492565910C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7E977854-4DBA-48FD-9D9D-E1C1F004EACF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6D8A2A51-913D-4024-875B-90FBAA7CDC39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86CFCBFC-F582-4FAE-B767-BD40D237B075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2C8CE47D-8C89-4B83-8816-514ED800663A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46C6737B-960C-4FE1-B37C-B4F2C88A855B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0001AF46-E30D-4B1A-A803-FCB9510A8B2A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F44F7885-CE0B-4B5F-A4E8-F4131A1337B5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4E95CFDB-9968-40FC-A3FE-46B8CA0486F5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3028BFC0-A551-486E-9EF3-1B4BEACE379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90A6488-CE38-484C-BB2E-2425E70A9F8F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B7F85ACD-5A92-4097-9E2E-7978F34F63F0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57F06C94-D6D1-40D0-AFF0-697713AE927D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A4A9CABB-9815-41BB-9BD4-E7D544CDDF6C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C26F748B-4E02-49C2-83F0-C5A5DCB2B1F7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131820A9-E10B-46E3-97CF-F0AE545F9EE2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00E1CC4E-82E0-4F7F-B254-E00960D466A2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19067E34-1AE5-4291-994F-48411ADFF47B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7454C769-FDD8-4E4A-B8F3-B0D66512F18C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134751FB-63B4-45CC-B9F7-6084F83F4316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DB61BA49-97A3-4B98-B0CB-501CD74DDA4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474964C9-EE78-4143-B01E-6C104BC78147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98A32AD4-F02C-4402-A572-B8C7CDA6FDC8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C24F7F59-D183-4073-B02E-E128F01E58CD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608D3841-E4CC-456A-91D4-D11C2D0AD3A6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DB03CC6B-D26B-4616-8A34-B9BFD4A80323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2865D063-872F-4F5B-9BE5-BB8FCE6ED3F9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362CFCBD-BA44-4DA3-B9C7-87FF65C9B14B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FD93D26B-82C3-4C68-BADF-855F40D9AA6A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A875155A-9224-41A7-A9E1-4EA59F02F526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05D00E91-341E-4DFD-A099-80BE1DBF8896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F61E430A-1478-47C4-AA75-E50E9C33470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CE81F5C-51A8-40A3-9097-642BC4B9BE03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BDE5AD10-1D3E-44FC-8E79-51F138060A10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95AE1829-E757-44EA-9CD8-444DAE040839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23EC23DC-A640-481F-9F26-E24BB7FD3117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3AFAA791-C9E8-4D2B-B90E-194EA92BD072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F3C565B0-77CF-494D-8A12-9DC688781576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8FC19FE6-236E-456F-99EC-0C56A804510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6B21E239-8215-46CC-ADA9-0C0433E2F27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117</Words>
  <Application>Microsoft Office PowerPoint</Application>
  <PresentationFormat>Panorámica</PresentationFormat>
  <Paragraphs>70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Tema de Office</vt:lpstr>
      <vt:lpstr>Fernando Callejas Mejía ISC Docente: Carlos Arturo Espinoza Galicia Proyecto Final Unidad 3 </vt:lpstr>
      <vt:lpstr>WireFrames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Diagrama de clases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Callejas</dc:creator>
  <cp:lastModifiedBy>Fernando Callejas</cp:lastModifiedBy>
  <cp:revision>14</cp:revision>
  <dcterms:created xsi:type="dcterms:W3CDTF">2018-02-28T16:44:21Z</dcterms:created>
  <dcterms:modified xsi:type="dcterms:W3CDTF">2018-03-09T16:25:29Z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