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6"/>
  </p:sldMasterIdLst>
  <p:sldIdLst>
    <p:sldId id="261" r:id="rId87"/>
    <p:sldId id="263" r:id="rId88"/>
    <p:sldId id="256" r:id="rId89"/>
    <p:sldId id="257" r:id="rId90"/>
    <p:sldId id="258" r:id="rId91"/>
    <p:sldId id="259" r:id="rId92"/>
    <p:sldId id="260" r:id="rId93"/>
    <p:sldId id="262" r:id="rId94"/>
    <p:sldId id="264" r:id="rId9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slide" Target="slides/slide3.xml"/><Relationship Id="rId9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4.xml"/><Relationship Id="rId95" Type="http://schemas.openxmlformats.org/officeDocument/2006/relationships/slide" Target="slides/slide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7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2.xml"/><Relationship Id="rId91" Type="http://schemas.openxmlformats.org/officeDocument/2006/relationships/slide" Target="slides/slide5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slide" Target="slides/slide8.xml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22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5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0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30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7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3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6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66F1-DB0C-4819-953B-0621A81504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AC2D-32C5-4335-8700-5DA409375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8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2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61.xml"/><Relationship Id="rId5" Type="http://schemas.openxmlformats.org/officeDocument/2006/relationships/customXml" Target="../../customXml/item15.xml"/><Relationship Id="rId10" Type="http://schemas.openxmlformats.org/officeDocument/2006/relationships/customXml" Target="../../customXml/item60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5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54.xml"/><Relationship Id="rId18" Type="http://schemas.openxmlformats.org/officeDocument/2006/relationships/customXml" Target="../../customXml/item52.xml"/><Relationship Id="rId26" Type="http://schemas.openxmlformats.org/officeDocument/2006/relationships/customXml" Target="../../customXml/item83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5.xml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43.xml"/><Relationship Id="rId25" Type="http://schemas.openxmlformats.org/officeDocument/2006/relationships/customXml" Target="../../customXml/item82.xml"/><Relationship Id="rId2" Type="http://schemas.openxmlformats.org/officeDocument/2006/relationships/customXml" Target="../../customXml/item23.xml"/><Relationship Id="rId16" Type="http://schemas.openxmlformats.org/officeDocument/2006/relationships/customXml" Target="../../customXml/item9.xml"/><Relationship Id="rId20" Type="http://schemas.openxmlformats.org/officeDocument/2006/relationships/customXml" Target="../../customXml/item18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24.xml"/><Relationship Id="rId24" Type="http://schemas.openxmlformats.org/officeDocument/2006/relationships/customXml" Target="../../customXml/item81.xml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17.xml"/><Relationship Id="rId23" Type="http://schemas.openxmlformats.org/officeDocument/2006/relationships/customXml" Target="../../customXml/item80.xml"/><Relationship Id="rId28" Type="http://schemas.openxmlformats.org/officeDocument/2006/relationships/customXml" Target="../../customXml/item85.xml"/><Relationship Id="rId10" Type="http://schemas.openxmlformats.org/officeDocument/2006/relationships/customXml" Target="../../customXml/item51.xml"/><Relationship Id="rId19" Type="http://schemas.openxmlformats.org/officeDocument/2006/relationships/customXml" Target="../../customXml/item32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31.xml"/><Relationship Id="rId22" Type="http://schemas.openxmlformats.org/officeDocument/2006/relationships/customXml" Target="../../customXml/item33.xml"/><Relationship Id="rId27" Type="http://schemas.openxmlformats.org/officeDocument/2006/relationships/customXml" Target="../../customXml/item8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1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5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44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37.xml"/><Relationship Id="rId18" Type="http://schemas.openxmlformats.org/officeDocument/2006/relationships/customXml" Target="../../customXml/item22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27.xml"/><Relationship Id="rId2" Type="http://schemas.openxmlformats.org/officeDocument/2006/relationships/customXml" Target="../../customXml/item12.xml"/><Relationship Id="rId16" Type="http://schemas.openxmlformats.org/officeDocument/2006/relationships/customXml" Target="../../customXml/item46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49.xml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14.xml"/><Relationship Id="rId10" Type="http://schemas.openxmlformats.org/officeDocument/2006/relationships/customXml" Target="../../customXml/item13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26.xml"/><Relationship Id="rId14" Type="http://schemas.openxmlformats.org/officeDocument/2006/relationships/customXml" Target="../../customXml/item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79.xml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73.xml"/><Relationship Id="rId17" Type="http://schemas.openxmlformats.org/officeDocument/2006/relationships/customXml" Target="../../customXml/item78.xml"/><Relationship Id="rId2" Type="http://schemas.openxmlformats.org/officeDocument/2006/relationships/customXml" Target="../../customXml/item63.xml"/><Relationship Id="rId16" Type="http://schemas.openxmlformats.org/officeDocument/2006/relationships/customXml" Target="../../customXml/item77.xml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67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66.xml"/><Relationship Id="rId15" Type="http://schemas.openxmlformats.org/officeDocument/2006/relationships/customXml" Target="../../customXml/item76.xml"/><Relationship Id="rId10" Type="http://schemas.openxmlformats.org/officeDocument/2006/relationships/customXml" Target="../../customXml/item71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6082" y="1387366"/>
            <a:ext cx="10662745" cy="5118046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Fernando Callejas Mejía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Docente: Carlos Arturo Espinoza Galicia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Final Unidad 3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" y="157655"/>
            <a:ext cx="2779235" cy="10720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37" y="99208"/>
            <a:ext cx="2172193" cy="15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7993" y="199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continuación se muestran los WireFrames usados en la elaboración del programa.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indow"/>
          <p:cNvGrpSpPr/>
          <p:nvPr>
            <p:custDataLst>
              <p:custData r:id="rId1"/>
            </p:custDataLst>
          </p:nvPr>
        </p:nvGrpSpPr>
        <p:grpSpPr>
          <a:xfrm>
            <a:off x="1760481" y="11925"/>
            <a:ext cx="9144000" cy="6858000"/>
            <a:chOff x="0" y="0"/>
            <a:chExt cx="9144000" cy="6858000"/>
          </a:xfrm>
        </p:grpSpPr>
        <p:grpSp>
          <p:nvGrpSpPr>
            <p:cNvPr id="1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0" name="WindowTitle"/>
              <p:cNvSpPr txBox="1"/>
              <p:nvPr/>
            </p:nvSpPr>
            <p:spPr>
              <a:xfrm>
                <a:off x="240976" y="42736"/>
                <a:ext cx="529632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Menu</a:t>
                </a: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Content"/>
          <p:cNvSpPr txBox="1"/>
          <p:nvPr>
            <p:custDataLst>
              <p:custData r:id="rId2"/>
            </p:custDataLst>
          </p:nvPr>
        </p:nvSpPr>
        <p:spPr>
          <a:xfrm>
            <a:off x="3974223" y="3117516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3"/>
            </p:custDataLst>
          </p:nvPr>
        </p:nvSpPr>
        <p:spPr>
          <a:xfrm>
            <a:off x="4142388" y="2306148"/>
            <a:ext cx="1385613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Ventas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4"/>
            </p:custDataLst>
          </p:nvPr>
        </p:nvSpPr>
        <p:spPr>
          <a:xfrm>
            <a:off x="5925423" y="2177927"/>
            <a:ext cx="2922742" cy="66683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Nueva Venta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5954339" y="3070087"/>
            <a:ext cx="2893826" cy="7157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Agregar Producto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6"/>
            </p:custDataLst>
          </p:nvPr>
        </p:nvSpPr>
        <p:spPr>
          <a:xfrm>
            <a:off x="3794463" y="4101026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7"/>
            </p:custDataLst>
          </p:nvPr>
        </p:nvSpPr>
        <p:spPr>
          <a:xfrm>
            <a:off x="5528001" y="1223699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8"/>
            </p:custDataLst>
          </p:nvPr>
        </p:nvSpPr>
        <p:spPr>
          <a:xfrm>
            <a:off x="5954339" y="4048511"/>
            <a:ext cx="2893826" cy="6527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Modificar Empleados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9"/>
            </p:custDataLst>
          </p:nvPr>
        </p:nvSpPr>
        <p:spPr>
          <a:xfrm>
            <a:off x="3765547" y="477280"/>
            <a:ext cx="4840941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b="1" i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 Pequeño Enfermito</a:t>
            </a:r>
            <a:endParaRPr lang="en-US" sz="1200" b="1" i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0"/>
            </p:custDataLst>
          </p:nvPr>
        </p:nvSpPr>
        <p:spPr>
          <a:xfrm>
            <a:off x="4042718" y="5019212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1"/>
            </p:custDataLst>
          </p:nvPr>
        </p:nvSpPr>
        <p:spPr>
          <a:xfrm>
            <a:off x="5954339" y="5010759"/>
            <a:ext cx="2893826" cy="6527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cs typeface="Segoe UI" pitchFamily="34" charset="0"/>
              </a:rPr>
              <a:t>Agregar Clientes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58887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5252543" y="505865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Venta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2330397" y="103302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DropdownBox"/>
          <p:cNvGrpSpPr/>
          <p:nvPr>
            <p:custDataLst>
              <p:custData r:id="rId4"/>
            </p:custDataLst>
          </p:nvPr>
        </p:nvGrpSpPr>
        <p:grpSpPr>
          <a:xfrm>
            <a:off x="3542451" y="1022512"/>
            <a:ext cx="1701477" cy="272120"/>
            <a:chOff x="4016824" y="3329200"/>
            <a:chExt cx="1097652" cy="228600"/>
          </a:xfrm>
        </p:grpSpPr>
        <p:sp>
          <p:nvSpPr>
            <p:cNvPr id="1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/>
          <p:cNvSpPr txBox="1"/>
          <p:nvPr>
            <p:custDataLst>
              <p:custData r:id="rId5"/>
            </p:custDataLst>
          </p:nvPr>
        </p:nvSpPr>
        <p:spPr>
          <a:xfrm>
            <a:off x="2330397" y="141010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DropdownBox"/>
          <p:cNvGrpSpPr/>
          <p:nvPr>
            <p:custDataLst>
              <p:custData r:id="rId6"/>
            </p:custDataLst>
          </p:nvPr>
        </p:nvGrpSpPr>
        <p:grpSpPr>
          <a:xfrm>
            <a:off x="3543374" y="1416117"/>
            <a:ext cx="1701477" cy="272120"/>
            <a:chOff x="4016824" y="3329200"/>
            <a:chExt cx="1097652" cy="228600"/>
          </a:xfrm>
        </p:grpSpPr>
        <p:sp>
          <p:nvSpPr>
            <p:cNvPr id="2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2353855" y="2125257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Cantidad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8"/>
            </p:custDataLst>
          </p:nvPr>
        </p:nvSpPr>
        <p:spPr>
          <a:xfrm>
            <a:off x="3551066" y="2154349"/>
            <a:ext cx="651966" cy="2325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9"/>
            </p:custDataLst>
          </p:nvPr>
        </p:nvSpPr>
        <p:spPr>
          <a:xfrm>
            <a:off x="5267386" y="2429472"/>
            <a:ext cx="2159876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Datos del Cliente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10"/>
            </p:custDataLst>
          </p:nvPr>
        </p:nvSpPr>
        <p:spPr>
          <a:xfrm>
            <a:off x="2353855" y="273078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1"/>
            </p:custDataLst>
          </p:nvPr>
        </p:nvSpPr>
        <p:spPr>
          <a:xfrm>
            <a:off x="2353855" y="313125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2"/>
            </p:custDataLst>
          </p:nvPr>
        </p:nvSpPr>
        <p:spPr>
          <a:xfrm>
            <a:off x="2353855" y="3517853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RFC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3"/>
            </p:custDataLst>
          </p:nvPr>
        </p:nvSpPr>
        <p:spPr>
          <a:xfrm>
            <a:off x="2353855" y="390131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4"/>
            </p:custDataLst>
          </p:nvPr>
        </p:nvSpPr>
        <p:spPr>
          <a:xfrm>
            <a:off x="2353855" y="430177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15"/>
            </p:custDataLst>
          </p:nvPr>
        </p:nvSpPr>
        <p:spPr>
          <a:xfrm>
            <a:off x="3476778" y="273713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6"/>
            </p:custDataLst>
          </p:nvPr>
        </p:nvSpPr>
        <p:spPr>
          <a:xfrm>
            <a:off x="3476778" y="312749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7"/>
            </p:custDataLst>
          </p:nvPr>
        </p:nvSpPr>
        <p:spPr>
          <a:xfrm>
            <a:off x="3476778" y="3535267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8"/>
            </p:custDataLst>
          </p:nvPr>
        </p:nvSpPr>
        <p:spPr>
          <a:xfrm>
            <a:off x="3461936" y="3922600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9"/>
            </p:custDataLst>
          </p:nvPr>
        </p:nvSpPr>
        <p:spPr>
          <a:xfrm>
            <a:off x="3461936" y="4294638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20"/>
            </p:custDataLst>
          </p:nvPr>
        </p:nvSpPr>
        <p:spPr>
          <a:xfrm>
            <a:off x="3936976" y="4842710"/>
            <a:ext cx="1330409" cy="2452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Nueva Venta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21"/>
            </p:custDataLst>
          </p:nvPr>
        </p:nvSpPr>
        <p:spPr>
          <a:xfrm>
            <a:off x="5343585" y="4844704"/>
            <a:ext cx="1324556" cy="24328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Calcular Total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22"/>
            </p:custDataLst>
          </p:nvPr>
        </p:nvSpPr>
        <p:spPr>
          <a:xfrm>
            <a:off x="4596717" y="5185210"/>
            <a:ext cx="1493736" cy="28715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Generar Ticket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23"/>
            </p:custDataLst>
          </p:nvPr>
        </p:nvSpPr>
        <p:spPr>
          <a:xfrm>
            <a:off x="2338089" y="1798585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DropdownBox"/>
          <p:cNvGrpSpPr/>
          <p:nvPr>
            <p:custDataLst>
              <p:custData r:id="rId24"/>
            </p:custDataLst>
          </p:nvPr>
        </p:nvGrpSpPr>
        <p:grpSpPr>
          <a:xfrm>
            <a:off x="3551066" y="1804600"/>
            <a:ext cx="1701477" cy="272120"/>
            <a:chOff x="4016824" y="3329200"/>
            <a:chExt cx="1097652" cy="228600"/>
          </a:xfrm>
        </p:grpSpPr>
        <p:sp>
          <p:nvSpPr>
            <p:cNvPr id="4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6" name="Content"/>
          <p:cNvSpPr txBox="1"/>
          <p:nvPr>
            <p:custDataLst>
              <p:custData r:id="rId25"/>
            </p:custDataLst>
          </p:nvPr>
        </p:nvSpPr>
        <p:spPr>
          <a:xfrm>
            <a:off x="4436352" y="2133795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26"/>
            </p:custDataLst>
          </p:nvPr>
        </p:nvSpPr>
        <p:spPr>
          <a:xfrm>
            <a:off x="5235566" y="2133795"/>
            <a:ext cx="651966" cy="2325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27"/>
            </p:custDataLst>
          </p:nvPr>
        </p:nvSpPr>
        <p:spPr>
          <a:xfrm>
            <a:off x="2330397" y="578371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 Pagar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28"/>
            </p:custDataLst>
          </p:nvPr>
        </p:nvSpPr>
        <p:spPr>
          <a:xfrm>
            <a:off x="3467036" y="5792809"/>
            <a:ext cx="969316" cy="252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88229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5016062" y="473780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3"/>
            </p:custDataLst>
          </p:nvPr>
        </p:nvSpPr>
        <p:spPr>
          <a:xfrm>
            <a:off x="2466149" y="131552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3589072" y="132187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2466149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3742865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7"/>
            </p:custDataLst>
          </p:nvPr>
        </p:nvSpPr>
        <p:spPr>
          <a:xfrm>
            <a:off x="4979844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8"/>
            </p:custDataLst>
          </p:nvPr>
        </p:nvSpPr>
        <p:spPr>
          <a:xfrm>
            <a:off x="6216823" y="20184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9"/>
            </p:custDataLst>
          </p:nvPr>
        </p:nvSpPr>
        <p:spPr>
          <a:xfrm>
            <a:off x="7453802" y="201554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5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573475878"/>
              </p:ext>
            </p:extLst>
          </p:nvPr>
        </p:nvGraphicFramePr>
        <p:xfrm>
          <a:off x="2372876" y="2593214"/>
          <a:ext cx="7244090" cy="1679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44090"/>
              </a:tblGrid>
              <a:tr h="2099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9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82131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Productos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5016062" y="473780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586291" y="131552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2586291" y="171599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5"/>
            </p:custDataLst>
          </p:nvPr>
        </p:nvSpPr>
        <p:spPr>
          <a:xfrm>
            <a:off x="2586291" y="2102593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 de compra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586291" y="248605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 de venta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7"/>
            </p:custDataLst>
          </p:nvPr>
        </p:nvSpPr>
        <p:spPr>
          <a:xfrm>
            <a:off x="2586291" y="288651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4238603" y="132187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4238603" y="171223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0"/>
            </p:custDataLst>
          </p:nvPr>
        </p:nvSpPr>
        <p:spPr>
          <a:xfrm>
            <a:off x="4238603" y="2120007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1"/>
            </p:custDataLst>
          </p:nvPr>
        </p:nvSpPr>
        <p:spPr>
          <a:xfrm>
            <a:off x="4223761" y="2507340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4223761" y="2879378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3"/>
            </p:custDataLst>
          </p:nvPr>
        </p:nvSpPr>
        <p:spPr>
          <a:xfrm>
            <a:off x="2632754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4"/>
            </p:custDataLst>
          </p:nvPr>
        </p:nvSpPr>
        <p:spPr>
          <a:xfrm>
            <a:off x="3909470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5"/>
            </p:custDataLst>
          </p:nvPr>
        </p:nvSpPr>
        <p:spPr>
          <a:xfrm>
            <a:off x="5146449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6"/>
            </p:custDataLst>
          </p:nvPr>
        </p:nvSpPr>
        <p:spPr>
          <a:xfrm>
            <a:off x="6383428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7"/>
            </p:custDataLst>
          </p:nvPr>
        </p:nvSpPr>
        <p:spPr>
          <a:xfrm>
            <a:off x="7620407" y="34547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4" name="Table"/>
          <p:cNvGraphicFramePr>
            <a:graphicFrameLocks noGrp="1"/>
          </p:cNvGraphicFramePr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485285668"/>
              </p:ext>
            </p:extLst>
          </p:nvPr>
        </p:nvGraphicFramePr>
        <p:xfrm>
          <a:off x="2586291" y="3978303"/>
          <a:ext cx="77834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4214"/>
                <a:gridCol w="1485194"/>
                <a:gridCol w="1505744"/>
                <a:gridCol w="1644142"/>
                <a:gridCol w="1644142"/>
              </a:tblGrid>
              <a:tr h="1153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Precio de compra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Precio de venta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Presentacion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7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6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WindowTitle"/>
              <p:cNvSpPr txBox="1"/>
              <p:nvPr/>
            </p:nvSpPr>
            <p:spPr>
              <a:xfrm>
                <a:off x="240976" y="42736"/>
                <a:ext cx="67108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Clientes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Content"/>
          <p:cNvSpPr txBox="1"/>
          <p:nvPr>
            <p:custDataLst>
              <p:custData r:id="rId2"/>
            </p:custDataLst>
          </p:nvPr>
        </p:nvSpPr>
        <p:spPr>
          <a:xfrm>
            <a:off x="5016062" y="473780"/>
            <a:ext cx="215987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3"/>
            </p:custDataLst>
          </p:nvPr>
        </p:nvSpPr>
        <p:spPr>
          <a:xfrm>
            <a:off x="2586291" y="131552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4"/>
            </p:custDataLst>
          </p:nvPr>
        </p:nvSpPr>
        <p:spPr>
          <a:xfrm>
            <a:off x="2586291" y="1715992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 txBox="1"/>
          <p:nvPr>
            <p:custDataLst>
              <p:custData r:id="rId5"/>
            </p:custDataLst>
          </p:nvPr>
        </p:nvSpPr>
        <p:spPr>
          <a:xfrm>
            <a:off x="2586291" y="2102593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RFC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6"/>
            </p:custDataLst>
          </p:nvPr>
        </p:nvSpPr>
        <p:spPr>
          <a:xfrm>
            <a:off x="2586291" y="2486056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7"/>
            </p:custDataLst>
          </p:nvPr>
        </p:nvSpPr>
        <p:spPr>
          <a:xfrm>
            <a:off x="2586291" y="2886519"/>
            <a:ext cx="21598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7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>
            <a:off x="4238603" y="132187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9"/>
            </p:custDataLst>
          </p:nvPr>
        </p:nvSpPr>
        <p:spPr>
          <a:xfrm>
            <a:off x="4238603" y="1712233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0"/>
            </p:custDataLst>
          </p:nvPr>
        </p:nvSpPr>
        <p:spPr>
          <a:xfrm>
            <a:off x="4238603" y="2120007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1"/>
            </p:custDataLst>
          </p:nvPr>
        </p:nvSpPr>
        <p:spPr>
          <a:xfrm>
            <a:off x="4223761" y="2507340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2"/>
            </p:custDataLst>
          </p:nvPr>
        </p:nvSpPr>
        <p:spPr>
          <a:xfrm>
            <a:off x="4223761" y="2879378"/>
            <a:ext cx="3950483" cy="2552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3"/>
            </p:custDataLst>
          </p:nvPr>
        </p:nvSpPr>
        <p:spPr>
          <a:xfrm>
            <a:off x="2632754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4"/>
            </p:custDataLst>
          </p:nvPr>
        </p:nvSpPr>
        <p:spPr>
          <a:xfrm>
            <a:off x="3909470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5"/>
            </p:custDataLst>
          </p:nvPr>
        </p:nvSpPr>
        <p:spPr>
          <a:xfrm>
            <a:off x="5146449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16"/>
            </p:custDataLst>
          </p:nvPr>
        </p:nvSpPr>
        <p:spPr>
          <a:xfrm>
            <a:off x="6383428" y="34576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7"/>
            </p:custDataLst>
          </p:nvPr>
        </p:nvSpPr>
        <p:spPr>
          <a:xfrm>
            <a:off x="7620407" y="345472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4" name="Table"/>
          <p:cNvGraphicFramePr>
            <a:graphicFrameLocks noGrp="1"/>
          </p:cNvGraphicFramePr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585731903"/>
              </p:ext>
            </p:extLst>
          </p:nvPr>
        </p:nvGraphicFramePr>
        <p:xfrm>
          <a:off x="2332470" y="3992812"/>
          <a:ext cx="77834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4214"/>
                <a:gridCol w="1485194"/>
                <a:gridCol w="1505744"/>
                <a:gridCol w="1644142"/>
                <a:gridCol w="1644142"/>
              </a:tblGrid>
              <a:tr h="11530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Direccion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RFC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Telefono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Email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0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559" y="979982"/>
            <a:ext cx="10515600" cy="391620"/>
          </a:xfrm>
        </p:spPr>
        <p:txBody>
          <a:bodyPr>
            <a:no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clases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En la siguiente diapositiva se muestra el diagrama de clases que diseñe.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261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37" t="26174" r="25488" b="10436"/>
          <a:stretch/>
        </p:blipFill>
        <p:spPr>
          <a:xfrm>
            <a:off x="768314" y="425669"/>
            <a:ext cx="10661686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6C6737B-960C-4FE1-B37C-B4F2C88A85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26F748B-4E02-49C2-83F0-C5A5DCB2B1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CE81F5C-51A8-40A3-9097-642BC4B9BE0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1FEE345-4BAD-4F0F-9772-9B9B899635D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865D063-872F-4F5B-9BE5-BB8FCE6ED3F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6BED7F2-217F-4D86-B69E-75E78FCE37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44F7885-CE0B-4B5F-A4E8-F4131A1337B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90A6488-CE38-484C-BB2E-2425E70A9F8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498D12D-0C3E-447A-9EE1-599B538956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62CFCBD-BA44-4DA3-B9C7-87FF65C9B14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C759397-1D46-40A5-B7C5-F284AB045A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D8CFF7-35FC-44EB-8073-B189AD8E504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46FD08E-1BA1-4FF9-833D-36D465D1147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5D00E91-341E-4DFD-A099-80BE1DBF889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59B228-DD65-4AFC-BEEE-543B2E6F098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95CFDB-9968-40FC-A3FE-46B8CA0486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B21E239-8215-46CC-ADA9-0C0433E2F27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059851A-2F3C-4260-BA24-FBCD2D695C9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875155A-9224-41A7-A9E1-4EA59F02F52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3B1F871-89D8-4BC6-80D1-2BE3D0D3323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028BFC0-A551-486E-9EF3-1B4BEACE379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74964C9-EE78-4143-B01E-6C104BC781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CBDBA09-DC5E-4638-8F88-46119DEF7B2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09F883A-85F4-410F-9A4C-384E0C94653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31820A9-E10B-46E3-97CF-F0AE545F9EE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57C69F6-DE8E-4FB8-A195-08D9A361811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62329A7-2B39-49F9-A899-18E3541FC8F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61E430A-1478-47C4-AA75-E50E9C33470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9D175DF-021C-45BB-826B-584159466CA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7F85ACD-5A92-4097-9E2E-7978F34F63F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71E615B-1155-4C49-9A1D-3A4E86850D4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1D1C158-995E-4950-9D11-CBC499CBA1D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D93D26B-82C3-4C68-BADF-855F40D9AA6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8D3841-E4CC-456A-91D4-D11C2D0AD3A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3F3C33C-27B8-4F1C-B38B-0412247B4D9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A02D17D-162A-4859-842D-D380F17631D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DE5AD10-1D3E-44FC-8E79-51F138060A1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FE922D5-B6E2-4765-B448-1CBD1170E1A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0E1CC4E-82E0-4F7F-B254-E00960D466A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948613D-7D7F-42E9-9C8D-8AABE7DCBAC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5DEDC59-492C-48DC-BC6C-9DB4EFD6E87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5AE1829-E757-44EA-9CD8-444DAE04083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A142C36-BAD6-4A86-9263-95972FB18D3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7F06C94-D6D1-40D0-AFF0-697713AE927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37AA714-C27D-473D-867B-C0B59C0F3EF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3EC23DC-A640-481F-9F26-E24BB7FD311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E3B17D3-524B-4236-A0D1-CE31226C024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9067E34-1AE5-4291-994F-48411ADFF47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D52A2AC-96F9-42F5-8D33-9798676D884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ED88D0A-1A66-4044-9981-3F492565910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AFAA791-C9E8-4D2B-B90E-194EA92BD07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6EA85B1-5FD8-4B0E-86CD-8916EBA8A9C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4A9CABB-9815-41BB-9BD4-E7D544CDDF6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1A048B2-2F56-434C-82B2-3D4DE1D7396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CE2365F-1883-4385-99B1-3C1DCD1681D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001AF46-E30D-4B1A-A803-FCB9510A8B2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454C769-FDD8-4E4A-B8F3-B0D66512F18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CEE3B0D-222A-4D12-BA41-19AE48B8777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E977854-4DBA-48FD-9D9D-E1C1F004EAC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3C565B0-77CF-494D-8A12-9DC68878157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0BBD97C-A172-4C60-AD05-6CECEEBC666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34751FB-63B4-45CC-B9F7-6084F83F431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6A20BBC-0EF1-4E68-81DC-3A59AA560CA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DFAAC45-0CF1-46A8-8EF1-7129F53B7F7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FC19FE6-236E-456F-99EC-0C56A804510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4179AC7-4388-409A-8236-F1501E54127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05CF90E-732C-41D1-A563-AA2AF9E3559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D8A2A51-913D-4024-875B-90FBAA7CDC3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354A2C5-7B0A-4CEA-B9A3-9C0D58FDF6B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C42EECF-29D8-4ACE-91B2-86ED09FB631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B61BA49-97A3-4B98-B0CB-501CD74DDA4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26167EE-8833-4739-87EF-6D00F41515D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6CFCBFC-F582-4FAE-B767-BD40D237B07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F08E389-C5BA-40B0-8AB2-1D327801516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E16916B-395A-4FF5-9FBE-140DD0FE28B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8A32AD4-F02C-4402-A572-B8C7CDA6FDC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B649D80-AB34-48A4-86C6-34302ED5495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C9E1C34-D9F5-4BE4-B564-806AA8CB94C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9240AB0-2901-490A-8A1A-F991A681488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24F7F59-D183-4073-B02E-E128F01E58C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64FBC40-63C8-448D-8E92-1862617EA79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C8CE47D-8C89-4B83-8816-514ED800663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9CD3A23-DE05-4B1F-B813-95FF8C0BEE2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8898691-CF9A-40D1-9C78-E8913BE165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03CC6B-D26B-4616-8A34-B9BFD4A8032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125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de Office</vt:lpstr>
      <vt:lpstr>Fernando Callejas Mejía ISC Docente: Carlos Arturo Espinoza Galicia Proyecto Final Unidad 3 </vt:lpstr>
      <vt:lpstr>WireFrames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clases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Callejas</dc:creator>
  <cp:lastModifiedBy>Fernando Callejas</cp:lastModifiedBy>
  <cp:revision>12</cp:revision>
  <dcterms:created xsi:type="dcterms:W3CDTF">2018-02-28T16:44:21Z</dcterms:created>
  <dcterms:modified xsi:type="dcterms:W3CDTF">2018-03-09T06:01:43Z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