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handoutMasterIdLst>
    <p:handoutMasterId r:id="rId13"/>
  </p:handoutMasterIdLst>
  <p:sldIdLst>
    <p:sldId id="277" r:id="rId2"/>
    <p:sldId id="278" r:id="rId3"/>
    <p:sldId id="279" r:id="rId4"/>
    <p:sldId id="280" r:id="rId5"/>
    <p:sldId id="281" r:id="rId6"/>
    <p:sldId id="282" r:id="rId7"/>
    <p:sldId id="284" r:id="rId8"/>
    <p:sldId id="283" r:id="rId9"/>
    <p:sldId id="286" r:id="rId10"/>
    <p:sldId id="285" r:id="rId11"/>
  </p:sldIdLst>
  <p:sldSz cx="12192000" cy="6858000"/>
  <p:notesSz cx="6858000" cy="1905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39B0901-74C4-45BE-AE64-D6140C910FE8}">
          <p14:sldIdLst>
            <p14:sldId id="277"/>
            <p14:sldId id="278"/>
            <p14:sldId id="279"/>
            <p14:sldId id="280"/>
            <p14:sldId id="281"/>
            <p14:sldId id="282"/>
            <p14:sldId id="284"/>
            <p14:sldId id="283"/>
            <p14:sldId id="286"/>
            <p14:sldId id="285"/>
          </p14:sldIdLst>
        </p14:section>
        <p14:section name="Extra" id="{0152EAD1-172C-4B1E-AB23-256806BC504E}">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os Castilla Ruiz" initials="CCR" lastIdx="7" clrIdx="0">
    <p:extLst>
      <p:ext uri="{19B8F6BF-5375-455C-9EA6-DF929625EA0E}">
        <p15:presenceInfo xmlns:p15="http://schemas.microsoft.com/office/powerpoint/2012/main" userId="d93c6c8f1bafb315" providerId="Windows Live"/>
      </p:ext>
    </p:extLst>
  </p:cmAuthor>
  <p:cmAuthor id="2" name="Castilla Ruiz, Carlos" initials="CRC" lastIdx="1" clrIdx="1">
    <p:extLst>
      <p:ext uri="{19B8F6BF-5375-455C-9EA6-DF929625EA0E}">
        <p15:presenceInfo xmlns:p15="http://schemas.microsoft.com/office/powerpoint/2012/main" userId="Castilla Ruiz, Carlos" providerId="None"/>
      </p:ext>
    </p:extLst>
  </p:cmAuthor>
  <p:cmAuthor id="3" name="Fer carazo" initials="Fc" lastIdx="1" clrIdx="2">
    <p:extLst>
      <p:ext uri="{19B8F6BF-5375-455C-9EA6-DF929625EA0E}">
        <p15:presenceInfo xmlns:p15="http://schemas.microsoft.com/office/powerpoint/2012/main" userId="9c0052cb1b5ab2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2A33"/>
    <a:srgbClr val="B22222"/>
    <a:srgbClr val="4682B4"/>
    <a:srgbClr val="228B22"/>
    <a:srgbClr val="E4153B"/>
    <a:srgbClr val="F28008"/>
    <a:srgbClr val="860C61"/>
    <a:srgbClr val="E6CFE0"/>
    <a:srgbClr val="C00000"/>
    <a:srgbClr val="8C5A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B9348C-68EA-478D-A9E2-9AD18DD1C0B3}" v="21" dt="2021-10-20T13:51:42.439"/>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0553" autoAdjust="0"/>
  </p:normalViewPr>
  <p:slideViewPr>
    <p:cSldViewPr snapToGrid="0">
      <p:cViewPr varScale="1">
        <p:scale>
          <a:sx n="58" d="100"/>
          <a:sy n="58" d="100"/>
        </p:scale>
        <p:origin x="782" y="34"/>
      </p:cViewPr>
      <p:guideLst>
        <p:guide pos="3840"/>
        <p:guide orient="horz" pos="2160"/>
      </p:guideLst>
    </p:cSldViewPr>
  </p:slideViewPr>
  <p:notesTextViewPr>
    <p:cViewPr>
      <p:scale>
        <a:sx n="125" d="100"/>
        <a:sy n="125"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 carazo" userId="9c0052cb1b5ab28e" providerId="LiveId" clId="{A7B9348C-68EA-478D-A9E2-9AD18DD1C0B3}"/>
    <pc:docChg chg="undo custSel addSld delSld modSld sldOrd modSection">
      <pc:chgData name="Fer carazo" userId="9c0052cb1b5ab28e" providerId="LiveId" clId="{A7B9348C-68EA-478D-A9E2-9AD18DD1C0B3}" dt="2021-10-20T19:52:53.143" v="332" actId="478"/>
      <pc:docMkLst>
        <pc:docMk/>
      </pc:docMkLst>
      <pc:sldChg chg="modSp mod">
        <pc:chgData name="Fer carazo" userId="9c0052cb1b5ab28e" providerId="LiveId" clId="{A7B9348C-68EA-478D-A9E2-9AD18DD1C0B3}" dt="2021-10-20T12:38:49.753" v="62" actId="20577"/>
        <pc:sldMkLst>
          <pc:docMk/>
          <pc:sldMk cId="353226357" sldId="277"/>
        </pc:sldMkLst>
        <pc:spChg chg="mod">
          <ac:chgData name="Fer carazo" userId="9c0052cb1b5ab28e" providerId="LiveId" clId="{A7B9348C-68EA-478D-A9E2-9AD18DD1C0B3}" dt="2021-10-20T12:38:37.223" v="35" actId="6549"/>
          <ac:spMkLst>
            <pc:docMk/>
            <pc:sldMk cId="353226357" sldId="277"/>
            <ac:spMk id="2" creationId="{00000000-0000-0000-0000-000000000000}"/>
          </ac:spMkLst>
        </pc:spChg>
        <pc:spChg chg="mod">
          <ac:chgData name="Fer carazo" userId="9c0052cb1b5ab28e" providerId="LiveId" clId="{A7B9348C-68EA-478D-A9E2-9AD18DD1C0B3}" dt="2021-10-20T12:38:49.753" v="62" actId="20577"/>
          <ac:spMkLst>
            <pc:docMk/>
            <pc:sldMk cId="353226357" sldId="277"/>
            <ac:spMk id="6" creationId="{3C9BB8F6-B7C8-4CFD-8A06-D58F00856299}"/>
          </ac:spMkLst>
        </pc:spChg>
      </pc:sldChg>
      <pc:sldChg chg="modSp new mod">
        <pc:chgData name="Fer carazo" userId="9c0052cb1b5ab28e" providerId="LiveId" clId="{A7B9348C-68EA-478D-A9E2-9AD18DD1C0B3}" dt="2021-10-20T19:45:41.248" v="228" actId="27636"/>
        <pc:sldMkLst>
          <pc:docMk/>
          <pc:sldMk cId="418553823" sldId="278"/>
        </pc:sldMkLst>
        <pc:spChg chg="mod">
          <ac:chgData name="Fer carazo" userId="9c0052cb1b5ab28e" providerId="LiveId" clId="{A7B9348C-68EA-478D-A9E2-9AD18DD1C0B3}" dt="2021-10-20T19:45:41.248" v="228" actId="27636"/>
          <ac:spMkLst>
            <pc:docMk/>
            <pc:sldMk cId="418553823" sldId="278"/>
            <ac:spMk id="3" creationId="{0104E8DF-A1D7-4DED-994B-C5B092D304B0}"/>
          </ac:spMkLst>
        </pc:spChg>
      </pc:sldChg>
      <pc:sldChg chg="addSp delSp modSp new mod setBg">
        <pc:chgData name="Fer carazo" userId="9c0052cb1b5ab28e" providerId="LiveId" clId="{A7B9348C-68EA-478D-A9E2-9AD18DD1C0B3}" dt="2021-10-20T19:46:48.177" v="252" actId="403"/>
        <pc:sldMkLst>
          <pc:docMk/>
          <pc:sldMk cId="864322740" sldId="279"/>
        </pc:sldMkLst>
        <pc:spChg chg="mod">
          <ac:chgData name="Fer carazo" userId="9c0052cb1b5ab28e" providerId="LiveId" clId="{A7B9348C-68EA-478D-A9E2-9AD18DD1C0B3}" dt="2021-10-20T19:45:57.439" v="244" actId="20577"/>
          <ac:spMkLst>
            <pc:docMk/>
            <pc:sldMk cId="864322740" sldId="279"/>
            <ac:spMk id="2" creationId="{5FC9510E-0661-4EE1-9515-E625157AC386}"/>
          </ac:spMkLst>
        </pc:spChg>
        <pc:spChg chg="mod">
          <ac:chgData name="Fer carazo" userId="9c0052cb1b5ab28e" providerId="LiveId" clId="{A7B9348C-68EA-478D-A9E2-9AD18DD1C0B3}" dt="2021-10-20T19:46:48.177" v="252" actId="403"/>
          <ac:spMkLst>
            <pc:docMk/>
            <pc:sldMk cId="864322740" sldId="279"/>
            <ac:spMk id="3" creationId="{B5737928-6BB9-44D1-89B3-9B8B24DE722C}"/>
          </ac:spMkLst>
        </pc:spChg>
        <pc:spChg chg="mod ord">
          <ac:chgData name="Fer carazo" userId="9c0052cb1b5ab28e" providerId="LiveId" clId="{A7B9348C-68EA-478D-A9E2-9AD18DD1C0B3}" dt="2021-10-20T12:42:58.773" v="95" actId="26606"/>
          <ac:spMkLst>
            <pc:docMk/>
            <pc:sldMk cId="864322740" sldId="279"/>
            <ac:spMk id="4" creationId="{BF680C30-3D68-446F-85D7-8FFAAA530335}"/>
          </ac:spMkLst>
        </pc:spChg>
        <pc:spChg chg="add del">
          <ac:chgData name="Fer carazo" userId="9c0052cb1b5ab28e" providerId="LiveId" clId="{A7B9348C-68EA-478D-A9E2-9AD18DD1C0B3}" dt="2021-10-20T12:42:01.536" v="82"/>
          <ac:spMkLst>
            <pc:docMk/>
            <pc:sldMk cId="864322740" sldId="279"/>
            <ac:spMk id="5" creationId="{99863246-603D-433F-84CA-2D0F9F5CC032}"/>
          </ac:spMkLst>
        </pc:spChg>
        <pc:spChg chg="add del">
          <ac:chgData name="Fer carazo" userId="9c0052cb1b5ab28e" providerId="LiveId" clId="{A7B9348C-68EA-478D-A9E2-9AD18DD1C0B3}" dt="2021-10-20T12:42:50.483" v="86" actId="26606"/>
          <ac:spMkLst>
            <pc:docMk/>
            <pc:sldMk cId="864322740" sldId="279"/>
            <ac:spMk id="12" creationId="{743AA782-23D1-4521-8CAD-47662984AA08}"/>
          </ac:spMkLst>
        </pc:spChg>
        <pc:spChg chg="add del">
          <ac:chgData name="Fer carazo" userId="9c0052cb1b5ab28e" providerId="LiveId" clId="{A7B9348C-68EA-478D-A9E2-9AD18DD1C0B3}" dt="2021-10-20T12:42:50.483" v="86" actId="26606"/>
          <ac:spMkLst>
            <pc:docMk/>
            <pc:sldMk cId="864322740" sldId="279"/>
            <ac:spMk id="14" creationId="{650D18FE-0824-4A46-B22C-A86B52E5780A}"/>
          </ac:spMkLst>
        </pc:spChg>
        <pc:spChg chg="add del">
          <ac:chgData name="Fer carazo" userId="9c0052cb1b5ab28e" providerId="LiveId" clId="{A7B9348C-68EA-478D-A9E2-9AD18DD1C0B3}" dt="2021-10-20T12:42:52.605" v="88" actId="26606"/>
          <ac:spMkLst>
            <pc:docMk/>
            <pc:sldMk cId="864322740" sldId="279"/>
            <ac:spMk id="16" creationId="{5E39A796-BE83-48B1-B33F-35C4A32AAB57}"/>
          </ac:spMkLst>
        </pc:spChg>
        <pc:spChg chg="add del">
          <ac:chgData name="Fer carazo" userId="9c0052cb1b5ab28e" providerId="LiveId" clId="{A7B9348C-68EA-478D-A9E2-9AD18DD1C0B3}" dt="2021-10-20T12:42:52.605" v="88" actId="26606"/>
          <ac:spMkLst>
            <pc:docMk/>
            <pc:sldMk cId="864322740" sldId="279"/>
            <ac:spMk id="17" creationId="{72F84B47-E267-4194-8194-831DB7B5547F}"/>
          </ac:spMkLst>
        </pc:spChg>
        <pc:spChg chg="add del">
          <ac:chgData name="Fer carazo" userId="9c0052cb1b5ab28e" providerId="LiveId" clId="{A7B9348C-68EA-478D-A9E2-9AD18DD1C0B3}" dt="2021-10-20T12:42:54.509" v="90" actId="26606"/>
          <ac:spMkLst>
            <pc:docMk/>
            <pc:sldMk cId="864322740" sldId="279"/>
            <ac:spMk id="21" creationId="{2B566528-1B12-4246-9431-5C2D7D081168}"/>
          </ac:spMkLst>
        </pc:spChg>
        <pc:spChg chg="add del">
          <ac:chgData name="Fer carazo" userId="9c0052cb1b5ab28e" providerId="LiveId" clId="{A7B9348C-68EA-478D-A9E2-9AD18DD1C0B3}" dt="2021-10-20T12:42:56.809" v="92" actId="26606"/>
          <ac:spMkLst>
            <pc:docMk/>
            <pc:sldMk cId="864322740" sldId="279"/>
            <ac:spMk id="25" creationId="{743AA782-23D1-4521-8CAD-47662984AA08}"/>
          </ac:spMkLst>
        </pc:spChg>
        <pc:spChg chg="add del">
          <ac:chgData name="Fer carazo" userId="9c0052cb1b5ab28e" providerId="LiveId" clId="{A7B9348C-68EA-478D-A9E2-9AD18DD1C0B3}" dt="2021-10-20T12:42:56.809" v="92" actId="26606"/>
          <ac:spMkLst>
            <pc:docMk/>
            <pc:sldMk cId="864322740" sldId="279"/>
            <ac:spMk id="26" creationId="{650D18FE-0824-4A46-B22C-A86B52E5780A}"/>
          </ac:spMkLst>
        </pc:spChg>
        <pc:spChg chg="add del">
          <ac:chgData name="Fer carazo" userId="9c0052cb1b5ab28e" providerId="LiveId" clId="{A7B9348C-68EA-478D-A9E2-9AD18DD1C0B3}" dt="2021-10-20T12:42:58.755" v="94" actId="26606"/>
          <ac:spMkLst>
            <pc:docMk/>
            <pc:sldMk cId="864322740" sldId="279"/>
            <ac:spMk id="28" creationId="{743AA782-23D1-4521-8CAD-47662984AA08}"/>
          </ac:spMkLst>
        </pc:spChg>
        <pc:spChg chg="add del">
          <ac:chgData name="Fer carazo" userId="9c0052cb1b5ab28e" providerId="LiveId" clId="{A7B9348C-68EA-478D-A9E2-9AD18DD1C0B3}" dt="2021-10-20T12:42:58.755" v="94" actId="26606"/>
          <ac:spMkLst>
            <pc:docMk/>
            <pc:sldMk cId="864322740" sldId="279"/>
            <ac:spMk id="29" creationId="{71877DBC-BB60-40F0-AC93-2ACDBAAE60CE}"/>
          </ac:spMkLst>
        </pc:spChg>
        <pc:spChg chg="add">
          <ac:chgData name="Fer carazo" userId="9c0052cb1b5ab28e" providerId="LiveId" clId="{A7B9348C-68EA-478D-A9E2-9AD18DD1C0B3}" dt="2021-10-20T12:42:58.773" v="95" actId="26606"/>
          <ac:spMkLst>
            <pc:docMk/>
            <pc:sldMk cId="864322740" sldId="279"/>
            <ac:spMk id="31" creationId="{743AA782-23D1-4521-8CAD-47662984AA08}"/>
          </ac:spMkLst>
        </pc:spChg>
        <pc:spChg chg="add">
          <ac:chgData name="Fer carazo" userId="9c0052cb1b5ab28e" providerId="LiveId" clId="{A7B9348C-68EA-478D-A9E2-9AD18DD1C0B3}" dt="2021-10-20T12:42:58.773" v="95" actId="26606"/>
          <ac:spMkLst>
            <pc:docMk/>
            <pc:sldMk cId="864322740" sldId="279"/>
            <ac:spMk id="32" creationId="{650D18FE-0824-4A46-B22C-A86B52E5780A}"/>
          </ac:spMkLst>
        </pc:spChg>
        <pc:grpChg chg="add del">
          <ac:chgData name="Fer carazo" userId="9c0052cb1b5ab28e" providerId="LiveId" clId="{A7B9348C-68EA-478D-A9E2-9AD18DD1C0B3}" dt="2021-10-20T12:42:54.509" v="90" actId="26606"/>
          <ac:grpSpMkLst>
            <pc:docMk/>
            <pc:sldMk cId="864322740" sldId="279"/>
            <ac:grpSpMk id="18" creationId="{5995D10D-E9C9-47DB-AE7E-801FEF38F5C9}"/>
          </ac:grpSpMkLst>
        </pc:grpChg>
        <pc:grpChg chg="add del">
          <ac:chgData name="Fer carazo" userId="9c0052cb1b5ab28e" providerId="LiveId" clId="{A7B9348C-68EA-478D-A9E2-9AD18DD1C0B3}" dt="2021-10-20T12:42:54.509" v="90" actId="26606"/>
          <ac:grpSpMkLst>
            <pc:docMk/>
            <pc:sldMk cId="864322740" sldId="279"/>
            <ac:grpSpMk id="22" creationId="{828A5161-06F1-46CF-8AD7-844680A59E13}"/>
          </ac:grpSpMkLst>
        </pc:grpChg>
        <pc:picChg chg="add mod">
          <ac:chgData name="Fer carazo" userId="9c0052cb1b5ab28e" providerId="LiveId" clId="{A7B9348C-68EA-478D-A9E2-9AD18DD1C0B3}" dt="2021-10-20T19:46:13.331" v="247" actId="1076"/>
          <ac:picMkLst>
            <pc:docMk/>
            <pc:sldMk cId="864322740" sldId="279"/>
            <ac:picMk id="7" creationId="{CD520E0A-72A3-4A84-B865-46C51B61EB4A}"/>
          </ac:picMkLst>
        </pc:picChg>
      </pc:sldChg>
      <pc:sldChg chg="addSp delSp modSp new mod">
        <pc:chgData name="Fer carazo" userId="9c0052cb1b5ab28e" providerId="LiveId" clId="{A7B9348C-68EA-478D-A9E2-9AD18DD1C0B3}" dt="2021-10-20T19:47:59.646" v="263" actId="1076"/>
        <pc:sldMkLst>
          <pc:docMk/>
          <pc:sldMk cId="1594249146" sldId="280"/>
        </pc:sldMkLst>
        <pc:spChg chg="mod ord">
          <ac:chgData name="Fer carazo" userId="9c0052cb1b5ab28e" providerId="LiveId" clId="{A7B9348C-68EA-478D-A9E2-9AD18DD1C0B3}" dt="2021-10-20T19:47:38.878" v="256" actId="166"/>
          <ac:spMkLst>
            <pc:docMk/>
            <pc:sldMk cId="1594249146" sldId="280"/>
            <ac:spMk id="2" creationId="{A6D426CB-05DF-4707-8301-C4D3552A373E}"/>
          </ac:spMkLst>
        </pc:spChg>
        <pc:spChg chg="del mod">
          <ac:chgData name="Fer carazo" userId="9c0052cb1b5ab28e" providerId="LiveId" clId="{A7B9348C-68EA-478D-A9E2-9AD18DD1C0B3}" dt="2021-10-20T19:47:54.523" v="261" actId="478"/>
          <ac:spMkLst>
            <pc:docMk/>
            <pc:sldMk cId="1594249146" sldId="280"/>
            <ac:spMk id="3" creationId="{42541252-FCA2-4C26-9041-A27D6F63A36D}"/>
          </ac:spMkLst>
        </pc:spChg>
        <pc:spChg chg="add mod">
          <ac:chgData name="Fer carazo" userId="9c0052cb1b5ab28e" providerId="LiveId" clId="{A7B9348C-68EA-478D-A9E2-9AD18DD1C0B3}" dt="2021-10-20T12:44:44.584" v="105" actId="208"/>
          <ac:spMkLst>
            <pc:docMk/>
            <pc:sldMk cId="1594249146" sldId="280"/>
            <ac:spMk id="7" creationId="{7EF6B8F4-B4B5-484B-AA58-30F52018D842}"/>
          </ac:spMkLst>
        </pc:spChg>
        <pc:spChg chg="add mod">
          <ac:chgData name="Fer carazo" userId="9c0052cb1b5ab28e" providerId="LiveId" clId="{A7B9348C-68EA-478D-A9E2-9AD18DD1C0B3}" dt="2021-10-20T19:47:27.405" v="255" actId="1076"/>
          <ac:spMkLst>
            <pc:docMk/>
            <pc:sldMk cId="1594249146" sldId="280"/>
            <ac:spMk id="10" creationId="{AB4DB9D0-4A8E-43EF-BDE5-5A4C825028DE}"/>
          </ac:spMkLst>
        </pc:spChg>
        <pc:picChg chg="add del mod modCrop">
          <ac:chgData name="Fer carazo" userId="9c0052cb1b5ab28e" providerId="LiveId" clId="{A7B9348C-68EA-478D-A9E2-9AD18DD1C0B3}" dt="2021-10-20T19:47:44.439" v="257" actId="478"/>
          <ac:picMkLst>
            <pc:docMk/>
            <pc:sldMk cId="1594249146" sldId="280"/>
            <ac:picMk id="6" creationId="{78AC0695-5F3C-4623-86BE-E80D20EFA536}"/>
          </ac:picMkLst>
        </pc:picChg>
        <pc:picChg chg="add mod">
          <ac:chgData name="Fer carazo" userId="9c0052cb1b5ab28e" providerId="LiveId" clId="{A7B9348C-68EA-478D-A9E2-9AD18DD1C0B3}" dt="2021-10-20T19:47:50.550" v="259" actId="1076"/>
          <ac:picMkLst>
            <pc:docMk/>
            <pc:sldMk cId="1594249146" sldId="280"/>
            <ac:picMk id="8" creationId="{A84E4CBD-52EB-4371-9613-72648DE3FC62}"/>
          </ac:picMkLst>
        </pc:picChg>
        <pc:picChg chg="add mod ord">
          <ac:chgData name="Fer carazo" userId="9c0052cb1b5ab28e" providerId="LiveId" clId="{A7B9348C-68EA-478D-A9E2-9AD18DD1C0B3}" dt="2021-10-20T19:47:59.646" v="263" actId="1076"/>
          <ac:picMkLst>
            <pc:docMk/>
            <pc:sldMk cId="1594249146" sldId="280"/>
            <ac:picMk id="9" creationId="{FDF6C64B-6203-468B-AD12-324805DE08CB}"/>
          </ac:picMkLst>
        </pc:picChg>
        <pc:picChg chg="add del mod">
          <ac:chgData name="Fer carazo" userId="9c0052cb1b5ab28e" providerId="LiveId" clId="{A7B9348C-68EA-478D-A9E2-9AD18DD1C0B3}" dt="2021-10-20T12:48:20.529" v="116" actId="21"/>
          <ac:picMkLst>
            <pc:docMk/>
            <pc:sldMk cId="1594249146" sldId="280"/>
            <ac:picMk id="2050" creationId="{22C968D8-D4D7-4AC3-872C-97EC0579A5D1}"/>
          </ac:picMkLst>
        </pc:picChg>
        <pc:picChg chg="add del mod">
          <ac:chgData name="Fer carazo" userId="9c0052cb1b5ab28e" providerId="LiveId" clId="{A7B9348C-68EA-478D-A9E2-9AD18DD1C0B3}" dt="2021-10-20T12:48:20.529" v="116" actId="21"/>
          <ac:picMkLst>
            <pc:docMk/>
            <pc:sldMk cId="1594249146" sldId="280"/>
            <ac:picMk id="2052" creationId="{D73291D8-4A04-464A-92B8-47C543178F27}"/>
          </ac:picMkLst>
        </pc:picChg>
      </pc:sldChg>
      <pc:sldChg chg="addSp delSp modSp new mod">
        <pc:chgData name="Fer carazo" userId="9c0052cb1b5ab28e" providerId="LiveId" clId="{A7B9348C-68EA-478D-A9E2-9AD18DD1C0B3}" dt="2021-10-20T19:50:47.034" v="276" actId="1076"/>
        <pc:sldMkLst>
          <pc:docMk/>
          <pc:sldMk cId="904336196" sldId="281"/>
        </pc:sldMkLst>
        <pc:spChg chg="mod">
          <ac:chgData name="Fer carazo" userId="9c0052cb1b5ab28e" providerId="LiveId" clId="{A7B9348C-68EA-478D-A9E2-9AD18DD1C0B3}" dt="2021-10-20T12:48:27.851" v="132" actId="20577"/>
          <ac:spMkLst>
            <pc:docMk/>
            <pc:sldMk cId="904336196" sldId="281"/>
            <ac:spMk id="2" creationId="{954B56AA-9EB1-4D15-85DD-D7272908AE93}"/>
          </ac:spMkLst>
        </pc:spChg>
        <pc:spChg chg="del">
          <ac:chgData name="Fer carazo" userId="9c0052cb1b5ab28e" providerId="LiveId" clId="{A7B9348C-68EA-478D-A9E2-9AD18DD1C0B3}" dt="2021-10-20T19:50:24.150" v="267" actId="478"/>
          <ac:spMkLst>
            <pc:docMk/>
            <pc:sldMk cId="904336196" sldId="281"/>
            <ac:spMk id="3" creationId="{E86CB91E-7F93-4D5E-9AC3-DF006D0F6E87}"/>
          </ac:spMkLst>
        </pc:spChg>
        <pc:picChg chg="add mod">
          <ac:chgData name="Fer carazo" userId="9c0052cb1b5ab28e" providerId="LiveId" clId="{A7B9348C-68EA-478D-A9E2-9AD18DD1C0B3}" dt="2021-10-20T19:50:35.921" v="271" actId="1076"/>
          <ac:picMkLst>
            <pc:docMk/>
            <pc:sldMk cId="904336196" sldId="281"/>
            <ac:picMk id="5" creationId="{14B3EFDB-400F-4885-AA83-B90F0A88472E}"/>
          </ac:picMkLst>
        </pc:picChg>
        <pc:picChg chg="add mod">
          <ac:chgData name="Fer carazo" userId="9c0052cb1b5ab28e" providerId="LiveId" clId="{A7B9348C-68EA-478D-A9E2-9AD18DD1C0B3}" dt="2021-10-20T19:50:29.615" v="268" actId="1076"/>
          <ac:picMkLst>
            <pc:docMk/>
            <pc:sldMk cId="904336196" sldId="281"/>
            <ac:picMk id="6" creationId="{4BD54327-0248-4A73-A2CD-2D2E34B11E9C}"/>
          </ac:picMkLst>
        </pc:picChg>
        <pc:picChg chg="add mod modCrop">
          <ac:chgData name="Fer carazo" userId="9c0052cb1b5ab28e" providerId="LiveId" clId="{A7B9348C-68EA-478D-A9E2-9AD18DD1C0B3}" dt="2021-10-20T19:50:29.615" v="268" actId="1076"/>
          <ac:picMkLst>
            <pc:docMk/>
            <pc:sldMk cId="904336196" sldId="281"/>
            <ac:picMk id="7" creationId="{ED8AAA31-38E7-47CC-83B6-16C8090CABEB}"/>
          </ac:picMkLst>
        </pc:picChg>
        <pc:picChg chg="add del mod">
          <ac:chgData name="Fer carazo" userId="9c0052cb1b5ab28e" providerId="LiveId" clId="{A7B9348C-68EA-478D-A9E2-9AD18DD1C0B3}" dt="2021-10-20T12:52:23.805" v="154" actId="21"/>
          <ac:picMkLst>
            <pc:docMk/>
            <pc:sldMk cId="904336196" sldId="281"/>
            <ac:picMk id="9" creationId="{F1635100-FAAC-4F6D-AAD9-524C80B58CCD}"/>
          </ac:picMkLst>
        </pc:picChg>
        <pc:picChg chg="add mod">
          <ac:chgData name="Fer carazo" userId="9c0052cb1b5ab28e" providerId="LiveId" clId="{A7B9348C-68EA-478D-A9E2-9AD18DD1C0B3}" dt="2021-10-20T19:50:47.034" v="276" actId="1076"/>
          <ac:picMkLst>
            <pc:docMk/>
            <pc:sldMk cId="904336196" sldId="281"/>
            <ac:picMk id="1026" creationId="{35DE4A46-E104-4989-B2BC-26C5401046A2}"/>
          </ac:picMkLst>
        </pc:picChg>
      </pc:sldChg>
      <pc:sldChg chg="addSp modSp new mod">
        <pc:chgData name="Fer carazo" userId="9c0052cb1b5ab28e" providerId="LiveId" clId="{A7B9348C-68EA-478D-A9E2-9AD18DD1C0B3}" dt="2021-10-20T19:51:25.259" v="316" actId="166"/>
        <pc:sldMkLst>
          <pc:docMk/>
          <pc:sldMk cId="2752356462" sldId="282"/>
        </pc:sldMkLst>
        <pc:spChg chg="mod ord">
          <ac:chgData name="Fer carazo" userId="9c0052cb1b5ab28e" providerId="LiveId" clId="{A7B9348C-68EA-478D-A9E2-9AD18DD1C0B3}" dt="2021-10-20T19:51:25.259" v="316" actId="166"/>
          <ac:spMkLst>
            <pc:docMk/>
            <pc:sldMk cId="2752356462" sldId="282"/>
            <ac:spMk id="2" creationId="{0BDA3DC6-5056-4974-B058-132E753E0EA8}"/>
          </ac:spMkLst>
        </pc:spChg>
        <pc:picChg chg="add mod">
          <ac:chgData name="Fer carazo" userId="9c0052cb1b5ab28e" providerId="LiveId" clId="{A7B9348C-68EA-478D-A9E2-9AD18DD1C0B3}" dt="2021-10-20T12:52:25.916" v="156"/>
          <ac:picMkLst>
            <pc:docMk/>
            <pc:sldMk cId="2752356462" sldId="282"/>
            <ac:picMk id="5" creationId="{D23A02BF-C588-4409-983D-A99D572FAE0F}"/>
          </ac:picMkLst>
        </pc:picChg>
      </pc:sldChg>
      <pc:sldChg chg="addSp delSp modSp new del mod setBg modClrScheme setClrOvrMap delDesignElem chgLayout">
        <pc:chgData name="Fer carazo" userId="9c0052cb1b5ab28e" providerId="LiveId" clId="{A7B9348C-68EA-478D-A9E2-9AD18DD1C0B3}" dt="2021-10-20T19:51:58.134" v="317" actId="2696"/>
        <pc:sldMkLst>
          <pc:docMk/>
          <pc:sldMk cId="146779686" sldId="283"/>
        </pc:sldMkLst>
        <pc:spChg chg="mod ord">
          <ac:chgData name="Fer carazo" userId="9c0052cb1b5ab28e" providerId="LiveId" clId="{A7B9348C-68EA-478D-A9E2-9AD18DD1C0B3}" dt="2021-10-20T12:57:37.292" v="182" actId="700"/>
          <ac:spMkLst>
            <pc:docMk/>
            <pc:sldMk cId="146779686" sldId="283"/>
            <ac:spMk id="2" creationId="{E75C84D4-E38F-48F7-B7D8-0E1307F3DBC4}"/>
          </ac:spMkLst>
        </pc:spChg>
        <pc:spChg chg="mod ord">
          <ac:chgData name="Fer carazo" userId="9c0052cb1b5ab28e" providerId="LiveId" clId="{A7B9348C-68EA-478D-A9E2-9AD18DD1C0B3}" dt="2021-10-20T12:57:44.654" v="183" actId="14100"/>
          <ac:spMkLst>
            <pc:docMk/>
            <pc:sldMk cId="146779686" sldId="283"/>
            <ac:spMk id="3" creationId="{0B72EC5E-ADFC-41C9-A2DF-C6A87D0E8089}"/>
          </ac:spMkLst>
        </pc:spChg>
        <pc:spChg chg="mod ord">
          <ac:chgData name="Fer carazo" userId="9c0052cb1b5ab28e" providerId="LiveId" clId="{A7B9348C-68EA-478D-A9E2-9AD18DD1C0B3}" dt="2021-10-20T12:57:37.292" v="182" actId="700"/>
          <ac:spMkLst>
            <pc:docMk/>
            <pc:sldMk cId="146779686" sldId="283"/>
            <ac:spMk id="4" creationId="{E632BFFF-C0C4-42BE-9D88-13EFE5D7E914}"/>
          </ac:spMkLst>
        </pc:spChg>
        <pc:spChg chg="add del">
          <ac:chgData name="Fer carazo" userId="9c0052cb1b5ab28e" providerId="LiveId" clId="{A7B9348C-68EA-478D-A9E2-9AD18DD1C0B3}" dt="2021-10-20T12:57:09.488" v="171" actId="26606"/>
          <ac:spMkLst>
            <pc:docMk/>
            <pc:sldMk cId="146779686" sldId="283"/>
            <ac:spMk id="13" creationId="{2B566528-1B12-4246-9431-5C2D7D081168}"/>
          </ac:spMkLst>
        </pc:spChg>
        <pc:spChg chg="add del">
          <ac:chgData name="Fer carazo" userId="9c0052cb1b5ab28e" providerId="LiveId" clId="{A7B9348C-68EA-478D-A9E2-9AD18DD1C0B3}" dt="2021-10-20T12:57:19.987" v="175" actId="26606"/>
          <ac:spMkLst>
            <pc:docMk/>
            <pc:sldMk cId="146779686" sldId="283"/>
            <ac:spMk id="17" creationId="{C1A2385B-1D2A-4E17-84FA-6CB7F0AAE473}"/>
          </ac:spMkLst>
        </pc:spChg>
        <pc:spChg chg="add del">
          <ac:chgData name="Fer carazo" userId="9c0052cb1b5ab28e" providerId="LiveId" clId="{A7B9348C-68EA-478D-A9E2-9AD18DD1C0B3}" dt="2021-10-20T12:57:13.568" v="173" actId="26606"/>
          <ac:spMkLst>
            <pc:docMk/>
            <pc:sldMk cId="146779686" sldId="283"/>
            <ac:spMk id="23" creationId="{5AAE9118-0436-4488-AC4A-C14DF6A7B6B1}"/>
          </ac:spMkLst>
        </pc:spChg>
        <pc:spChg chg="add del">
          <ac:chgData name="Fer carazo" userId="9c0052cb1b5ab28e" providerId="LiveId" clId="{A7B9348C-68EA-478D-A9E2-9AD18DD1C0B3}" dt="2021-10-20T12:57:13.568" v="173" actId="26606"/>
          <ac:spMkLst>
            <pc:docMk/>
            <pc:sldMk cId="146779686" sldId="283"/>
            <ac:spMk id="24" creationId="{1B10F861-B8F1-49C7-BD58-EAB20CEE7F93}"/>
          </ac:spMkLst>
        </pc:spChg>
        <pc:spChg chg="add del">
          <ac:chgData name="Fer carazo" userId="9c0052cb1b5ab28e" providerId="LiveId" clId="{A7B9348C-68EA-478D-A9E2-9AD18DD1C0B3}" dt="2021-10-20T12:57:13.568" v="173" actId="26606"/>
          <ac:spMkLst>
            <pc:docMk/>
            <pc:sldMk cId="146779686" sldId="283"/>
            <ac:spMk id="25" creationId="{61F6E425-22AB-4DA2-8FAC-58ADB58EF6C3}"/>
          </ac:spMkLst>
        </pc:spChg>
        <pc:spChg chg="add del">
          <ac:chgData name="Fer carazo" userId="9c0052cb1b5ab28e" providerId="LiveId" clId="{A7B9348C-68EA-478D-A9E2-9AD18DD1C0B3}" dt="2021-10-20T12:57:19.987" v="175" actId="26606"/>
          <ac:spMkLst>
            <pc:docMk/>
            <pc:sldMk cId="146779686" sldId="283"/>
            <ac:spMk id="27" creationId="{385E1BDC-A9B0-4A87-82E3-F3187F69A802}"/>
          </ac:spMkLst>
        </pc:spChg>
        <pc:spChg chg="add del">
          <ac:chgData name="Fer carazo" userId="9c0052cb1b5ab28e" providerId="LiveId" clId="{A7B9348C-68EA-478D-A9E2-9AD18DD1C0B3}" dt="2021-10-20T12:57:19.987" v="175" actId="26606"/>
          <ac:spMkLst>
            <pc:docMk/>
            <pc:sldMk cId="146779686" sldId="283"/>
            <ac:spMk id="28" creationId="{0990C621-3B8B-4820-8328-D47EF7CE823C}"/>
          </ac:spMkLst>
        </pc:spChg>
        <pc:spChg chg="add del">
          <ac:chgData name="Fer carazo" userId="9c0052cb1b5ab28e" providerId="LiveId" clId="{A7B9348C-68EA-478D-A9E2-9AD18DD1C0B3}" dt="2021-10-20T12:57:19.987" v="175" actId="26606"/>
          <ac:spMkLst>
            <pc:docMk/>
            <pc:sldMk cId="146779686" sldId="283"/>
            <ac:spMk id="29" creationId="{5E791F2F-79DB-4CC0-9FA1-001E3E91E8B7}"/>
          </ac:spMkLst>
        </pc:spChg>
        <pc:spChg chg="add del">
          <ac:chgData name="Fer carazo" userId="9c0052cb1b5ab28e" providerId="LiveId" clId="{A7B9348C-68EA-478D-A9E2-9AD18DD1C0B3}" dt="2021-10-20T12:57:21.160" v="177" actId="26606"/>
          <ac:spMkLst>
            <pc:docMk/>
            <pc:sldMk cId="146779686" sldId="283"/>
            <ac:spMk id="31" creationId="{0AAD52C3-F510-4AD2-8B1D-7D8A574BA0F3}"/>
          </ac:spMkLst>
        </pc:spChg>
        <pc:spChg chg="add del">
          <ac:chgData name="Fer carazo" userId="9c0052cb1b5ab28e" providerId="LiveId" clId="{A7B9348C-68EA-478D-A9E2-9AD18DD1C0B3}" dt="2021-10-20T12:57:26.513" v="179" actId="26606"/>
          <ac:spMkLst>
            <pc:docMk/>
            <pc:sldMk cId="146779686" sldId="283"/>
            <ac:spMk id="35" creationId="{A3BAF07C-C39E-42EB-BB22-8D46691D9735}"/>
          </ac:spMkLst>
        </pc:spChg>
        <pc:spChg chg="add del">
          <ac:chgData name="Fer carazo" userId="9c0052cb1b5ab28e" providerId="LiveId" clId="{A7B9348C-68EA-478D-A9E2-9AD18DD1C0B3}" dt="2021-10-20T12:57:26.513" v="179" actId="26606"/>
          <ac:spMkLst>
            <pc:docMk/>
            <pc:sldMk cId="146779686" sldId="283"/>
            <ac:spMk id="36" creationId="{44C110BA-81E8-4247-853A-5F2B93E92E46}"/>
          </ac:spMkLst>
        </pc:spChg>
        <pc:spChg chg="add del">
          <ac:chgData name="Fer carazo" userId="9c0052cb1b5ab28e" providerId="LiveId" clId="{A7B9348C-68EA-478D-A9E2-9AD18DD1C0B3}" dt="2021-10-20T12:57:33.582" v="181" actId="700"/>
          <ac:spMkLst>
            <pc:docMk/>
            <pc:sldMk cId="146779686" sldId="283"/>
            <ac:spMk id="48" creationId="{2B566528-1B12-4246-9431-5C2D7D081168}"/>
          </ac:spMkLst>
        </pc:spChg>
        <pc:grpChg chg="add del">
          <ac:chgData name="Fer carazo" userId="9c0052cb1b5ab28e" providerId="LiveId" clId="{A7B9348C-68EA-478D-A9E2-9AD18DD1C0B3}" dt="2021-10-20T12:57:09.488" v="171" actId="26606"/>
          <ac:grpSpMkLst>
            <pc:docMk/>
            <pc:sldMk cId="146779686" sldId="283"/>
            <ac:grpSpMk id="15" creationId="{5995D10D-E9C9-47DB-AE7E-801FEF38F5C9}"/>
          </ac:grpSpMkLst>
        </pc:grpChg>
        <pc:grpChg chg="add del">
          <ac:chgData name="Fer carazo" userId="9c0052cb1b5ab28e" providerId="LiveId" clId="{A7B9348C-68EA-478D-A9E2-9AD18DD1C0B3}" dt="2021-10-20T12:57:09.488" v="171" actId="26606"/>
          <ac:grpSpMkLst>
            <pc:docMk/>
            <pc:sldMk cId="146779686" sldId="283"/>
            <ac:grpSpMk id="19" creationId="{828A5161-06F1-46CF-8AD7-844680A59E13}"/>
          </ac:grpSpMkLst>
        </pc:grpChg>
        <pc:grpChg chg="add del">
          <ac:chgData name="Fer carazo" userId="9c0052cb1b5ab28e" providerId="LiveId" clId="{A7B9348C-68EA-478D-A9E2-9AD18DD1C0B3}" dt="2021-10-20T12:57:26.513" v="179" actId="26606"/>
          <ac:grpSpMkLst>
            <pc:docMk/>
            <pc:sldMk cId="146779686" sldId="283"/>
            <ac:grpSpMk id="37" creationId="{D8E9CF54-0466-4261-9E62-0249E60E1886}"/>
          </ac:grpSpMkLst>
        </pc:grpChg>
        <pc:grpChg chg="add del">
          <ac:chgData name="Fer carazo" userId="9c0052cb1b5ab28e" providerId="LiveId" clId="{A7B9348C-68EA-478D-A9E2-9AD18DD1C0B3}" dt="2021-10-20T12:57:33.582" v="181" actId="700"/>
          <ac:grpSpMkLst>
            <pc:docMk/>
            <pc:sldMk cId="146779686" sldId="283"/>
            <ac:grpSpMk id="49" creationId="{5995D10D-E9C9-47DB-AE7E-801FEF38F5C9}"/>
          </ac:grpSpMkLst>
        </pc:grpChg>
        <pc:grpChg chg="add del">
          <ac:chgData name="Fer carazo" userId="9c0052cb1b5ab28e" providerId="LiveId" clId="{A7B9348C-68EA-478D-A9E2-9AD18DD1C0B3}" dt="2021-10-20T12:57:33.582" v="181" actId="700"/>
          <ac:grpSpMkLst>
            <pc:docMk/>
            <pc:sldMk cId="146779686" sldId="283"/>
            <ac:grpSpMk id="51" creationId="{828A5161-06F1-46CF-8AD7-844680A59E13}"/>
          </ac:grpSpMkLst>
        </pc:grpChg>
        <pc:picChg chg="add mod ord">
          <ac:chgData name="Fer carazo" userId="9c0052cb1b5ab28e" providerId="LiveId" clId="{A7B9348C-68EA-478D-A9E2-9AD18DD1C0B3}" dt="2021-10-20T12:58:00.779" v="184" actId="1076"/>
          <ac:picMkLst>
            <pc:docMk/>
            <pc:sldMk cId="146779686" sldId="283"/>
            <ac:picMk id="6" creationId="{356853C1-B512-4BC9-B76E-FD8288F706BA}"/>
          </ac:picMkLst>
        </pc:picChg>
        <pc:picChg chg="add mod ord modCrop">
          <ac:chgData name="Fer carazo" userId="9c0052cb1b5ab28e" providerId="LiveId" clId="{A7B9348C-68EA-478D-A9E2-9AD18DD1C0B3}" dt="2021-10-20T12:58:49.177" v="198" actId="732"/>
          <ac:picMkLst>
            <pc:docMk/>
            <pc:sldMk cId="146779686" sldId="283"/>
            <ac:picMk id="8" creationId="{C7E960D1-4E82-4455-8C8E-F2E087E5B71D}"/>
          </ac:picMkLst>
        </pc:picChg>
        <pc:picChg chg="add mod">
          <ac:chgData name="Fer carazo" userId="9c0052cb1b5ab28e" providerId="LiveId" clId="{A7B9348C-68EA-478D-A9E2-9AD18DD1C0B3}" dt="2021-10-20T12:58:27.269" v="192" actId="1076"/>
          <ac:picMkLst>
            <pc:docMk/>
            <pc:sldMk cId="146779686" sldId="283"/>
            <ac:picMk id="10" creationId="{EE0F9F1E-4369-4017-B2E2-BE8954A2B9FC}"/>
          </ac:picMkLst>
        </pc:picChg>
        <pc:picChg chg="add mod modCrop">
          <ac:chgData name="Fer carazo" userId="9c0052cb1b5ab28e" providerId="LiveId" clId="{A7B9348C-68EA-478D-A9E2-9AD18DD1C0B3}" dt="2021-10-20T12:58:52.350" v="199" actId="1076"/>
          <ac:picMkLst>
            <pc:docMk/>
            <pc:sldMk cId="146779686" sldId="283"/>
            <ac:picMk id="52" creationId="{18B2B213-0163-4EE7-8D6E-C725A169B92A}"/>
          </ac:picMkLst>
        </pc:picChg>
      </pc:sldChg>
      <pc:sldChg chg="delSp modSp add mod setBg">
        <pc:chgData name="Fer carazo" userId="9c0052cb1b5ab28e" providerId="LiveId" clId="{A7B9348C-68EA-478D-A9E2-9AD18DD1C0B3}" dt="2021-10-20T19:52:53.143" v="332" actId="478"/>
        <pc:sldMkLst>
          <pc:docMk/>
          <pc:sldMk cId="2045078678" sldId="283"/>
        </pc:sldMkLst>
        <pc:spChg chg="mod">
          <ac:chgData name="Fer carazo" userId="9c0052cb1b5ab28e" providerId="LiveId" clId="{A7B9348C-68EA-478D-A9E2-9AD18DD1C0B3}" dt="2021-10-20T19:52:24.385" v="324" actId="14100"/>
          <ac:spMkLst>
            <pc:docMk/>
            <pc:sldMk cId="2045078678" sldId="283"/>
            <ac:spMk id="3" creationId="{0B72EC5E-ADFC-41C9-A2DF-C6A87D0E8089}"/>
          </ac:spMkLst>
        </pc:spChg>
        <pc:picChg chg="mod">
          <ac:chgData name="Fer carazo" userId="9c0052cb1b5ab28e" providerId="LiveId" clId="{A7B9348C-68EA-478D-A9E2-9AD18DD1C0B3}" dt="2021-10-20T19:52:44.689" v="328" actId="1076"/>
          <ac:picMkLst>
            <pc:docMk/>
            <pc:sldMk cId="2045078678" sldId="283"/>
            <ac:picMk id="6" creationId="{356853C1-B512-4BC9-B76E-FD8288F706BA}"/>
          </ac:picMkLst>
        </pc:picChg>
        <pc:picChg chg="del mod">
          <ac:chgData name="Fer carazo" userId="9c0052cb1b5ab28e" providerId="LiveId" clId="{A7B9348C-68EA-478D-A9E2-9AD18DD1C0B3}" dt="2021-10-20T19:52:53.143" v="332" actId="478"/>
          <ac:picMkLst>
            <pc:docMk/>
            <pc:sldMk cId="2045078678" sldId="283"/>
            <ac:picMk id="8" creationId="{C7E960D1-4E82-4455-8C8E-F2E087E5B71D}"/>
          </ac:picMkLst>
        </pc:picChg>
        <pc:picChg chg="del">
          <ac:chgData name="Fer carazo" userId="9c0052cb1b5ab28e" providerId="LiveId" clId="{A7B9348C-68EA-478D-A9E2-9AD18DD1C0B3}" dt="2021-10-20T19:52:05.969" v="320" actId="478"/>
          <ac:picMkLst>
            <pc:docMk/>
            <pc:sldMk cId="2045078678" sldId="283"/>
            <ac:picMk id="10" creationId="{EE0F9F1E-4369-4017-B2E2-BE8954A2B9FC}"/>
          </ac:picMkLst>
        </pc:picChg>
        <pc:picChg chg="del">
          <ac:chgData name="Fer carazo" userId="9c0052cb1b5ab28e" providerId="LiveId" clId="{A7B9348C-68EA-478D-A9E2-9AD18DD1C0B3}" dt="2021-10-20T19:52:10.673" v="321" actId="478"/>
          <ac:picMkLst>
            <pc:docMk/>
            <pc:sldMk cId="2045078678" sldId="283"/>
            <ac:picMk id="52" creationId="{18B2B213-0163-4EE7-8D6E-C725A169B92A}"/>
          </ac:picMkLst>
        </pc:picChg>
      </pc:sldChg>
      <pc:sldChg chg="addSp modSp new mod">
        <pc:chgData name="Fer carazo" userId="9c0052cb1b5ab28e" providerId="LiveId" clId="{A7B9348C-68EA-478D-A9E2-9AD18DD1C0B3}" dt="2021-10-20T13:27:59.246" v="207" actId="1076"/>
        <pc:sldMkLst>
          <pc:docMk/>
          <pc:sldMk cId="4043528065" sldId="284"/>
        </pc:sldMkLst>
        <pc:picChg chg="add mod">
          <ac:chgData name="Fer carazo" userId="9c0052cb1b5ab28e" providerId="LiveId" clId="{A7B9348C-68EA-478D-A9E2-9AD18DD1C0B3}" dt="2021-10-20T13:27:59.246" v="207" actId="1076"/>
          <ac:picMkLst>
            <pc:docMk/>
            <pc:sldMk cId="4043528065" sldId="284"/>
            <ac:picMk id="6" creationId="{76DDFAB9-C5C1-4F03-99E8-8A8D491E77C8}"/>
          </ac:picMkLst>
        </pc:picChg>
      </pc:sldChg>
      <pc:sldChg chg="addSp new mod ord">
        <pc:chgData name="Fer carazo" userId="9c0052cb1b5ab28e" providerId="LiveId" clId="{A7B9348C-68EA-478D-A9E2-9AD18DD1C0B3}" dt="2021-10-20T13:51:26.479" v="211"/>
        <pc:sldMkLst>
          <pc:docMk/>
          <pc:sldMk cId="2424668386" sldId="285"/>
        </pc:sldMkLst>
        <pc:picChg chg="add">
          <ac:chgData name="Fer carazo" userId="9c0052cb1b5ab28e" providerId="LiveId" clId="{A7B9348C-68EA-478D-A9E2-9AD18DD1C0B3}" dt="2021-10-20T13:51:19.748" v="209" actId="22"/>
          <ac:picMkLst>
            <pc:docMk/>
            <pc:sldMk cId="2424668386" sldId="285"/>
            <ac:picMk id="6" creationId="{6EB2A3CB-21F4-426C-A5F2-D063FE4B9158}"/>
          </ac:picMkLst>
        </pc:picChg>
      </pc:sldChg>
      <pc:sldChg chg="add setBg">
        <pc:chgData name="Fer carazo" userId="9c0052cb1b5ab28e" providerId="LiveId" clId="{A7B9348C-68EA-478D-A9E2-9AD18DD1C0B3}" dt="2021-10-20T19:52:00.032" v="319"/>
        <pc:sldMkLst>
          <pc:docMk/>
          <pc:sldMk cId="542201346" sldId="286"/>
        </pc:sldMkLst>
      </pc:sldChg>
      <pc:sldChg chg="add del">
        <pc:chgData name="Fer carazo" userId="9c0052cb1b5ab28e" providerId="LiveId" clId="{A7B9348C-68EA-478D-A9E2-9AD18DD1C0B3}" dt="2021-10-20T12:37:37.033" v="2" actId="47"/>
        <pc:sldMkLst>
          <pc:docMk/>
          <pc:sldMk cId="423308932" sldId="479"/>
        </pc:sldMkLst>
      </pc:sldChg>
      <pc:sldChg chg="add del">
        <pc:chgData name="Fer carazo" userId="9c0052cb1b5ab28e" providerId="LiveId" clId="{A7B9348C-68EA-478D-A9E2-9AD18DD1C0B3}" dt="2021-10-20T12:37:37.033" v="2" actId="47"/>
        <pc:sldMkLst>
          <pc:docMk/>
          <pc:sldMk cId="333644586" sldId="502"/>
        </pc:sldMkLst>
      </pc:sldChg>
      <pc:sldChg chg="add del">
        <pc:chgData name="Fer carazo" userId="9c0052cb1b5ab28e" providerId="LiveId" clId="{A7B9348C-68EA-478D-A9E2-9AD18DD1C0B3}" dt="2021-10-20T12:37:37.033" v="2" actId="47"/>
        <pc:sldMkLst>
          <pc:docMk/>
          <pc:sldMk cId="1047334426" sldId="503"/>
        </pc:sldMkLst>
      </pc:sldChg>
      <pc:sldChg chg="add del">
        <pc:chgData name="Fer carazo" userId="9c0052cb1b5ab28e" providerId="LiveId" clId="{A7B9348C-68EA-478D-A9E2-9AD18DD1C0B3}" dt="2021-10-20T12:37:37.033" v="2" actId="47"/>
        <pc:sldMkLst>
          <pc:docMk/>
          <pc:sldMk cId="3032281716" sldId="504"/>
        </pc:sldMkLst>
      </pc:sldChg>
      <pc:sldChg chg="add del">
        <pc:chgData name="Fer carazo" userId="9c0052cb1b5ab28e" providerId="LiveId" clId="{A7B9348C-68EA-478D-A9E2-9AD18DD1C0B3}" dt="2021-10-20T12:37:37.033" v="2" actId="47"/>
        <pc:sldMkLst>
          <pc:docMk/>
          <pc:sldMk cId="3070033061" sldId="505"/>
        </pc:sldMkLst>
      </pc:sldChg>
      <pc:sldChg chg="add del">
        <pc:chgData name="Fer carazo" userId="9c0052cb1b5ab28e" providerId="LiveId" clId="{A7B9348C-68EA-478D-A9E2-9AD18DD1C0B3}" dt="2021-10-20T12:37:37.033" v="2" actId="47"/>
        <pc:sldMkLst>
          <pc:docMk/>
          <pc:sldMk cId="1020465305" sldId="506"/>
        </pc:sldMkLst>
      </pc:sldChg>
      <pc:sldChg chg="add del">
        <pc:chgData name="Fer carazo" userId="9c0052cb1b5ab28e" providerId="LiveId" clId="{A7B9348C-68EA-478D-A9E2-9AD18DD1C0B3}" dt="2021-10-20T12:37:37.033" v="2" actId="47"/>
        <pc:sldMkLst>
          <pc:docMk/>
          <pc:sldMk cId="2780235070" sldId="507"/>
        </pc:sldMkLst>
      </pc:sldChg>
      <pc:sldChg chg="add del">
        <pc:chgData name="Fer carazo" userId="9c0052cb1b5ab28e" providerId="LiveId" clId="{A7B9348C-68EA-478D-A9E2-9AD18DD1C0B3}" dt="2021-10-20T12:37:37.033" v="2" actId="47"/>
        <pc:sldMkLst>
          <pc:docMk/>
          <pc:sldMk cId="2591156987" sldId="511"/>
        </pc:sldMkLst>
      </pc:sldChg>
      <pc:sldChg chg="add del">
        <pc:chgData name="Fer carazo" userId="9c0052cb1b5ab28e" providerId="LiveId" clId="{A7B9348C-68EA-478D-A9E2-9AD18DD1C0B3}" dt="2021-10-20T12:37:37.033" v="2" actId="47"/>
        <pc:sldMkLst>
          <pc:docMk/>
          <pc:sldMk cId="1091761524" sldId="512"/>
        </pc:sldMkLst>
      </pc:sldChg>
      <pc:sldChg chg="add del">
        <pc:chgData name="Fer carazo" userId="9c0052cb1b5ab28e" providerId="LiveId" clId="{A7B9348C-68EA-478D-A9E2-9AD18DD1C0B3}" dt="2021-10-20T12:37:37.033" v="2" actId="47"/>
        <pc:sldMkLst>
          <pc:docMk/>
          <pc:sldMk cId="726695794" sldId="514"/>
        </pc:sldMkLst>
      </pc:sldChg>
      <pc:sldChg chg="add del">
        <pc:chgData name="Fer carazo" userId="9c0052cb1b5ab28e" providerId="LiveId" clId="{A7B9348C-68EA-478D-A9E2-9AD18DD1C0B3}" dt="2021-10-20T12:37:37.033" v="2" actId="47"/>
        <pc:sldMkLst>
          <pc:docMk/>
          <pc:sldMk cId="1076325913" sldId="515"/>
        </pc:sldMkLst>
      </pc:sldChg>
      <pc:sldChg chg="add del">
        <pc:chgData name="Fer carazo" userId="9c0052cb1b5ab28e" providerId="LiveId" clId="{A7B9348C-68EA-478D-A9E2-9AD18DD1C0B3}" dt="2021-10-20T12:37:37.033" v="2" actId="47"/>
        <pc:sldMkLst>
          <pc:docMk/>
          <pc:sldMk cId="2551906338" sldId="516"/>
        </pc:sldMkLst>
      </pc:sldChg>
      <pc:sldChg chg="add del">
        <pc:chgData name="Fer carazo" userId="9c0052cb1b5ab28e" providerId="LiveId" clId="{A7B9348C-68EA-478D-A9E2-9AD18DD1C0B3}" dt="2021-10-20T12:37:37.033" v="2" actId="47"/>
        <pc:sldMkLst>
          <pc:docMk/>
          <pc:sldMk cId="3858085194" sldId="517"/>
        </pc:sldMkLst>
      </pc:sldChg>
      <pc:sldChg chg="add del">
        <pc:chgData name="Fer carazo" userId="9c0052cb1b5ab28e" providerId="LiveId" clId="{A7B9348C-68EA-478D-A9E2-9AD18DD1C0B3}" dt="2021-10-20T12:37:37.033" v="2" actId="47"/>
        <pc:sldMkLst>
          <pc:docMk/>
          <pc:sldMk cId="705336827" sldId="518"/>
        </pc:sldMkLst>
      </pc:sldChg>
      <pc:sldChg chg="add del">
        <pc:chgData name="Fer carazo" userId="9c0052cb1b5ab28e" providerId="LiveId" clId="{A7B9348C-68EA-478D-A9E2-9AD18DD1C0B3}" dt="2021-10-20T12:37:37.033" v="2" actId="47"/>
        <pc:sldMkLst>
          <pc:docMk/>
          <pc:sldMk cId="2395353215" sldId="521"/>
        </pc:sldMkLst>
      </pc:sldChg>
      <pc:sldChg chg="add del">
        <pc:chgData name="Fer carazo" userId="9c0052cb1b5ab28e" providerId="LiveId" clId="{A7B9348C-68EA-478D-A9E2-9AD18DD1C0B3}" dt="2021-10-20T12:37:37.033" v="2" actId="47"/>
        <pc:sldMkLst>
          <pc:docMk/>
          <pc:sldMk cId="1649108455" sldId="524"/>
        </pc:sldMkLst>
      </pc:sldChg>
      <pc:sldChg chg="add del">
        <pc:chgData name="Fer carazo" userId="9c0052cb1b5ab28e" providerId="LiveId" clId="{A7B9348C-68EA-478D-A9E2-9AD18DD1C0B3}" dt="2021-10-20T12:37:37.033" v="2" actId="47"/>
        <pc:sldMkLst>
          <pc:docMk/>
          <pc:sldMk cId="3363617114" sldId="526"/>
        </pc:sldMkLst>
      </pc:sldChg>
      <pc:sldChg chg="add del">
        <pc:chgData name="Fer carazo" userId="9c0052cb1b5ab28e" providerId="LiveId" clId="{A7B9348C-68EA-478D-A9E2-9AD18DD1C0B3}" dt="2021-10-20T12:37:37.033" v="2" actId="47"/>
        <pc:sldMkLst>
          <pc:docMk/>
          <pc:sldMk cId="2341292651" sldId="527"/>
        </pc:sldMkLst>
      </pc:sldChg>
      <pc:sldChg chg="add del">
        <pc:chgData name="Fer carazo" userId="9c0052cb1b5ab28e" providerId="LiveId" clId="{A7B9348C-68EA-478D-A9E2-9AD18DD1C0B3}" dt="2021-10-20T12:37:37.033" v="2" actId="47"/>
        <pc:sldMkLst>
          <pc:docMk/>
          <pc:sldMk cId="1894142258" sldId="528"/>
        </pc:sldMkLst>
      </pc:sldChg>
      <pc:sldChg chg="add del">
        <pc:chgData name="Fer carazo" userId="9c0052cb1b5ab28e" providerId="LiveId" clId="{A7B9348C-68EA-478D-A9E2-9AD18DD1C0B3}" dt="2021-10-20T12:37:37.033" v="2" actId="47"/>
        <pc:sldMkLst>
          <pc:docMk/>
          <pc:sldMk cId="1794192796" sldId="529"/>
        </pc:sldMkLst>
      </pc:sldChg>
      <pc:sldChg chg="add del">
        <pc:chgData name="Fer carazo" userId="9c0052cb1b5ab28e" providerId="LiveId" clId="{A7B9348C-68EA-478D-A9E2-9AD18DD1C0B3}" dt="2021-10-20T12:37:37.033" v="2" actId="47"/>
        <pc:sldMkLst>
          <pc:docMk/>
          <pc:sldMk cId="2623226309" sldId="530"/>
        </pc:sldMkLst>
      </pc:sldChg>
      <pc:sldChg chg="add del">
        <pc:chgData name="Fer carazo" userId="9c0052cb1b5ab28e" providerId="LiveId" clId="{A7B9348C-68EA-478D-A9E2-9AD18DD1C0B3}" dt="2021-10-20T12:37:37.033" v="2" actId="47"/>
        <pc:sldMkLst>
          <pc:docMk/>
          <pc:sldMk cId="1954289166" sldId="531"/>
        </pc:sldMkLst>
      </pc:sldChg>
      <pc:sldChg chg="add del">
        <pc:chgData name="Fer carazo" userId="9c0052cb1b5ab28e" providerId="LiveId" clId="{A7B9348C-68EA-478D-A9E2-9AD18DD1C0B3}" dt="2021-10-20T12:37:37.033" v="2" actId="47"/>
        <pc:sldMkLst>
          <pc:docMk/>
          <pc:sldMk cId="3456484116" sldId="532"/>
        </pc:sldMkLst>
      </pc:sldChg>
      <pc:sldChg chg="add del">
        <pc:chgData name="Fer carazo" userId="9c0052cb1b5ab28e" providerId="LiveId" clId="{A7B9348C-68EA-478D-A9E2-9AD18DD1C0B3}" dt="2021-10-20T12:37:37.033" v="2" actId="47"/>
        <pc:sldMkLst>
          <pc:docMk/>
          <pc:sldMk cId="4177922978" sldId="533"/>
        </pc:sldMkLst>
      </pc:sldChg>
      <pc:sldChg chg="add del">
        <pc:chgData name="Fer carazo" userId="9c0052cb1b5ab28e" providerId="LiveId" clId="{A7B9348C-68EA-478D-A9E2-9AD18DD1C0B3}" dt="2021-10-20T12:37:37.033" v="2" actId="47"/>
        <pc:sldMkLst>
          <pc:docMk/>
          <pc:sldMk cId="1262352191" sldId="534"/>
        </pc:sldMkLst>
      </pc:sldChg>
      <pc:sldChg chg="del">
        <pc:chgData name="Fer carazo" userId="9c0052cb1b5ab28e" providerId="LiveId" clId="{A7B9348C-68EA-478D-A9E2-9AD18DD1C0B3}" dt="2021-10-20T12:37:18.878" v="1" actId="680"/>
        <pc:sldMkLst>
          <pc:docMk/>
          <pc:sldMk cId="2563138602" sldId="535"/>
        </pc:sldMkLst>
      </pc:sldChg>
      <pc:sldMasterChg chg="addSldLayout delSldLayout">
        <pc:chgData name="Fer carazo" userId="9c0052cb1b5ab28e" providerId="LiveId" clId="{A7B9348C-68EA-478D-A9E2-9AD18DD1C0B3}" dt="2021-10-20T12:37:37.033" v="2" actId="47"/>
        <pc:sldMasterMkLst>
          <pc:docMk/>
          <pc:sldMasterMk cId="3282787745" sldId="2147483660"/>
        </pc:sldMasterMkLst>
        <pc:sldLayoutChg chg="add del">
          <pc:chgData name="Fer carazo" userId="9c0052cb1b5ab28e" providerId="LiveId" clId="{A7B9348C-68EA-478D-A9E2-9AD18DD1C0B3}" dt="2021-10-20T12:37:37.033" v="2" actId="47"/>
          <pc:sldLayoutMkLst>
            <pc:docMk/>
            <pc:sldMasterMk cId="3282787745" sldId="2147483660"/>
            <pc:sldLayoutMk cId="1224628560" sldId="21474836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pPr rtl="0"/>
            <a:r>
              <a:rPr lang="es-ES"/>
              <a:t>Outline</a:t>
            </a:r>
          </a:p>
        </p:txBody>
      </p:sp>
      <p:sp>
        <p:nvSpPr>
          <p:cNvPr id="3" name="Marcador de fecha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pPr rtl="0"/>
            <a:fld id="{F61BA9C7-D4A0-4239-916F-87878B386CAE}" type="datetime1">
              <a:rPr lang="es-ES" smtClean="0"/>
              <a:t>27/10/2021</a:t>
            </a:fld>
            <a:endParaRPr lang="es-ES"/>
          </a:p>
        </p:txBody>
      </p:sp>
      <p:sp>
        <p:nvSpPr>
          <p:cNvPr id="4" name="Marcador de pie de página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pPr rtl="0"/>
            <a:fld id="{2840BD58-3BFF-4EAF-BB8B-AC67FE801E47}" type="slidenum">
              <a:rPr lang="es-ES" smtClean="0"/>
              <a:t>‹Nº›</a:t>
            </a:fld>
            <a:endParaRPr lang="es-E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pPr rtl="0"/>
            <a:r>
              <a:rPr lang="es-ES" noProof="0"/>
              <a:t>Outline</a:t>
            </a:r>
          </a:p>
        </p:txBody>
      </p:sp>
      <p:sp>
        <p:nvSpPr>
          <p:cNvPr id="3" name="Marcador de fecha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pPr rtl="0"/>
            <a:fld id="{20D5A0EE-9559-4678-968D-CA3F66D582DC}" type="datetime1">
              <a:rPr lang="es-ES" noProof="0" smtClean="0"/>
              <a:t>27/10/2021</a:t>
            </a:fld>
            <a:endParaRPr lang="es-ES" noProof="0"/>
          </a:p>
        </p:txBody>
      </p:sp>
      <p:sp>
        <p:nvSpPr>
          <p:cNvPr id="4" name="Marcador de imagen de diapositiva 3"/>
          <p:cNvSpPr>
            <a:spLocks noGrp="1" noRot="1" noChangeAspect="1"/>
          </p:cNvSpPr>
          <p:nvPr>
            <p:ph type="sldImg" idx="2"/>
          </p:nvPr>
        </p:nvSpPr>
        <p:spPr>
          <a:xfrm>
            <a:off x="436563" y="1233488"/>
            <a:ext cx="5924550" cy="333375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79768" y="4751983"/>
            <a:ext cx="5438140" cy="3332559"/>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pPr rtl="0"/>
            <a:fld id="{68322CDD-9D6C-4F63-9EC2-648226624108}" type="slidenum">
              <a:rPr lang="es-ES" noProof="0" smtClean="0"/>
              <a:t>‹Nº›</a:t>
            </a:fld>
            <a:endParaRPr lang="es-ES" noProof="0"/>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noProof="0" dirty="0"/>
          </a:p>
        </p:txBody>
      </p:sp>
      <p:sp>
        <p:nvSpPr>
          <p:cNvPr id="4" name="Marcador de número de diapositiva 3"/>
          <p:cNvSpPr>
            <a:spLocks noGrp="1"/>
          </p:cNvSpPr>
          <p:nvPr>
            <p:ph type="sldNum" sz="quarter" idx="10"/>
          </p:nvPr>
        </p:nvSpPr>
        <p:spPr/>
        <p:txBody>
          <a:bodyPr/>
          <a:lstStyle/>
          <a:p>
            <a:pPr rtl="0"/>
            <a:fld id="{68322CDD-9D6C-4F63-9EC2-648226624108}" type="slidenum">
              <a:rPr lang="es-ES" smtClean="0"/>
              <a:t>1</a:t>
            </a:fld>
            <a:endParaRPr lang="es-ES" dirty="0"/>
          </a:p>
        </p:txBody>
      </p:sp>
    </p:spTree>
    <p:extLst>
      <p:ext uri="{BB962C8B-B14F-4D97-AF65-F5344CB8AC3E}">
        <p14:creationId xmlns:p14="http://schemas.microsoft.com/office/powerpoint/2010/main" val="3681941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8DBC4-2553-48AF-91BC-5BEFD0F134B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BCEFE68-9FB6-4997-B797-E017264B6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7" name="Rectángulo 6">
            <a:extLst>
              <a:ext uri="{FF2B5EF4-FFF2-40B4-BE49-F238E27FC236}">
                <a16:creationId xmlns:a16="http://schemas.microsoft.com/office/drawing/2014/main" id="{A30A12D9-74EB-44A7-9737-BAB3E4B1B972}"/>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005940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7C3DE-0A3D-4655-8249-42920241E8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7C4AA34-D838-4459-AAE5-B3420D9B6F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6DBD1D00-954E-4CED-92E3-C3E422100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E9861BF-3954-4BBA-B032-39E5470AB593}"/>
              </a:ext>
            </a:extLst>
          </p:cNvPr>
          <p:cNvSpPr>
            <a:spLocks noGrp="1"/>
          </p:cNvSpPr>
          <p:nvPr>
            <p:ph type="dt" sz="half" idx="10"/>
          </p:nvPr>
        </p:nvSpPr>
        <p:spPr/>
        <p:txBody>
          <a:bodyPr/>
          <a:lstStyle/>
          <a:p>
            <a:pPr rtl="0"/>
            <a:fld id="{91BE7A8D-DCB6-4B2A-8B48-F2D7175A3371}" type="datetime1">
              <a:rPr lang="es-ES" noProof="0" smtClean="0"/>
              <a:t>27/10/2021</a:t>
            </a:fld>
            <a:endParaRPr lang="es-ES" noProof="0"/>
          </a:p>
        </p:txBody>
      </p:sp>
      <p:sp>
        <p:nvSpPr>
          <p:cNvPr id="6" name="Marcador de pie de página 5">
            <a:extLst>
              <a:ext uri="{FF2B5EF4-FFF2-40B4-BE49-F238E27FC236}">
                <a16:creationId xmlns:a16="http://schemas.microsoft.com/office/drawing/2014/main" id="{767FD0FB-C502-42C7-B20A-77F6F39D2E6B}"/>
              </a:ext>
            </a:extLst>
          </p:cNvPr>
          <p:cNvSpPr>
            <a:spLocks noGrp="1"/>
          </p:cNvSpPr>
          <p:nvPr>
            <p:ph type="ftr" sz="quarter" idx="11"/>
          </p:nvPr>
        </p:nvSpPr>
        <p:spPr/>
        <p:txBody>
          <a:bodyPr/>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95A7166F-0DC8-43B7-91A3-8F6B4E7924BE}"/>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pic>
        <p:nvPicPr>
          <p:cNvPr id="8" name="Imagen 7">
            <a:extLst>
              <a:ext uri="{FF2B5EF4-FFF2-40B4-BE49-F238E27FC236}">
                <a16:creationId xmlns:a16="http://schemas.microsoft.com/office/drawing/2014/main" id="{B95047AC-4C36-42B1-814C-E74A4ADAB10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ángulo 8">
            <a:extLst>
              <a:ext uri="{FF2B5EF4-FFF2-40B4-BE49-F238E27FC236}">
                <a16:creationId xmlns:a16="http://schemas.microsoft.com/office/drawing/2014/main" id="{62A055E9-6109-486B-8270-2731886BDE83}"/>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55491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9CDEC-B3E5-4E34-8178-9BFBF7E6DA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C7B26AA-B16F-4C74-92F1-C113484D2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01D432B-352E-4EA2-B586-37CB611E9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719BD248-D589-458B-A982-F00D2ED13C2E}"/>
              </a:ext>
            </a:extLst>
          </p:cNvPr>
          <p:cNvSpPr>
            <a:spLocks noGrp="1"/>
          </p:cNvSpPr>
          <p:nvPr>
            <p:ph type="dt" sz="half" idx="10"/>
          </p:nvPr>
        </p:nvSpPr>
        <p:spPr/>
        <p:txBody>
          <a:bodyPr/>
          <a:lstStyle/>
          <a:p>
            <a:pPr rtl="0"/>
            <a:fld id="{9509A83D-D7E6-41CF-BB7C-386D12DB62CC}" type="datetime1">
              <a:rPr lang="es-ES" noProof="0" smtClean="0"/>
              <a:t>27/10/2021</a:t>
            </a:fld>
            <a:endParaRPr lang="es-ES" noProof="0"/>
          </a:p>
        </p:txBody>
      </p:sp>
      <p:sp>
        <p:nvSpPr>
          <p:cNvPr id="6" name="Marcador de pie de página 5">
            <a:extLst>
              <a:ext uri="{FF2B5EF4-FFF2-40B4-BE49-F238E27FC236}">
                <a16:creationId xmlns:a16="http://schemas.microsoft.com/office/drawing/2014/main" id="{97C3A190-8F83-44FE-8FBE-AF0FCEBE700B}"/>
              </a:ext>
            </a:extLst>
          </p:cNvPr>
          <p:cNvSpPr>
            <a:spLocks noGrp="1"/>
          </p:cNvSpPr>
          <p:nvPr>
            <p:ph type="ftr" sz="quarter" idx="11"/>
          </p:nvPr>
        </p:nvSpPr>
        <p:spPr/>
        <p:txBody>
          <a:bodyPr/>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430A3EFD-3447-4A23-AB0D-FEBE53C03BD0}"/>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1169469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EB996-F663-4423-A13F-784E7856235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2174AF9-2E36-4EBD-9D68-E5C3C7C4049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46BA0F-9211-4243-919B-0C014DAB3854}"/>
              </a:ext>
            </a:extLst>
          </p:cNvPr>
          <p:cNvSpPr>
            <a:spLocks noGrp="1"/>
          </p:cNvSpPr>
          <p:nvPr>
            <p:ph type="dt" sz="half" idx="10"/>
          </p:nvPr>
        </p:nvSpPr>
        <p:spPr/>
        <p:txBody>
          <a:bodyPr/>
          <a:lstStyle/>
          <a:p>
            <a:pPr rtl="0"/>
            <a:fld id="{C5E9EB3F-2172-41D7-BFA1-FF778D1A17AD}" type="datetime1">
              <a:rPr lang="es-ES" noProof="0" smtClean="0"/>
              <a:t>27/10/2021</a:t>
            </a:fld>
            <a:endParaRPr lang="es-ES" noProof="0"/>
          </a:p>
        </p:txBody>
      </p:sp>
      <p:sp>
        <p:nvSpPr>
          <p:cNvPr id="5" name="Marcador de pie de página 4">
            <a:extLst>
              <a:ext uri="{FF2B5EF4-FFF2-40B4-BE49-F238E27FC236}">
                <a16:creationId xmlns:a16="http://schemas.microsoft.com/office/drawing/2014/main" id="{68DF9FDB-028D-450A-8F5E-491B952F88C9}"/>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EFCCA16-EDF8-446D-8272-453A4825FF02}"/>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286359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4D86C61-5C72-495E-8299-1188180A7AC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155980D-DF33-47E9-BD0B-841DD41ED754}"/>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79959A-E4DD-4E54-9250-0F016C75ADB5}"/>
              </a:ext>
            </a:extLst>
          </p:cNvPr>
          <p:cNvSpPr>
            <a:spLocks noGrp="1"/>
          </p:cNvSpPr>
          <p:nvPr>
            <p:ph type="dt" sz="half" idx="10"/>
          </p:nvPr>
        </p:nvSpPr>
        <p:spPr/>
        <p:txBody>
          <a:bodyPr/>
          <a:lstStyle/>
          <a:p>
            <a:pPr rtl="0"/>
            <a:fld id="{90CB01C8-6545-4087-A4E8-C1FC9260B707}" type="datetime1">
              <a:rPr lang="es-ES" noProof="0" smtClean="0"/>
              <a:t>27/10/2021</a:t>
            </a:fld>
            <a:endParaRPr lang="es-ES" noProof="0"/>
          </a:p>
        </p:txBody>
      </p:sp>
      <p:sp>
        <p:nvSpPr>
          <p:cNvPr id="5" name="Marcador de pie de página 4">
            <a:extLst>
              <a:ext uri="{FF2B5EF4-FFF2-40B4-BE49-F238E27FC236}">
                <a16:creationId xmlns:a16="http://schemas.microsoft.com/office/drawing/2014/main" id="{4F91605E-4AD2-45CF-9CEC-F5EC3249BC62}"/>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6C24DA72-9433-4D72-8C92-69FAC34FFF99}"/>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1661105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9" name="Picture 35" descr="ceit_blanco"/>
          <p:cNvPicPr>
            <a:picLocks noChangeAspect="1" noChangeArrowheads="1"/>
          </p:cNvPicPr>
          <p:nvPr userDrawn="1"/>
        </p:nvPicPr>
        <p:blipFill>
          <a:blip r:embed="rId2" cstate="print"/>
          <a:srcRect/>
          <a:stretch>
            <a:fillRect/>
          </a:stretch>
        </p:blipFill>
        <p:spPr bwMode="auto">
          <a:xfrm>
            <a:off x="1422400" y="1125539"/>
            <a:ext cx="1524000" cy="627063"/>
          </a:xfrm>
          <a:prstGeom prst="rect">
            <a:avLst/>
          </a:prstGeom>
          <a:noFill/>
          <a:ln w="9525">
            <a:noFill/>
            <a:miter lim="800000"/>
            <a:headEnd/>
            <a:tailEnd/>
          </a:ln>
        </p:spPr>
      </p:pic>
      <p:pic>
        <p:nvPicPr>
          <p:cNvPr id="6" name="Picture 4"/>
          <p:cNvPicPr>
            <a:picLocks noChangeAspect="1" noChangeArrowheads="1"/>
          </p:cNvPicPr>
          <p:nvPr userDrawn="1"/>
        </p:nvPicPr>
        <p:blipFill>
          <a:blip r:embed="rId3" cstate="print"/>
          <a:srcRect/>
          <a:stretch>
            <a:fillRect/>
          </a:stretch>
        </p:blipFill>
        <p:spPr bwMode="auto">
          <a:xfrm>
            <a:off x="0" y="0"/>
            <a:ext cx="12192000" cy="6861336"/>
          </a:xfrm>
          <a:prstGeom prst="rect">
            <a:avLst/>
          </a:prstGeom>
          <a:noFill/>
          <a:ln w="9525">
            <a:noFill/>
            <a:miter lim="800000"/>
            <a:headEnd/>
            <a:tailEnd/>
          </a:ln>
          <a:effectLst/>
        </p:spPr>
      </p:pic>
      <p:pic>
        <p:nvPicPr>
          <p:cNvPr id="8" name="Picture 2"/>
          <p:cNvPicPr>
            <a:picLocks noChangeAspect="1" noChangeArrowheads="1"/>
          </p:cNvPicPr>
          <p:nvPr userDrawn="1"/>
        </p:nvPicPr>
        <p:blipFill>
          <a:blip r:embed="rId4" cstate="print"/>
          <a:srcRect/>
          <a:stretch>
            <a:fillRect/>
          </a:stretch>
        </p:blipFill>
        <p:spPr bwMode="auto">
          <a:xfrm>
            <a:off x="5892800" y="0"/>
            <a:ext cx="6299200" cy="4816434"/>
          </a:xfrm>
          <a:prstGeom prst="rect">
            <a:avLst/>
          </a:prstGeom>
          <a:noFill/>
          <a:ln w="9525">
            <a:noFill/>
            <a:miter lim="800000"/>
            <a:headEnd/>
            <a:tailEnd/>
          </a:ln>
        </p:spPr>
      </p:pic>
      <p:sp>
        <p:nvSpPr>
          <p:cNvPr id="11" name="Rectangle 10"/>
          <p:cNvSpPr/>
          <p:nvPr userDrawn="1"/>
        </p:nvSpPr>
        <p:spPr>
          <a:xfrm>
            <a:off x="0" y="0"/>
            <a:ext cx="12216384" cy="6876288"/>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spTree>
    <p:extLst>
      <p:ext uri="{BB962C8B-B14F-4D97-AF65-F5344CB8AC3E}">
        <p14:creationId xmlns:p14="http://schemas.microsoft.com/office/powerpoint/2010/main" val="186757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9F1ED-C6FC-4114-B7E9-8F6E810961F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83A663-8B0B-419E-B03D-AD0C0291F98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DDDE0A-187D-42A8-BC9A-E92ACB5A7471}"/>
              </a:ext>
            </a:extLst>
          </p:cNvPr>
          <p:cNvSpPr>
            <a:spLocks noGrp="1"/>
          </p:cNvSpPr>
          <p:nvPr>
            <p:ph type="dt" sz="half" idx="10"/>
          </p:nvPr>
        </p:nvSpPr>
        <p:spPr/>
        <p:txBody>
          <a:bodyPr/>
          <a:lstStyle/>
          <a:p>
            <a:pPr rtl="0"/>
            <a:fld id="{76BFF76B-50F3-4AD6-BA42-0F9EDD7137C9}" type="datetime1">
              <a:rPr lang="es-ES" noProof="0" smtClean="0"/>
              <a:t>27/10/2021</a:t>
            </a:fld>
            <a:endParaRPr lang="es-ES" noProof="0"/>
          </a:p>
        </p:txBody>
      </p:sp>
      <p:sp>
        <p:nvSpPr>
          <p:cNvPr id="5" name="Marcador de pie de página 4">
            <a:extLst>
              <a:ext uri="{FF2B5EF4-FFF2-40B4-BE49-F238E27FC236}">
                <a16:creationId xmlns:a16="http://schemas.microsoft.com/office/drawing/2014/main" id="{F019D74F-C087-48C5-81BB-2837E9F1B603}"/>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1F9A36F-D3E6-41B8-81AA-BBC2DC4ED996}"/>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397597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ítulo y objeto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34EBD1-58E9-49A5-A488-4A84A819579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49F1ED-C6FC-4114-B7E9-8F6E810961F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83A663-8B0B-419E-B03D-AD0C0291F98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DDDE0A-187D-42A8-BC9A-E92ACB5A7471}"/>
              </a:ext>
            </a:extLst>
          </p:cNvPr>
          <p:cNvSpPr>
            <a:spLocks noGrp="1"/>
          </p:cNvSpPr>
          <p:nvPr>
            <p:ph type="dt" sz="half" idx="10"/>
          </p:nvPr>
        </p:nvSpPr>
        <p:spPr/>
        <p:txBody>
          <a:bodyPr/>
          <a:lstStyle/>
          <a:p>
            <a:pPr rtl="0"/>
            <a:fld id="{76BFF76B-50F3-4AD6-BA42-0F9EDD7137C9}" type="datetime1">
              <a:rPr lang="es-ES" noProof="0" smtClean="0"/>
              <a:t>27/10/2021</a:t>
            </a:fld>
            <a:endParaRPr lang="es-ES" noProof="0"/>
          </a:p>
        </p:txBody>
      </p:sp>
      <p:sp>
        <p:nvSpPr>
          <p:cNvPr id="5" name="Marcador de pie de página 4">
            <a:extLst>
              <a:ext uri="{FF2B5EF4-FFF2-40B4-BE49-F238E27FC236}">
                <a16:creationId xmlns:a16="http://schemas.microsoft.com/office/drawing/2014/main" id="{F019D74F-C087-48C5-81BB-2837E9F1B603}"/>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1F9A36F-D3E6-41B8-81AA-BBC2DC4ED996}"/>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244369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ítulo y objetos">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D34EBD1-58E9-49A5-A488-4A84A8195796}"/>
              </a:ext>
            </a:extLst>
          </p:cNvPr>
          <p:cNvSpPr/>
          <p:nvPr userDrawn="1"/>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49F1ED-C6FC-4114-B7E9-8F6E810961FA}"/>
              </a:ext>
            </a:extLst>
          </p:cNvPr>
          <p:cNvSpPr>
            <a:spLocks noGrp="1"/>
          </p:cNvSpPr>
          <p:nvPr>
            <p:ph type="title"/>
          </p:nvPr>
        </p:nvSpPr>
        <p:spPr/>
        <p:txBody>
          <a:bodyPr/>
          <a:lstStyle>
            <a:lvl1pPr>
              <a:defRPr>
                <a:solidFill>
                  <a:schemeClr val="bg1"/>
                </a:solidFill>
              </a:defRPr>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83A663-8B0B-419E-B03D-AD0C0291F98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DDDE0A-187D-42A8-BC9A-E92ACB5A7471}"/>
              </a:ext>
            </a:extLst>
          </p:cNvPr>
          <p:cNvSpPr>
            <a:spLocks noGrp="1"/>
          </p:cNvSpPr>
          <p:nvPr>
            <p:ph type="dt" sz="half" idx="10"/>
          </p:nvPr>
        </p:nvSpPr>
        <p:spPr/>
        <p:txBody>
          <a:bodyPr/>
          <a:lstStyle/>
          <a:p>
            <a:pPr rtl="0"/>
            <a:fld id="{76BFF76B-50F3-4AD6-BA42-0F9EDD7137C9}" type="datetime1">
              <a:rPr lang="es-ES" noProof="0" smtClean="0"/>
              <a:t>27/10/2021</a:t>
            </a:fld>
            <a:endParaRPr lang="es-ES" noProof="0"/>
          </a:p>
        </p:txBody>
      </p:sp>
      <p:sp>
        <p:nvSpPr>
          <p:cNvPr id="5" name="Marcador de pie de página 4">
            <a:extLst>
              <a:ext uri="{FF2B5EF4-FFF2-40B4-BE49-F238E27FC236}">
                <a16:creationId xmlns:a16="http://schemas.microsoft.com/office/drawing/2014/main" id="{F019D74F-C087-48C5-81BB-2837E9F1B603}"/>
              </a:ext>
            </a:extLst>
          </p:cNvPr>
          <p:cNvSpPr>
            <a:spLocks noGrp="1"/>
          </p:cNvSpPr>
          <p:nvPr>
            <p:ph type="ftr" sz="quarter" idx="11"/>
          </p:nvPr>
        </p:nvSpPr>
        <p:spPr/>
        <p:txBody>
          <a:body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B1F9A36F-D3E6-41B8-81AA-BBC2DC4ED996}"/>
              </a:ext>
            </a:extLst>
          </p:cNvPr>
          <p:cNvSpPr>
            <a:spLocks noGrp="1"/>
          </p:cNvSpPr>
          <p:nvPr>
            <p:ph type="sldNum" sz="quarter" idx="12"/>
          </p:nvPr>
        </p:nvSpPr>
        <p:spPr/>
        <p:txBody>
          <a:bodyPr/>
          <a:lstStyle/>
          <a:p>
            <a:pPr rtl="0"/>
            <a:fld id="{E31375A4-56A4-47D6-9801-1991572033F7}" type="slidenum">
              <a:rPr lang="es-ES" noProof="0" smtClean="0"/>
              <a:pPr rtl="0"/>
              <a:t>‹Nº›</a:t>
            </a:fld>
            <a:endParaRPr lang="es-ES" noProof="0"/>
          </a:p>
        </p:txBody>
      </p:sp>
    </p:spTree>
    <p:extLst>
      <p:ext uri="{BB962C8B-B14F-4D97-AF65-F5344CB8AC3E}">
        <p14:creationId xmlns:p14="http://schemas.microsoft.com/office/powerpoint/2010/main" val="11166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AFB94A-9BB5-452B-9451-398ECF901FD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281D74D5-7F96-4F78-BE70-120BD1ACF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08DB0606-FF84-4D27-AAB5-5A6B44A9ACB9}"/>
              </a:ext>
            </a:extLst>
          </p:cNvPr>
          <p:cNvSpPr>
            <a:spLocks noGrp="1"/>
          </p:cNvSpPr>
          <p:nvPr>
            <p:ph type="dt" sz="half" idx="10"/>
          </p:nvPr>
        </p:nvSpPr>
        <p:spPr/>
        <p:txBody>
          <a:bodyPr/>
          <a:lstStyle/>
          <a:p>
            <a:fld id="{8435C160-D4F5-4E89-BC6C-054393EFEC8F}" type="datetime1">
              <a:rPr lang="es-ES" smtClean="0"/>
              <a:t>27/10/2021</a:t>
            </a:fld>
            <a:endParaRPr lang="es-ES"/>
          </a:p>
        </p:txBody>
      </p:sp>
      <p:sp>
        <p:nvSpPr>
          <p:cNvPr id="5" name="Marcador de pie de página 4">
            <a:extLst>
              <a:ext uri="{FF2B5EF4-FFF2-40B4-BE49-F238E27FC236}">
                <a16:creationId xmlns:a16="http://schemas.microsoft.com/office/drawing/2014/main" id="{105EBE81-5CC0-4DA0-8C47-E8FDA696C581}"/>
              </a:ext>
            </a:extLst>
          </p:cNvPr>
          <p:cNvSpPr>
            <a:spLocks noGrp="1"/>
          </p:cNvSpPr>
          <p:nvPr>
            <p:ph type="ftr" sz="quarter" idx="11"/>
          </p:nvPr>
        </p:nvSpPr>
        <p:spPr/>
        <p:txBody>
          <a:bodyPr/>
          <a:lstStyle/>
          <a:p>
            <a:r>
              <a:rPr lang="es-ES"/>
              <a:t>Agregar un pie de página</a:t>
            </a:r>
          </a:p>
        </p:txBody>
      </p:sp>
      <p:sp>
        <p:nvSpPr>
          <p:cNvPr id="6" name="Marcador de número de diapositiva 5">
            <a:extLst>
              <a:ext uri="{FF2B5EF4-FFF2-40B4-BE49-F238E27FC236}">
                <a16:creationId xmlns:a16="http://schemas.microsoft.com/office/drawing/2014/main" id="{2D10F4DF-344D-434D-BE62-85744FBB00F0}"/>
              </a:ext>
            </a:extLst>
          </p:cNvPr>
          <p:cNvSpPr>
            <a:spLocks noGrp="1"/>
          </p:cNvSpPr>
          <p:nvPr>
            <p:ph type="sldNum" sz="quarter" idx="12"/>
          </p:nvPr>
        </p:nvSpPr>
        <p:spPr/>
        <p:txBody>
          <a:bodyPr/>
          <a:lstStyle/>
          <a:p>
            <a:fld id="{4A03A9EF-318F-4640-AE09-00DA1EA5A890}" type="slidenum">
              <a:rPr lang="es-ES" smtClean="0"/>
              <a:t>‹Nº›</a:t>
            </a:fld>
            <a:endParaRPr lang="es-ES"/>
          </a:p>
        </p:txBody>
      </p:sp>
      <p:sp>
        <p:nvSpPr>
          <p:cNvPr id="7" name="Rectángulo 6">
            <a:extLst>
              <a:ext uri="{FF2B5EF4-FFF2-40B4-BE49-F238E27FC236}">
                <a16:creationId xmlns:a16="http://schemas.microsoft.com/office/drawing/2014/main" id="{D3AA195C-B667-48D0-B9C4-23EB409F358F}"/>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pic>
        <p:nvPicPr>
          <p:cNvPr id="8" name="Imagen 7">
            <a:extLst>
              <a:ext uri="{FF2B5EF4-FFF2-40B4-BE49-F238E27FC236}">
                <a16:creationId xmlns:a16="http://schemas.microsoft.com/office/drawing/2014/main" id="{64AE5A27-8F6E-4986-9422-5C9C0D45769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4065632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2AD4D5-730C-44A5-BD1A-A3D428E8CDDC}"/>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0708785-6319-48CD-8BE6-00ACE34B1D7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0533F08-D2B6-4CE1-A81B-8758F0036D1A}"/>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EF43C28-7BDB-4969-AF5C-71293BF802F2}"/>
              </a:ext>
            </a:extLst>
          </p:cNvPr>
          <p:cNvSpPr>
            <a:spLocks noGrp="1"/>
          </p:cNvSpPr>
          <p:nvPr>
            <p:ph type="dt" sz="half" idx="10"/>
          </p:nvPr>
        </p:nvSpPr>
        <p:spPr/>
        <p:txBody>
          <a:bodyPr/>
          <a:lstStyle/>
          <a:p>
            <a:pPr rtl="0"/>
            <a:fld id="{63C04C6B-5EC2-4813-A37C-436F12459AB1}" type="datetime1">
              <a:rPr lang="es-ES" noProof="0" smtClean="0"/>
              <a:t>27/10/2021</a:t>
            </a:fld>
            <a:endParaRPr lang="es-ES" noProof="0"/>
          </a:p>
        </p:txBody>
      </p:sp>
      <p:sp>
        <p:nvSpPr>
          <p:cNvPr id="6" name="Marcador de pie de página 5">
            <a:extLst>
              <a:ext uri="{FF2B5EF4-FFF2-40B4-BE49-F238E27FC236}">
                <a16:creationId xmlns:a16="http://schemas.microsoft.com/office/drawing/2014/main" id="{DF7AB2E0-2D77-4A54-95DF-4536C0D422A6}"/>
              </a:ext>
            </a:extLst>
          </p:cNvPr>
          <p:cNvSpPr>
            <a:spLocks noGrp="1"/>
          </p:cNvSpPr>
          <p:nvPr>
            <p:ph type="ftr" sz="quarter" idx="11"/>
          </p:nvPr>
        </p:nvSpPr>
        <p:spPr/>
        <p:txBody>
          <a:bodyPr/>
          <a:lstStyle/>
          <a:p>
            <a:pPr rtl="0"/>
            <a:r>
              <a:rPr lang="es-ES" noProof="0"/>
              <a:t>Agregar un pie de página</a:t>
            </a:r>
          </a:p>
        </p:txBody>
      </p:sp>
      <p:sp>
        <p:nvSpPr>
          <p:cNvPr id="7" name="Marcador de número de diapositiva 6">
            <a:extLst>
              <a:ext uri="{FF2B5EF4-FFF2-40B4-BE49-F238E27FC236}">
                <a16:creationId xmlns:a16="http://schemas.microsoft.com/office/drawing/2014/main" id="{027567ED-DED4-4747-AC12-A3066A90E9A1}"/>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368995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2DAF0-BBEB-48FA-85E8-3888F82CD9F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0496137-D287-481D-B2D8-331129A7AE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4E15EE9F-BACF-4E66-898F-692703DB2CAA}"/>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062E963-4073-467B-81DC-6638588C3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B5F46440-DD61-4BA4-8805-2690E3102625}"/>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C13D6B7-4ACD-4239-B406-9B2F5A644955}"/>
              </a:ext>
            </a:extLst>
          </p:cNvPr>
          <p:cNvSpPr>
            <a:spLocks noGrp="1"/>
          </p:cNvSpPr>
          <p:nvPr>
            <p:ph type="dt" sz="half" idx="10"/>
          </p:nvPr>
        </p:nvSpPr>
        <p:spPr/>
        <p:txBody>
          <a:bodyPr/>
          <a:lstStyle/>
          <a:p>
            <a:pPr rtl="0"/>
            <a:fld id="{A7270354-52E8-4E7F-9CC1-1D56B8D54B70}" type="datetime1">
              <a:rPr lang="es-ES" noProof="0" smtClean="0"/>
              <a:t>27/10/2021</a:t>
            </a:fld>
            <a:endParaRPr lang="es-ES" noProof="0"/>
          </a:p>
        </p:txBody>
      </p:sp>
      <p:sp>
        <p:nvSpPr>
          <p:cNvPr id="8" name="Marcador de pie de página 7">
            <a:extLst>
              <a:ext uri="{FF2B5EF4-FFF2-40B4-BE49-F238E27FC236}">
                <a16:creationId xmlns:a16="http://schemas.microsoft.com/office/drawing/2014/main" id="{3A2088F7-2A6A-48F6-8E51-1CFF897A928F}"/>
              </a:ext>
            </a:extLst>
          </p:cNvPr>
          <p:cNvSpPr>
            <a:spLocks noGrp="1"/>
          </p:cNvSpPr>
          <p:nvPr>
            <p:ph type="ftr" sz="quarter" idx="11"/>
          </p:nvPr>
        </p:nvSpPr>
        <p:spPr/>
        <p:txBody>
          <a:bodyPr/>
          <a:lstStyle/>
          <a:p>
            <a:pPr rtl="0"/>
            <a:r>
              <a:rPr lang="es-ES" noProof="0"/>
              <a:t>Agregar un pie de página</a:t>
            </a:r>
          </a:p>
        </p:txBody>
      </p:sp>
      <p:sp>
        <p:nvSpPr>
          <p:cNvPr id="9" name="Marcador de número de diapositiva 8">
            <a:extLst>
              <a:ext uri="{FF2B5EF4-FFF2-40B4-BE49-F238E27FC236}">
                <a16:creationId xmlns:a16="http://schemas.microsoft.com/office/drawing/2014/main" id="{528B232D-5723-4653-9BEA-CC9943A3650C}"/>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253522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FB640-E838-4A01-83F8-1AD7B722F3C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718B9FE-132A-4F4F-B27B-0793082A9607}"/>
              </a:ext>
            </a:extLst>
          </p:cNvPr>
          <p:cNvSpPr>
            <a:spLocks noGrp="1"/>
          </p:cNvSpPr>
          <p:nvPr>
            <p:ph type="dt" sz="half" idx="10"/>
          </p:nvPr>
        </p:nvSpPr>
        <p:spPr/>
        <p:txBody>
          <a:bodyPr/>
          <a:lstStyle/>
          <a:p>
            <a:pPr rtl="0"/>
            <a:fld id="{1EB7698A-D205-4D4F-86C0-6BEC2B7B0AF7}" type="datetime1">
              <a:rPr lang="es-ES" noProof="0" smtClean="0"/>
              <a:t>27/10/2021</a:t>
            </a:fld>
            <a:endParaRPr lang="es-ES" noProof="0"/>
          </a:p>
        </p:txBody>
      </p:sp>
      <p:sp>
        <p:nvSpPr>
          <p:cNvPr id="4" name="Marcador de pie de página 3">
            <a:extLst>
              <a:ext uri="{FF2B5EF4-FFF2-40B4-BE49-F238E27FC236}">
                <a16:creationId xmlns:a16="http://schemas.microsoft.com/office/drawing/2014/main" id="{AF974A13-A2A0-4A5F-8E49-ED8A6449F326}"/>
              </a:ext>
            </a:extLst>
          </p:cNvPr>
          <p:cNvSpPr>
            <a:spLocks noGrp="1"/>
          </p:cNvSpPr>
          <p:nvPr>
            <p:ph type="ftr" sz="quarter" idx="11"/>
          </p:nvPr>
        </p:nvSpPr>
        <p:spPr/>
        <p:txBody>
          <a:bodyPr/>
          <a:lstStyle/>
          <a:p>
            <a:pPr rtl="0"/>
            <a:r>
              <a:rPr lang="es-ES" noProof="0"/>
              <a:t>Agregar un pie de página</a:t>
            </a:r>
          </a:p>
        </p:txBody>
      </p:sp>
      <p:sp>
        <p:nvSpPr>
          <p:cNvPr id="5" name="Marcador de número de diapositiva 4">
            <a:extLst>
              <a:ext uri="{FF2B5EF4-FFF2-40B4-BE49-F238E27FC236}">
                <a16:creationId xmlns:a16="http://schemas.microsoft.com/office/drawing/2014/main" id="{0A486129-9380-4572-A235-DEB9D7CB1B55}"/>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123552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285916C-E584-4234-873F-306C7587B26C}"/>
              </a:ext>
            </a:extLst>
          </p:cNvPr>
          <p:cNvSpPr>
            <a:spLocks noGrp="1"/>
          </p:cNvSpPr>
          <p:nvPr>
            <p:ph type="dt" sz="half" idx="10"/>
          </p:nvPr>
        </p:nvSpPr>
        <p:spPr/>
        <p:txBody>
          <a:bodyPr/>
          <a:lstStyle/>
          <a:p>
            <a:pPr rtl="0"/>
            <a:fld id="{60B518C5-07E1-4EFB-9AB7-1DB632AAA366}" type="datetime1">
              <a:rPr lang="es-ES" noProof="0" smtClean="0"/>
              <a:t>27/10/2021</a:t>
            </a:fld>
            <a:endParaRPr lang="es-ES" noProof="0"/>
          </a:p>
        </p:txBody>
      </p:sp>
      <p:sp>
        <p:nvSpPr>
          <p:cNvPr id="3" name="Marcador de pie de página 2">
            <a:extLst>
              <a:ext uri="{FF2B5EF4-FFF2-40B4-BE49-F238E27FC236}">
                <a16:creationId xmlns:a16="http://schemas.microsoft.com/office/drawing/2014/main" id="{0145CBAF-72E6-4F74-A74A-0CB585F52EDE}"/>
              </a:ext>
            </a:extLst>
          </p:cNvPr>
          <p:cNvSpPr>
            <a:spLocks noGrp="1"/>
          </p:cNvSpPr>
          <p:nvPr>
            <p:ph type="ftr" sz="quarter" idx="11"/>
          </p:nvPr>
        </p:nvSpPr>
        <p:spPr/>
        <p:txBody>
          <a:bodyPr/>
          <a:lstStyle/>
          <a:p>
            <a:pPr rtl="0"/>
            <a:r>
              <a:rPr lang="es-ES" noProof="0"/>
              <a:t>Agregar un pie de página</a:t>
            </a:r>
          </a:p>
        </p:txBody>
      </p:sp>
      <p:sp>
        <p:nvSpPr>
          <p:cNvPr id="4" name="Marcador de número de diapositiva 3">
            <a:extLst>
              <a:ext uri="{FF2B5EF4-FFF2-40B4-BE49-F238E27FC236}">
                <a16:creationId xmlns:a16="http://schemas.microsoft.com/office/drawing/2014/main" id="{9809E27B-005B-4EE6-B34E-DF46BA940E7F}"/>
              </a:ext>
            </a:extLst>
          </p:cNvPr>
          <p:cNvSpPr>
            <a:spLocks noGrp="1"/>
          </p:cNvSpPr>
          <p:nvPr>
            <p:ph type="sldNum" sz="quarter" idx="12"/>
          </p:nvPr>
        </p:nvSpPr>
        <p:spPr/>
        <p:txBody>
          <a:bodyPr/>
          <a:lstStyle/>
          <a:p>
            <a:pPr rtl="0"/>
            <a:fld id="{E31375A4-56A4-47D6-9801-1991572033F7}" type="slidenum">
              <a:rPr lang="es-ES" noProof="0" smtClean="0"/>
              <a:t>‹Nº›</a:t>
            </a:fld>
            <a:endParaRPr lang="es-ES" noProof="0"/>
          </a:p>
        </p:txBody>
      </p:sp>
    </p:spTree>
    <p:extLst>
      <p:ext uri="{BB962C8B-B14F-4D97-AF65-F5344CB8AC3E}">
        <p14:creationId xmlns:p14="http://schemas.microsoft.com/office/powerpoint/2010/main" val="401537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1064C93-DD54-46DF-8C10-AB7B3E820D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AFC686A-5032-4FE6-B81D-8AA69C270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EBED114-C924-4537-9D68-ECD00B185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A9CECD0F-86D3-45E8-B226-EFF150C7CCAC}" type="datetime1">
              <a:rPr lang="es-ES" noProof="0" smtClean="0"/>
              <a:t>27/10/2021</a:t>
            </a:fld>
            <a:endParaRPr lang="es-ES" noProof="0"/>
          </a:p>
        </p:txBody>
      </p:sp>
      <p:sp>
        <p:nvSpPr>
          <p:cNvPr id="5" name="Marcador de pie de página 4">
            <a:extLst>
              <a:ext uri="{FF2B5EF4-FFF2-40B4-BE49-F238E27FC236}">
                <a16:creationId xmlns:a16="http://schemas.microsoft.com/office/drawing/2014/main" id="{5100470D-8C9E-444A-A573-53E598629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Agregar un pie de página</a:t>
            </a:r>
          </a:p>
        </p:txBody>
      </p:sp>
      <p:sp>
        <p:nvSpPr>
          <p:cNvPr id="6" name="Marcador de número de diapositiva 5">
            <a:extLst>
              <a:ext uri="{FF2B5EF4-FFF2-40B4-BE49-F238E27FC236}">
                <a16:creationId xmlns:a16="http://schemas.microsoft.com/office/drawing/2014/main" id="{47197C2C-90C4-49ED-8981-615DFC934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31375A4-56A4-47D6-9801-1991572033F7}" type="slidenum">
              <a:rPr lang="es-ES" noProof="0" smtClean="0"/>
              <a:pPr rtl="0"/>
              <a:t>‹Nº›</a:t>
            </a:fld>
            <a:endParaRPr lang="es-ES" noProof="0"/>
          </a:p>
        </p:txBody>
      </p:sp>
      <p:sp>
        <p:nvSpPr>
          <p:cNvPr id="7" name="Rectángulo 6">
            <a:extLst>
              <a:ext uri="{FF2B5EF4-FFF2-40B4-BE49-F238E27FC236}">
                <a16:creationId xmlns:a16="http://schemas.microsoft.com/office/drawing/2014/main" id="{EEE52246-2C22-4D10-A2E3-0D2028BEA8DB}"/>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3282787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4" r:id="rId3"/>
    <p:sldLayoutId id="2147483675"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radleyboehmke.github.io/HOML/DT.html#ref-breiman2017classific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radleyboehmke.github.io/HOML/DT.html#fig:deep-overfit-tre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bradleyboehmke.github.io/HOML/DT.html#fig:deep-overfit-tree"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E7CB49E5-E9D4-4F28-B3F1-6E9137C04AE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565" t="16390" r="15127" b="11478"/>
          <a:stretch/>
        </p:blipFill>
        <p:spPr>
          <a:xfrm>
            <a:off x="4903575" y="2267160"/>
            <a:ext cx="2384847" cy="1258669"/>
          </a:xfrm>
          <a:prstGeom prst="rect">
            <a:avLst/>
          </a:prstGeom>
        </p:spPr>
      </p:pic>
      <p:sp>
        <p:nvSpPr>
          <p:cNvPr id="2" name="Título 1"/>
          <p:cNvSpPr>
            <a:spLocks noGrp="1"/>
          </p:cNvSpPr>
          <p:nvPr>
            <p:ph type="ctrTitle"/>
          </p:nvPr>
        </p:nvSpPr>
        <p:spPr>
          <a:xfrm>
            <a:off x="3335391" y="2146181"/>
            <a:ext cx="5521214" cy="2360505"/>
          </a:xfrm>
        </p:spPr>
        <p:txBody>
          <a:bodyPr rtlCol="0">
            <a:noAutofit/>
          </a:bodyPr>
          <a:lstStyle/>
          <a:p>
            <a:r>
              <a:rPr lang="en-US" sz="5400" b="1" i="1" dirty="0"/>
              <a:t>Decision Trees</a:t>
            </a:r>
            <a:br>
              <a:rPr lang="en-US" sz="5400" b="1" i="1" dirty="0"/>
            </a:br>
            <a:br>
              <a:rPr lang="en-US" sz="5400" b="1" i="1" dirty="0"/>
            </a:br>
            <a:br>
              <a:rPr lang="en-US" sz="5400" b="1" i="1" dirty="0"/>
            </a:br>
            <a:br>
              <a:rPr lang="en-US" sz="5400" b="1" i="1" dirty="0"/>
            </a:br>
            <a:endParaRPr lang="es-ES" sz="5400" i="1" dirty="0"/>
          </a:p>
        </p:txBody>
      </p:sp>
      <p:sp>
        <p:nvSpPr>
          <p:cNvPr id="3" name="Subtítulo 2"/>
          <p:cNvSpPr>
            <a:spLocks noGrp="1"/>
          </p:cNvSpPr>
          <p:nvPr>
            <p:ph type="subTitle" idx="1"/>
          </p:nvPr>
        </p:nvSpPr>
        <p:spPr>
          <a:xfrm>
            <a:off x="2090057" y="4450753"/>
            <a:ext cx="8011886" cy="1366525"/>
          </a:xfrm>
        </p:spPr>
        <p:txBody>
          <a:bodyPr rtlCol="0">
            <a:normAutofit/>
          </a:bodyPr>
          <a:lstStyle/>
          <a:p>
            <a:pPr rtl="0"/>
            <a:r>
              <a:rPr lang="en-US" b="1" dirty="0">
                <a:solidFill>
                  <a:srgbClr val="972C35"/>
                </a:solidFill>
              </a:rPr>
              <a:t>Fernando Carazo Melo</a:t>
            </a:r>
          </a:p>
          <a:p>
            <a:r>
              <a:rPr lang="es-ES" dirty="0">
                <a:solidFill>
                  <a:srgbClr val="972C35"/>
                </a:solidFill>
              </a:rPr>
              <a:t>PhD in Artificial </a:t>
            </a:r>
            <a:r>
              <a:rPr lang="es-ES" dirty="0" err="1">
                <a:solidFill>
                  <a:srgbClr val="972C35"/>
                </a:solidFill>
              </a:rPr>
              <a:t>intelligence</a:t>
            </a:r>
            <a:r>
              <a:rPr lang="es-ES" dirty="0">
                <a:solidFill>
                  <a:srgbClr val="972C35"/>
                </a:solidFill>
              </a:rPr>
              <a:t> and </a:t>
            </a:r>
            <a:r>
              <a:rPr lang="es-ES" dirty="0" err="1">
                <a:solidFill>
                  <a:srgbClr val="972C35"/>
                </a:solidFill>
              </a:rPr>
              <a:t>Computational</a:t>
            </a:r>
            <a:r>
              <a:rPr lang="es-ES" dirty="0">
                <a:solidFill>
                  <a:srgbClr val="972C35"/>
                </a:solidFill>
              </a:rPr>
              <a:t> </a:t>
            </a:r>
            <a:r>
              <a:rPr lang="es-ES" dirty="0" err="1">
                <a:solidFill>
                  <a:srgbClr val="972C35"/>
                </a:solidFill>
              </a:rPr>
              <a:t>Biology</a:t>
            </a:r>
            <a:r>
              <a:rPr lang="es-ES" dirty="0">
                <a:solidFill>
                  <a:srgbClr val="972C35"/>
                </a:solidFill>
              </a:rPr>
              <a:t> </a:t>
            </a:r>
          </a:p>
          <a:p>
            <a:r>
              <a:rPr lang="es-ES" dirty="0">
                <a:solidFill>
                  <a:srgbClr val="972C35"/>
                </a:solidFill>
              </a:rPr>
              <a:t>fcarazo@tecnun.es</a:t>
            </a:r>
          </a:p>
        </p:txBody>
      </p:sp>
      <p:sp>
        <p:nvSpPr>
          <p:cNvPr id="6" name="CuadroTexto 5">
            <a:extLst>
              <a:ext uri="{FF2B5EF4-FFF2-40B4-BE49-F238E27FC236}">
                <a16:creationId xmlns:a16="http://schemas.microsoft.com/office/drawing/2014/main" id="{3C9BB8F6-B7C8-4CFD-8A06-D58F00856299}"/>
              </a:ext>
            </a:extLst>
          </p:cNvPr>
          <p:cNvSpPr txBox="1"/>
          <p:nvPr/>
        </p:nvSpPr>
        <p:spPr>
          <a:xfrm>
            <a:off x="8224158" y="6441926"/>
            <a:ext cx="6128656" cy="369332"/>
          </a:xfrm>
          <a:prstGeom prst="rect">
            <a:avLst/>
          </a:prstGeom>
          <a:noFill/>
        </p:spPr>
        <p:txBody>
          <a:bodyPr wrap="square">
            <a:spAutoFit/>
          </a:bodyPr>
          <a:lstStyle/>
          <a:p>
            <a:r>
              <a:rPr lang="en-US" sz="1800" i="1" dirty="0" err="1"/>
              <a:t>Máster</a:t>
            </a:r>
            <a:r>
              <a:rPr lang="en-US" sz="1800" i="1" dirty="0"/>
              <a:t> </a:t>
            </a:r>
            <a:r>
              <a:rPr lang="en-US" sz="1800" i="1" dirty="0" err="1"/>
              <a:t>en</a:t>
            </a:r>
            <a:r>
              <a:rPr lang="en-US" sz="1800" i="1" dirty="0"/>
              <a:t> </a:t>
            </a:r>
            <a:r>
              <a:rPr lang="en-US" sz="1800" i="1" dirty="0" err="1"/>
              <a:t>Innovación</a:t>
            </a:r>
            <a:r>
              <a:rPr lang="en-US" sz="1800" i="1" dirty="0"/>
              <a:t> </a:t>
            </a:r>
            <a:r>
              <a:rPr lang="en-US" sz="1800" i="1" dirty="0" err="1"/>
              <a:t>Tecnológica</a:t>
            </a:r>
            <a:r>
              <a:rPr lang="en-US" sz="1800" i="1" dirty="0"/>
              <a:t> 2021</a:t>
            </a:r>
            <a:endParaRPr lang="en-US" dirty="0"/>
          </a:p>
        </p:txBody>
      </p:sp>
    </p:spTree>
    <p:extLst>
      <p:ext uri="{BB962C8B-B14F-4D97-AF65-F5344CB8AC3E}">
        <p14:creationId xmlns:p14="http://schemas.microsoft.com/office/powerpoint/2010/main" val="35322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393D7-8DFD-4A76-98CD-180E20C774FF}"/>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BED3C85C-F1F8-45D1-A1AA-593FAF0A16C3}"/>
              </a:ext>
            </a:extLst>
          </p:cNvPr>
          <p:cNvSpPr>
            <a:spLocks noGrp="1"/>
          </p:cNvSpPr>
          <p:nvPr>
            <p:ph idx="1"/>
          </p:nvPr>
        </p:nvSpPr>
        <p:spPr/>
        <p:txBody>
          <a:bodyPr/>
          <a:lstStyle/>
          <a:p>
            <a:endParaRPr lang="en-US"/>
          </a:p>
        </p:txBody>
      </p:sp>
      <p:sp>
        <p:nvSpPr>
          <p:cNvPr id="4" name="Marcador de número de diapositiva 3">
            <a:extLst>
              <a:ext uri="{FF2B5EF4-FFF2-40B4-BE49-F238E27FC236}">
                <a16:creationId xmlns:a16="http://schemas.microsoft.com/office/drawing/2014/main" id="{F0797DDA-76EE-4E9F-BB69-97E4536C89A8}"/>
              </a:ext>
            </a:extLst>
          </p:cNvPr>
          <p:cNvSpPr>
            <a:spLocks noGrp="1"/>
          </p:cNvSpPr>
          <p:nvPr>
            <p:ph type="sldNum" sz="quarter" idx="12"/>
          </p:nvPr>
        </p:nvSpPr>
        <p:spPr/>
        <p:txBody>
          <a:bodyPr/>
          <a:lstStyle/>
          <a:p>
            <a:pPr rtl="0"/>
            <a:fld id="{E31375A4-56A4-47D6-9801-1991572033F7}" type="slidenum">
              <a:rPr lang="es-ES" noProof="0" smtClean="0"/>
              <a:pPr rtl="0"/>
              <a:t>10</a:t>
            </a:fld>
            <a:endParaRPr lang="es-ES" noProof="0"/>
          </a:p>
        </p:txBody>
      </p:sp>
      <p:pic>
        <p:nvPicPr>
          <p:cNvPr id="6" name="Imagen 5">
            <a:extLst>
              <a:ext uri="{FF2B5EF4-FFF2-40B4-BE49-F238E27FC236}">
                <a16:creationId xmlns:a16="http://schemas.microsoft.com/office/drawing/2014/main" id="{6EB2A3CB-21F4-426C-A5F2-D063FE4B9158}"/>
              </a:ext>
            </a:extLst>
          </p:cNvPr>
          <p:cNvPicPr>
            <a:picLocks noChangeAspect="1"/>
          </p:cNvPicPr>
          <p:nvPr/>
        </p:nvPicPr>
        <p:blipFill>
          <a:blip r:embed="rId2"/>
          <a:stretch>
            <a:fillRect/>
          </a:stretch>
        </p:blipFill>
        <p:spPr>
          <a:xfrm>
            <a:off x="0" y="438575"/>
            <a:ext cx="12192000" cy="5980849"/>
          </a:xfrm>
          <a:prstGeom prst="rect">
            <a:avLst/>
          </a:prstGeom>
        </p:spPr>
      </p:pic>
    </p:spTree>
    <p:extLst>
      <p:ext uri="{BB962C8B-B14F-4D97-AF65-F5344CB8AC3E}">
        <p14:creationId xmlns:p14="http://schemas.microsoft.com/office/powerpoint/2010/main" val="242466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51516-1C3F-436D-83A5-DB588CAC00A3}"/>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0104E8DF-A1D7-4DED-994B-C5B092D304B0}"/>
              </a:ext>
            </a:extLst>
          </p:cNvPr>
          <p:cNvSpPr>
            <a:spLocks noGrp="1"/>
          </p:cNvSpPr>
          <p:nvPr>
            <p:ph idx="1"/>
          </p:nvPr>
        </p:nvSpPr>
        <p:spPr/>
        <p:txBody>
          <a:bodyPr>
            <a:normAutofit fontScale="85000" lnSpcReduction="10000"/>
          </a:bodyPr>
          <a:lstStyle/>
          <a:p>
            <a:r>
              <a:rPr lang="en-US" b="0" i="1" u="sng" dirty="0">
                <a:solidFill>
                  <a:srgbClr val="333333"/>
                </a:solidFill>
                <a:effectLst/>
                <a:latin typeface="Helvetica Neue"/>
              </a:rPr>
              <a:t>Tree-based models</a:t>
            </a:r>
            <a:r>
              <a:rPr lang="en-US" b="0" i="0" u="sng" dirty="0">
                <a:solidFill>
                  <a:srgbClr val="333333"/>
                </a:solidFill>
                <a:effectLst/>
                <a:latin typeface="Helvetica Neue"/>
              </a:rPr>
              <a:t> are a class of nonparametric algorithms that work by partitioning the feature space into a number of smaller (non-overlapping) regions with similar response values using a set of </a:t>
            </a:r>
            <a:r>
              <a:rPr lang="en-US" b="0" i="1" u="sng" dirty="0">
                <a:solidFill>
                  <a:srgbClr val="333333"/>
                </a:solidFill>
                <a:effectLst/>
                <a:latin typeface="Helvetica Neue"/>
              </a:rPr>
              <a:t>splitting rules</a:t>
            </a:r>
            <a:r>
              <a:rPr lang="en-US" b="0" i="0" u="sng" dirty="0">
                <a:solidFill>
                  <a:srgbClr val="333333"/>
                </a:solidFill>
                <a:effectLst/>
                <a:latin typeface="Helvetica Neue"/>
              </a:rPr>
              <a:t>. </a:t>
            </a:r>
          </a:p>
          <a:p>
            <a:r>
              <a:rPr lang="en-US" b="0" i="0" u="sng" dirty="0">
                <a:solidFill>
                  <a:srgbClr val="333333"/>
                </a:solidFill>
                <a:effectLst/>
                <a:latin typeface="Helvetica Neue"/>
              </a:rPr>
              <a:t>Predictions are obtained by fitting a simpler model (e.g., a constant like the average response value) in each region. Such </a:t>
            </a:r>
            <a:r>
              <a:rPr lang="en-US" b="0" i="1" u="sng" dirty="0">
                <a:solidFill>
                  <a:srgbClr val="333333"/>
                </a:solidFill>
                <a:effectLst/>
                <a:latin typeface="Helvetica Neue"/>
              </a:rPr>
              <a:t>divide-and-conquer</a:t>
            </a:r>
            <a:r>
              <a:rPr lang="en-US" b="0" i="0" u="sng" dirty="0">
                <a:solidFill>
                  <a:srgbClr val="333333"/>
                </a:solidFill>
                <a:effectLst/>
                <a:latin typeface="Helvetica Neue"/>
              </a:rPr>
              <a:t> methods can produce simple rules that are easy to interpret and visualize with </a:t>
            </a:r>
            <a:r>
              <a:rPr lang="en-US" b="0" i="1" u="sng" dirty="0">
                <a:solidFill>
                  <a:srgbClr val="333333"/>
                </a:solidFill>
                <a:effectLst/>
                <a:latin typeface="Helvetica Neue"/>
              </a:rPr>
              <a:t>tree diagrams</a:t>
            </a:r>
            <a:r>
              <a:rPr lang="en-US" b="0" i="0" u="sng" dirty="0">
                <a:solidFill>
                  <a:srgbClr val="333333"/>
                </a:solidFill>
                <a:effectLst/>
                <a:latin typeface="Helvetica Neue"/>
              </a:rPr>
              <a:t>. </a:t>
            </a:r>
          </a:p>
          <a:p>
            <a:r>
              <a:rPr lang="en-US" b="0" i="0" u="sng" dirty="0">
                <a:solidFill>
                  <a:srgbClr val="333333"/>
                </a:solidFill>
                <a:effectLst/>
                <a:latin typeface="Helvetica Neue"/>
              </a:rPr>
              <a:t>As we’ll see, decision trees offer many benefits; however, they typically lack in predictive performance compared to more complex algorithms like neural networks </a:t>
            </a:r>
            <a:endParaRPr lang="en-US" u="sng" dirty="0">
              <a:solidFill>
                <a:srgbClr val="333333"/>
              </a:solidFill>
              <a:latin typeface="Helvetica Neue"/>
            </a:endParaRPr>
          </a:p>
          <a:p>
            <a:r>
              <a:rPr lang="en-US" b="0" i="0" u="sng" dirty="0" err="1">
                <a:solidFill>
                  <a:srgbClr val="333333"/>
                </a:solidFill>
                <a:effectLst/>
                <a:latin typeface="Helvetica Neue"/>
              </a:rPr>
              <a:t>owever</a:t>
            </a:r>
            <a:r>
              <a:rPr lang="en-US" b="0" i="0" u="sng" dirty="0">
                <a:solidFill>
                  <a:srgbClr val="333333"/>
                </a:solidFill>
                <a:effectLst/>
                <a:latin typeface="Helvetica Neue"/>
              </a:rPr>
              <a:t>, future chapters will discuss powerful ensemble algorithms—like random forests and gradient boosting machines—which are constructed by combining together many decision trees in a clever way.</a:t>
            </a:r>
            <a:endParaRPr lang="en-US" u="sng" dirty="0"/>
          </a:p>
        </p:txBody>
      </p:sp>
      <p:sp>
        <p:nvSpPr>
          <p:cNvPr id="4" name="Marcador de número de diapositiva 3">
            <a:extLst>
              <a:ext uri="{FF2B5EF4-FFF2-40B4-BE49-F238E27FC236}">
                <a16:creationId xmlns:a16="http://schemas.microsoft.com/office/drawing/2014/main" id="{32C76000-7667-45AE-8A7D-5C203CF1944B}"/>
              </a:ext>
            </a:extLst>
          </p:cNvPr>
          <p:cNvSpPr>
            <a:spLocks noGrp="1"/>
          </p:cNvSpPr>
          <p:nvPr>
            <p:ph type="sldNum" sz="quarter" idx="12"/>
          </p:nvPr>
        </p:nvSpPr>
        <p:spPr/>
        <p:txBody>
          <a:bodyPr/>
          <a:lstStyle/>
          <a:p>
            <a:pPr rtl="0"/>
            <a:fld id="{E31375A4-56A4-47D6-9801-1991572033F7}" type="slidenum">
              <a:rPr lang="es-ES" noProof="0" smtClean="0"/>
              <a:pPr rtl="0"/>
              <a:t>2</a:t>
            </a:fld>
            <a:endParaRPr lang="es-ES" noProof="0"/>
          </a:p>
        </p:txBody>
      </p:sp>
    </p:spTree>
    <p:extLst>
      <p:ext uri="{BB962C8B-B14F-4D97-AF65-F5344CB8AC3E}">
        <p14:creationId xmlns:p14="http://schemas.microsoft.com/office/powerpoint/2010/main" val="41855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FC9510E-0661-4EE1-9515-E625157AC386}"/>
              </a:ext>
            </a:extLst>
          </p:cNvPr>
          <p:cNvSpPr>
            <a:spLocks noGrp="1"/>
          </p:cNvSpPr>
          <p:nvPr>
            <p:ph type="title"/>
          </p:nvPr>
        </p:nvSpPr>
        <p:spPr>
          <a:xfrm>
            <a:off x="630936" y="640080"/>
            <a:ext cx="4818888" cy="1481328"/>
          </a:xfrm>
        </p:spPr>
        <p:txBody>
          <a:bodyPr anchor="b">
            <a:normAutofit/>
          </a:bodyPr>
          <a:lstStyle/>
          <a:p>
            <a:r>
              <a:rPr lang="en-US" sz="5400" dirty="0"/>
              <a:t>Decision Trees</a:t>
            </a:r>
          </a:p>
        </p:txBody>
      </p:sp>
      <p:sp>
        <p:nvSpPr>
          <p:cNvPr id="3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5737928-6BB9-44D1-89B3-9B8B24DE722C}"/>
              </a:ext>
            </a:extLst>
          </p:cNvPr>
          <p:cNvSpPr>
            <a:spLocks noGrp="1"/>
          </p:cNvSpPr>
          <p:nvPr>
            <p:ph idx="1"/>
          </p:nvPr>
        </p:nvSpPr>
        <p:spPr>
          <a:xfrm>
            <a:off x="630935" y="2660904"/>
            <a:ext cx="5383365" cy="3547872"/>
          </a:xfrm>
        </p:spPr>
        <p:txBody>
          <a:bodyPr anchor="t">
            <a:normAutofit/>
          </a:bodyPr>
          <a:lstStyle/>
          <a:p>
            <a:r>
              <a:rPr lang="en-US" sz="1800" b="0" i="0" dirty="0">
                <a:effectLst/>
                <a:latin typeface="Helvetica Neue"/>
              </a:rPr>
              <a:t>There are many methodologies for constructing decision trees but the most well-known is the </a:t>
            </a:r>
            <a:r>
              <a:rPr lang="en-US" sz="1800" b="1" i="0" dirty="0">
                <a:effectLst/>
                <a:latin typeface="Helvetica Neue"/>
              </a:rPr>
              <a:t>c</a:t>
            </a:r>
            <a:r>
              <a:rPr lang="en-US" sz="1800" b="0" i="0" dirty="0">
                <a:effectLst/>
                <a:latin typeface="Helvetica Neue"/>
              </a:rPr>
              <a:t>lassification </a:t>
            </a:r>
            <a:r>
              <a:rPr lang="en-US" sz="1800" b="1" i="0" dirty="0">
                <a:effectLst/>
                <a:latin typeface="Helvetica Neue"/>
              </a:rPr>
              <a:t>a</a:t>
            </a:r>
            <a:r>
              <a:rPr lang="en-US" sz="1800" b="0" i="0" dirty="0">
                <a:effectLst/>
                <a:latin typeface="Helvetica Neue"/>
              </a:rPr>
              <a:t>nd </a:t>
            </a:r>
            <a:r>
              <a:rPr lang="en-US" sz="1800" b="1" i="0" dirty="0">
                <a:effectLst/>
                <a:latin typeface="Helvetica Neue"/>
              </a:rPr>
              <a:t>r</a:t>
            </a:r>
            <a:r>
              <a:rPr lang="en-US" sz="1800" b="0" i="0" dirty="0">
                <a:effectLst/>
                <a:latin typeface="Helvetica Neue"/>
              </a:rPr>
              <a:t>egression </a:t>
            </a:r>
            <a:r>
              <a:rPr lang="en-US" sz="1800" b="1" i="0" dirty="0">
                <a:effectLst/>
                <a:latin typeface="Helvetica Neue"/>
              </a:rPr>
              <a:t>t</a:t>
            </a:r>
            <a:r>
              <a:rPr lang="en-US" sz="1800" b="0" i="0" dirty="0">
                <a:effectLst/>
                <a:latin typeface="Helvetica Neue"/>
              </a:rPr>
              <a:t>ree (CART) algorithm proposed in </a:t>
            </a:r>
            <a:r>
              <a:rPr lang="en-US" sz="1800" b="0" i="0" dirty="0" err="1">
                <a:effectLst/>
                <a:latin typeface="Helvetica Neue"/>
              </a:rPr>
              <a:t>Breiman</a:t>
            </a:r>
            <a:r>
              <a:rPr lang="en-US" sz="1800" b="0" i="0" dirty="0">
                <a:effectLst/>
                <a:latin typeface="Helvetica Neue"/>
              </a:rPr>
              <a:t> (</a:t>
            </a:r>
            <a:r>
              <a:rPr lang="en-US" sz="1800" b="0" i="0" u="none" strike="noStrike" dirty="0">
                <a:effectLst/>
                <a:latin typeface="Helvetica Neue"/>
                <a:hlinkClick r:id="rId2"/>
              </a:rPr>
              <a:t>1984</a:t>
            </a:r>
            <a:r>
              <a:rPr lang="en-US" sz="1800" b="0" i="0" dirty="0">
                <a:effectLst/>
                <a:latin typeface="Helvetica Neue"/>
              </a:rPr>
              <a:t>).</a:t>
            </a:r>
          </a:p>
          <a:p>
            <a:r>
              <a:rPr lang="en-US" sz="1800" b="0" i="0" dirty="0">
                <a:effectLst/>
                <a:latin typeface="Helvetica Neue"/>
              </a:rPr>
              <a:t>After all the partitioning has been done, the model predicts the output based on (1) the average response values for all observations that fall in that subgroup (regression problem), or (2) the class that has majority representation (classification problem).</a:t>
            </a:r>
          </a:p>
        </p:txBody>
      </p:sp>
      <p:pic>
        <p:nvPicPr>
          <p:cNvPr id="7" name="Imagen 6" descr="Imagen de la pantalla de un celular&#10;&#10;Descripción generada automáticamente con confianza media">
            <a:extLst>
              <a:ext uri="{FF2B5EF4-FFF2-40B4-BE49-F238E27FC236}">
                <a16:creationId xmlns:a16="http://schemas.microsoft.com/office/drawing/2014/main" id="{CD520E0A-72A3-4A84-B865-46C51B61EB4A}"/>
              </a:ext>
            </a:extLst>
          </p:cNvPr>
          <p:cNvPicPr>
            <a:picLocks noChangeAspect="1"/>
          </p:cNvPicPr>
          <p:nvPr/>
        </p:nvPicPr>
        <p:blipFill>
          <a:blip r:embed="rId3"/>
          <a:stretch>
            <a:fillRect/>
          </a:stretch>
        </p:blipFill>
        <p:spPr>
          <a:xfrm>
            <a:off x="5773020" y="1514589"/>
            <a:ext cx="6077495" cy="3828821"/>
          </a:xfrm>
          <a:prstGeom prst="rect">
            <a:avLst/>
          </a:prstGeom>
        </p:spPr>
      </p:pic>
      <p:sp>
        <p:nvSpPr>
          <p:cNvPr id="4" name="Marcador de número de diapositiva 3">
            <a:extLst>
              <a:ext uri="{FF2B5EF4-FFF2-40B4-BE49-F238E27FC236}">
                <a16:creationId xmlns:a16="http://schemas.microsoft.com/office/drawing/2014/main" id="{BF680C30-3D68-446F-85D7-8FFAAA530335}"/>
              </a:ext>
            </a:extLst>
          </p:cNvPr>
          <p:cNvSpPr>
            <a:spLocks noGrp="1"/>
          </p:cNvSpPr>
          <p:nvPr>
            <p:ph type="sldNum" sz="quarter" idx="12"/>
          </p:nvPr>
        </p:nvSpPr>
        <p:spPr>
          <a:xfrm>
            <a:off x="8610600" y="6356350"/>
            <a:ext cx="2743200" cy="365125"/>
          </a:xfrm>
        </p:spPr>
        <p:txBody>
          <a:bodyPr>
            <a:normAutofit/>
          </a:bodyPr>
          <a:lstStyle/>
          <a:p>
            <a:pPr rtl="0">
              <a:spcAft>
                <a:spcPts val="600"/>
              </a:spcAft>
            </a:pPr>
            <a:fld id="{E31375A4-56A4-47D6-9801-1991572033F7}" type="slidenum">
              <a:rPr lang="es-ES" noProof="0" smtClean="0"/>
              <a:pPr rtl="0">
                <a:spcAft>
                  <a:spcPts val="600"/>
                </a:spcAft>
              </a:pPr>
              <a:t>3</a:t>
            </a:fld>
            <a:endParaRPr lang="es-ES" noProof="0"/>
          </a:p>
        </p:txBody>
      </p:sp>
    </p:spTree>
    <p:extLst>
      <p:ext uri="{BB962C8B-B14F-4D97-AF65-F5344CB8AC3E}">
        <p14:creationId xmlns:p14="http://schemas.microsoft.com/office/powerpoint/2010/main" val="86432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DF6C64B-6203-468B-AD12-324805DE08CB}"/>
              </a:ext>
            </a:extLst>
          </p:cNvPr>
          <p:cNvPicPr>
            <a:picLocks noChangeAspect="1"/>
          </p:cNvPicPr>
          <p:nvPr/>
        </p:nvPicPr>
        <p:blipFill>
          <a:blip r:embed="rId2"/>
          <a:stretch>
            <a:fillRect/>
          </a:stretch>
        </p:blipFill>
        <p:spPr>
          <a:xfrm>
            <a:off x="2209800" y="3321614"/>
            <a:ext cx="7773216" cy="3100724"/>
          </a:xfrm>
          <a:prstGeom prst="rect">
            <a:avLst/>
          </a:prstGeom>
        </p:spPr>
      </p:pic>
      <p:sp>
        <p:nvSpPr>
          <p:cNvPr id="4" name="Marcador de número de diapositiva 3">
            <a:extLst>
              <a:ext uri="{FF2B5EF4-FFF2-40B4-BE49-F238E27FC236}">
                <a16:creationId xmlns:a16="http://schemas.microsoft.com/office/drawing/2014/main" id="{8B6DA685-475D-4162-BC67-974FB2BC17AD}"/>
              </a:ext>
            </a:extLst>
          </p:cNvPr>
          <p:cNvSpPr>
            <a:spLocks noGrp="1"/>
          </p:cNvSpPr>
          <p:nvPr>
            <p:ph type="sldNum" sz="quarter" idx="12"/>
          </p:nvPr>
        </p:nvSpPr>
        <p:spPr/>
        <p:txBody>
          <a:bodyPr/>
          <a:lstStyle/>
          <a:p>
            <a:pPr rtl="0"/>
            <a:fld id="{E31375A4-56A4-47D6-9801-1991572033F7}" type="slidenum">
              <a:rPr lang="es-ES" noProof="0" smtClean="0"/>
              <a:pPr rtl="0"/>
              <a:t>4</a:t>
            </a:fld>
            <a:endParaRPr lang="es-ES" noProof="0"/>
          </a:p>
        </p:txBody>
      </p:sp>
      <p:sp>
        <p:nvSpPr>
          <p:cNvPr id="7" name="Rectángulo 6">
            <a:extLst>
              <a:ext uri="{FF2B5EF4-FFF2-40B4-BE49-F238E27FC236}">
                <a16:creationId xmlns:a16="http://schemas.microsoft.com/office/drawing/2014/main" id="{7EF6B8F4-B4B5-484B-AA58-30F52018D842}"/>
              </a:ext>
            </a:extLst>
          </p:cNvPr>
          <p:cNvSpPr/>
          <p:nvPr/>
        </p:nvSpPr>
        <p:spPr>
          <a:xfrm>
            <a:off x="167640" y="1539240"/>
            <a:ext cx="408432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7">
            <a:extLst>
              <a:ext uri="{FF2B5EF4-FFF2-40B4-BE49-F238E27FC236}">
                <a16:creationId xmlns:a16="http://schemas.microsoft.com/office/drawing/2014/main" id="{A84E4CBD-52EB-4371-9613-72648DE3FC62}"/>
              </a:ext>
            </a:extLst>
          </p:cNvPr>
          <p:cNvPicPr>
            <a:picLocks noChangeAspect="1"/>
          </p:cNvPicPr>
          <p:nvPr/>
        </p:nvPicPr>
        <p:blipFill rotWithShape="1">
          <a:blip r:embed="rId3"/>
          <a:srcRect b="25726"/>
          <a:stretch/>
        </p:blipFill>
        <p:spPr>
          <a:xfrm>
            <a:off x="838200" y="1267451"/>
            <a:ext cx="10012679" cy="2259965"/>
          </a:xfrm>
          <a:prstGeom prst="rect">
            <a:avLst/>
          </a:prstGeom>
        </p:spPr>
      </p:pic>
      <p:sp>
        <p:nvSpPr>
          <p:cNvPr id="10" name="Rectángulo 9">
            <a:extLst>
              <a:ext uri="{FF2B5EF4-FFF2-40B4-BE49-F238E27FC236}">
                <a16:creationId xmlns:a16="http://schemas.microsoft.com/office/drawing/2014/main" id="{AB4DB9D0-4A8E-43EF-BDE5-5A4C825028DE}"/>
              </a:ext>
            </a:extLst>
          </p:cNvPr>
          <p:cNvSpPr/>
          <p:nvPr/>
        </p:nvSpPr>
        <p:spPr>
          <a:xfrm>
            <a:off x="167640" y="936616"/>
            <a:ext cx="408432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6D426CB-05DF-4707-8301-C4D3552A373E}"/>
              </a:ext>
            </a:extLst>
          </p:cNvPr>
          <p:cNvSpPr>
            <a:spLocks noGrp="1"/>
          </p:cNvSpPr>
          <p:nvPr>
            <p:ph type="title"/>
          </p:nvPr>
        </p:nvSpPr>
        <p:spPr/>
        <p:txBody>
          <a:bodyPr/>
          <a:lstStyle/>
          <a:p>
            <a:r>
              <a:rPr lang="en-US" dirty="0"/>
              <a:t>Regression</a:t>
            </a:r>
          </a:p>
        </p:txBody>
      </p:sp>
    </p:spTree>
    <p:extLst>
      <p:ext uri="{BB962C8B-B14F-4D97-AF65-F5344CB8AC3E}">
        <p14:creationId xmlns:p14="http://schemas.microsoft.com/office/powerpoint/2010/main" val="159424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56AA-9EB1-4D15-85DD-D7272908AE93}"/>
              </a:ext>
            </a:extLst>
          </p:cNvPr>
          <p:cNvSpPr>
            <a:spLocks noGrp="1"/>
          </p:cNvSpPr>
          <p:nvPr>
            <p:ph type="title"/>
          </p:nvPr>
        </p:nvSpPr>
        <p:spPr/>
        <p:txBody>
          <a:bodyPr/>
          <a:lstStyle/>
          <a:p>
            <a:r>
              <a:rPr lang="en-US" dirty="0"/>
              <a:t>Classification</a:t>
            </a:r>
          </a:p>
        </p:txBody>
      </p:sp>
      <p:sp>
        <p:nvSpPr>
          <p:cNvPr id="4" name="Marcador de número de diapositiva 3">
            <a:extLst>
              <a:ext uri="{FF2B5EF4-FFF2-40B4-BE49-F238E27FC236}">
                <a16:creationId xmlns:a16="http://schemas.microsoft.com/office/drawing/2014/main" id="{45271518-3743-43F4-8D85-E46450AE7350}"/>
              </a:ext>
            </a:extLst>
          </p:cNvPr>
          <p:cNvSpPr>
            <a:spLocks noGrp="1"/>
          </p:cNvSpPr>
          <p:nvPr>
            <p:ph type="sldNum" sz="quarter" idx="12"/>
          </p:nvPr>
        </p:nvSpPr>
        <p:spPr/>
        <p:txBody>
          <a:bodyPr/>
          <a:lstStyle/>
          <a:p>
            <a:pPr rtl="0"/>
            <a:fld id="{E31375A4-56A4-47D6-9801-1991572033F7}" type="slidenum">
              <a:rPr lang="es-ES" noProof="0" smtClean="0"/>
              <a:pPr rtl="0"/>
              <a:t>5</a:t>
            </a:fld>
            <a:endParaRPr lang="es-ES" noProof="0"/>
          </a:p>
        </p:txBody>
      </p:sp>
      <p:pic>
        <p:nvPicPr>
          <p:cNvPr id="6" name="Picture 4" descr="Decision Tree Fundamentals. Learning about Gini Impurity, Entropy… | by Huy  Bui | Towards Data Science">
            <a:extLst>
              <a:ext uri="{FF2B5EF4-FFF2-40B4-BE49-F238E27FC236}">
                <a16:creationId xmlns:a16="http://schemas.microsoft.com/office/drawing/2014/main" id="{4BD54327-0248-4A73-A2CD-2D2E34B11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68621"/>
            <a:ext cx="7703813" cy="156483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ED8AAA31-38E7-47CC-83B6-16C8090CABEB}"/>
              </a:ext>
            </a:extLst>
          </p:cNvPr>
          <p:cNvPicPr>
            <a:picLocks noChangeAspect="1"/>
          </p:cNvPicPr>
          <p:nvPr/>
        </p:nvPicPr>
        <p:blipFill rotWithShape="1">
          <a:blip r:embed="rId3"/>
          <a:srcRect t="70448" b="-1320"/>
          <a:stretch/>
        </p:blipFill>
        <p:spPr>
          <a:xfrm>
            <a:off x="895353" y="1309664"/>
            <a:ext cx="10012679" cy="939363"/>
          </a:xfrm>
          <a:prstGeom prst="rect">
            <a:avLst/>
          </a:prstGeom>
        </p:spPr>
      </p:pic>
      <p:pic>
        <p:nvPicPr>
          <p:cNvPr id="5" name="Picture 2" descr="A Simple Explanation of Gini Impurity - victorzhou.com">
            <a:extLst>
              <a:ext uri="{FF2B5EF4-FFF2-40B4-BE49-F238E27FC236}">
                <a16:creationId xmlns:a16="http://schemas.microsoft.com/office/drawing/2014/main" id="{14B3EFDB-400F-4885-AA83-B90F0A8847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8499" y="3510994"/>
            <a:ext cx="2556859" cy="25568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L | Gini Impurity and Entropy in Decision Tree - GeeksforGeeks">
            <a:extLst>
              <a:ext uri="{FF2B5EF4-FFF2-40B4-BE49-F238E27FC236}">
                <a16:creationId xmlns:a16="http://schemas.microsoft.com/office/drawing/2014/main" id="{35DE4A46-E104-4989-B2BC-26C5401046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2723" y="1963776"/>
            <a:ext cx="3924599" cy="4119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6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E40D35-F6CC-4FD9-87E7-418443B8E1FF}"/>
              </a:ext>
            </a:extLst>
          </p:cNvPr>
          <p:cNvSpPr>
            <a:spLocks noGrp="1"/>
          </p:cNvSpPr>
          <p:nvPr>
            <p:ph idx="1"/>
          </p:nvPr>
        </p:nvSpPr>
        <p:spPr/>
        <p:txBody>
          <a:bodyPr/>
          <a:lstStyle/>
          <a:p>
            <a:endParaRPr lang="en-US"/>
          </a:p>
        </p:txBody>
      </p:sp>
      <p:sp>
        <p:nvSpPr>
          <p:cNvPr id="4" name="Marcador de número de diapositiva 3">
            <a:extLst>
              <a:ext uri="{FF2B5EF4-FFF2-40B4-BE49-F238E27FC236}">
                <a16:creationId xmlns:a16="http://schemas.microsoft.com/office/drawing/2014/main" id="{CB6F1CAF-3E86-4B3C-AD73-32D755E08B3D}"/>
              </a:ext>
            </a:extLst>
          </p:cNvPr>
          <p:cNvSpPr>
            <a:spLocks noGrp="1"/>
          </p:cNvSpPr>
          <p:nvPr>
            <p:ph type="sldNum" sz="quarter" idx="12"/>
          </p:nvPr>
        </p:nvSpPr>
        <p:spPr/>
        <p:txBody>
          <a:bodyPr/>
          <a:lstStyle/>
          <a:p>
            <a:pPr rtl="0"/>
            <a:fld id="{E31375A4-56A4-47D6-9801-1991572033F7}" type="slidenum">
              <a:rPr lang="es-ES" noProof="0" smtClean="0"/>
              <a:pPr rtl="0"/>
              <a:t>6</a:t>
            </a:fld>
            <a:endParaRPr lang="es-ES" noProof="0"/>
          </a:p>
        </p:txBody>
      </p:sp>
      <p:pic>
        <p:nvPicPr>
          <p:cNvPr id="5" name="Imagen 4">
            <a:extLst>
              <a:ext uri="{FF2B5EF4-FFF2-40B4-BE49-F238E27FC236}">
                <a16:creationId xmlns:a16="http://schemas.microsoft.com/office/drawing/2014/main" id="{D23A02BF-C588-4409-983D-A99D572FAE0F}"/>
              </a:ext>
            </a:extLst>
          </p:cNvPr>
          <p:cNvPicPr>
            <a:picLocks noChangeAspect="1"/>
          </p:cNvPicPr>
          <p:nvPr/>
        </p:nvPicPr>
        <p:blipFill>
          <a:blip r:embed="rId2"/>
          <a:stretch>
            <a:fillRect/>
          </a:stretch>
        </p:blipFill>
        <p:spPr>
          <a:xfrm>
            <a:off x="0" y="1148121"/>
            <a:ext cx="12192000" cy="4561757"/>
          </a:xfrm>
          <a:prstGeom prst="rect">
            <a:avLst/>
          </a:prstGeom>
        </p:spPr>
      </p:pic>
      <p:sp>
        <p:nvSpPr>
          <p:cNvPr id="2" name="Título 1">
            <a:extLst>
              <a:ext uri="{FF2B5EF4-FFF2-40B4-BE49-F238E27FC236}">
                <a16:creationId xmlns:a16="http://schemas.microsoft.com/office/drawing/2014/main" id="{0BDA3DC6-5056-4974-B058-132E753E0EA8}"/>
              </a:ext>
            </a:extLst>
          </p:cNvPr>
          <p:cNvSpPr>
            <a:spLocks noGrp="1"/>
          </p:cNvSpPr>
          <p:nvPr>
            <p:ph type="title"/>
          </p:nvPr>
        </p:nvSpPr>
        <p:spPr/>
        <p:txBody>
          <a:bodyPr/>
          <a:lstStyle/>
          <a:p>
            <a:r>
              <a:rPr lang="en-US" dirty="0"/>
              <a:t>Decision Trees for classification</a:t>
            </a:r>
          </a:p>
        </p:txBody>
      </p:sp>
    </p:spTree>
    <p:extLst>
      <p:ext uri="{BB962C8B-B14F-4D97-AF65-F5344CB8AC3E}">
        <p14:creationId xmlns:p14="http://schemas.microsoft.com/office/powerpoint/2010/main" val="2752356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4C604-0346-49D2-9DA2-5253B090C771}"/>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91687ECD-A911-400A-AEB1-292EDAC3A8B9}"/>
              </a:ext>
            </a:extLst>
          </p:cNvPr>
          <p:cNvSpPr>
            <a:spLocks noGrp="1"/>
          </p:cNvSpPr>
          <p:nvPr>
            <p:ph idx="1"/>
          </p:nvPr>
        </p:nvSpPr>
        <p:spPr/>
        <p:txBody>
          <a:bodyPr/>
          <a:lstStyle/>
          <a:p>
            <a:endParaRPr lang="en-US"/>
          </a:p>
        </p:txBody>
      </p:sp>
      <p:sp>
        <p:nvSpPr>
          <p:cNvPr id="4" name="Marcador de número de diapositiva 3">
            <a:extLst>
              <a:ext uri="{FF2B5EF4-FFF2-40B4-BE49-F238E27FC236}">
                <a16:creationId xmlns:a16="http://schemas.microsoft.com/office/drawing/2014/main" id="{4A02A300-CA8F-46E0-8958-30C71E06E3DE}"/>
              </a:ext>
            </a:extLst>
          </p:cNvPr>
          <p:cNvSpPr>
            <a:spLocks noGrp="1"/>
          </p:cNvSpPr>
          <p:nvPr>
            <p:ph type="sldNum" sz="quarter" idx="12"/>
          </p:nvPr>
        </p:nvSpPr>
        <p:spPr/>
        <p:txBody>
          <a:bodyPr/>
          <a:lstStyle/>
          <a:p>
            <a:pPr rtl="0"/>
            <a:fld id="{E31375A4-56A4-47D6-9801-1991572033F7}" type="slidenum">
              <a:rPr lang="es-ES" noProof="0" smtClean="0"/>
              <a:pPr rtl="0"/>
              <a:t>7</a:t>
            </a:fld>
            <a:endParaRPr lang="es-ES" noProof="0"/>
          </a:p>
        </p:txBody>
      </p:sp>
      <p:pic>
        <p:nvPicPr>
          <p:cNvPr id="6" name="Imagen 5">
            <a:extLst>
              <a:ext uri="{FF2B5EF4-FFF2-40B4-BE49-F238E27FC236}">
                <a16:creationId xmlns:a16="http://schemas.microsoft.com/office/drawing/2014/main" id="{76DDFAB9-C5C1-4F03-99E8-8A8D491E77C8}"/>
              </a:ext>
            </a:extLst>
          </p:cNvPr>
          <p:cNvPicPr>
            <a:picLocks noChangeAspect="1"/>
          </p:cNvPicPr>
          <p:nvPr/>
        </p:nvPicPr>
        <p:blipFill>
          <a:blip r:embed="rId2"/>
          <a:stretch>
            <a:fillRect/>
          </a:stretch>
        </p:blipFill>
        <p:spPr>
          <a:xfrm>
            <a:off x="3035430" y="1755591"/>
            <a:ext cx="6768445" cy="4491406"/>
          </a:xfrm>
          <a:prstGeom prst="rect">
            <a:avLst/>
          </a:prstGeom>
        </p:spPr>
      </p:pic>
    </p:spTree>
    <p:extLst>
      <p:ext uri="{BB962C8B-B14F-4D97-AF65-F5344CB8AC3E}">
        <p14:creationId xmlns:p14="http://schemas.microsoft.com/office/powerpoint/2010/main" val="404352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C84D4-E38F-48F7-B7D8-0E1307F3DBC4}"/>
              </a:ext>
            </a:extLst>
          </p:cNvPr>
          <p:cNvSpPr>
            <a:spLocks noGrp="1"/>
          </p:cNvSpPr>
          <p:nvPr>
            <p:ph type="title"/>
          </p:nvPr>
        </p:nvSpPr>
        <p:spPr/>
        <p:txBody>
          <a:bodyPr>
            <a:normAutofit/>
          </a:bodyPr>
          <a:lstStyle/>
          <a:p>
            <a:r>
              <a:rPr lang="es-ES" sz="3600" b="1" i="0">
                <a:effectLst/>
                <a:latin typeface="Helvetica Neue"/>
              </a:rPr>
              <a:t>How deep?</a:t>
            </a:r>
            <a:endParaRPr lang="en-US" sz="3600"/>
          </a:p>
        </p:txBody>
      </p:sp>
      <p:sp>
        <p:nvSpPr>
          <p:cNvPr id="3" name="Marcador de contenido 2">
            <a:extLst>
              <a:ext uri="{FF2B5EF4-FFF2-40B4-BE49-F238E27FC236}">
                <a16:creationId xmlns:a16="http://schemas.microsoft.com/office/drawing/2014/main" id="{0B72EC5E-ADFC-41C9-A2DF-C6A87D0E8089}"/>
              </a:ext>
            </a:extLst>
          </p:cNvPr>
          <p:cNvSpPr>
            <a:spLocks noGrp="1"/>
          </p:cNvSpPr>
          <p:nvPr>
            <p:ph idx="1"/>
          </p:nvPr>
        </p:nvSpPr>
        <p:spPr>
          <a:xfrm>
            <a:off x="838200" y="1825625"/>
            <a:ext cx="10841610" cy="4351338"/>
          </a:xfrm>
        </p:spPr>
        <p:txBody>
          <a:bodyPr>
            <a:normAutofit/>
          </a:bodyPr>
          <a:lstStyle/>
          <a:p>
            <a:r>
              <a:rPr lang="en-US" sz="2000" b="0" i="0" dirty="0">
                <a:effectLst/>
                <a:latin typeface="Helvetica Neue"/>
              </a:rPr>
              <a:t>This leads to an important question: how deep (i.e., complex) should we make the tree? If we grow an overly complex tree as in Figure </a:t>
            </a:r>
            <a:r>
              <a:rPr lang="en-US" sz="2000" b="0" i="0" u="none" strike="noStrike" dirty="0">
                <a:effectLst/>
                <a:latin typeface="Helvetica Neue"/>
                <a:hlinkClick r:id="rId2"/>
              </a:rPr>
              <a:t>9.6</a:t>
            </a:r>
            <a:r>
              <a:rPr lang="en-US" sz="2000" b="0" i="0" dirty="0">
                <a:effectLst/>
                <a:latin typeface="Helvetica Neue"/>
              </a:rPr>
              <a:t>, we tend to overfit to our training data resulting in poor generalization performance.</a:t>
            </a:r>
          </a:p>
          <a:p>
            <a:r>
              <a:rPr lang="en-US" sz="2000" b="0" i="0" dirty="0">
                <a:effectLst/>
                <a:latin typeface="Helvetica Neue"/>
              </a:rPr>
              <a:t> To find this balance, we have two primary approaches: (1) early stopping and (2) pruning.</a:t>
            </a:r>
            <a:endParaRPr lang="en-US" sz="2000" dirty="0"/>
          </a:p>
        </p:txBody>
      </p:sp>
      <p:sp>
        <p:nvSpPr>
          <p:cNvPr id="4" name="Marcador de número de diapositiva 3">
            <a:extLst>
              <a:ext uri="{FF2B5EF4-FFF2-40B4-BE49-F238E27FC236}">
                <a16:creationId xmlns:a16="http://schemas.microsoft.com/office/drawing/2014/main" id="{E632BFFF-C0C4-42BE-9D88-13EFE5D7E914}"/>
              </a:ext>
            </a:extLst>
          </p:cNvPr>
          <p:cNvSpPr>
            <a:spLocks noGrp="1"/>
          </p:cNvSpPr>
          <p:nvPr>
            <p:ph type="sldNum" sz="quarter" idx="12"/>
          </p:nvPr>
        </p:nvSpPr>
        <p:spPr/>
        <p:txBody>
          <a:bodyPr>
            <a:normAutofit/>
          </a:bodyPr>
          <a:lstStyle/>
          <a:p>
            <a:pPr rtl="0">
              <a:spcAft>
                <a:spcPts val="600"/>
              </a:spcAft>
            </a:pPr>
            <a:fld id="{E31375A4-56A4-47D6-9801-1991572033F7}" type="slidenum">
              <a:rPr lang="es-ES" noProof="0"/>
              <a:pPr rtl="0">
                <a:spcAft>
                  <a:spcPts val="600"/>
                </a:spcAft>
              </a:pPr>
              <a:t>8</a:t>
            </a:fld>
            <a:endParaRPr lang="es-ES" noProof="0"/>
          </a:p>
        </p:txBody>
      </p:sp>
      <p:pic>
        <p:nvPicPr>
          <p:cNvPr id="6" name="Imagen 5" descr="Gráfico, Gráfico de dispersión&#10;&#10;Descripción generada automáticamente">
            <a:extLst>
              <a:ext uri="{FF2B5EF4-FFF2-40B4-BE49-F238E27FC236}">
                <a16:creationId xmlns:a16="http://schemas.microsoft.com/office/drawing/2014/main" id="{356853C1-B512-4BC9-B76E-FD8288F706BA}"/>
              </a:ext>
            </a:extLst>
          </p:cNvPr>
          <p:cNvPicPr>
            <a:picLocks noChangeAspect="1"/>
          </p:cNvPicPr>
          <p:nvPr/>
        </p:nvPicPr>
        <p:blipFill rotWithShape="1">
          <a:blip r:embed="rId3"/>
          <a:srcRect t="10920" b="7920"/>
          <a:stretch/>
        </p:blipFill>
        <p:spPr>
          <a:xfrm>
            <a:off x="1466698" y="3575799"/>
            <a:ext cx="9584613" cy="2917076"/>
          </a:xfrm>
          <a:prstGeom prst="rect">
            <a:avLst/>
          </a:prstGeom>
        </p:spPr>
      </p:pic>
    </p:spTree>
    <p:extLst>
      <p:ext uri="{BB962C8B-B14F-4D97-AF65-F5344CB8AC3E}">
        <p14:creationId xmlns:p14="http://schemas.microsoft.com/office/powerpoint/2010/main" val="204507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C84D4-E38F-48F7-B7D8-0E1307F3DBC4}"/>
              </a:ext>
            </a:extLst>
          </p:cNvPr>
          <p:cNvSpPr>
            <a:spLocks noGrp="1"/>
          </p:cNvSpPr>
          <p:nvPr>
            <p:ph type="title"/>
          </p:nvPr>
        </p:nvSpPr>
        <p:spPr/>
        <p:txBody>
          <a:bodyPr>
            <a:normAutofit/>
          </a:bodyPr>
          <a:lstStyle/>
          <a:p>
            <a:r>
              <a:rPr lang="es-ES" sz="3600" b="1" i="0">
                <a:effectLst/>
                <a:latin typeface="Helvetica Neue"/>
              </a:rPr>
              <a:t>How deep?</a:t>
            </a:r>
            <a:endParaRPr lang="en-US" sz="3600"/>
          </a:p>
        </p:txBody>
      </p:sp>
      <p:sp>
        <p:nvSpPr>
          <p:cNvPr id="3" name="Marcador de contenido 2">
            <a:extLst>
              <a:ext uri="{FF2B5EF4-FFF2-40B4-BE49-F238E27FC236}">
                <a16:creationId xmlns:a16="http://schemas.microsoft.com/office/drawing/2014/main" id="{0B72EC5E-ADFC-41C9-A2DF-C6A87D0E8089}"/>
              </a:ext>
            </a:extLst>
          </p:cNvPr>
          <p:cNvSpPr>
            <a:spLocks noGrp="1"/>
          </p:cNvSpPr>
          <p:nvPr>
            <p:ph idx="1"/>
          </p:nvPr>
        </p:nvSpPr>
        <p:spPr>
          <a:xfrm>
            <a:off x="838200" y="1825625"/>
            <a:ext cx="4251960" cy="4351338"/>
          </a:xfrm>
        </p:spPr>
        <p:txBody>
          <a:bodyPr>
            <a:normAutofit/>
          </a:bodyPr>
          <a:lstStyle/>
          <a:p>
            <a:r>
              <a:rPr lang="en-US" sz="2000" b="0" i="0" dirty="0">
                <a:effectLst/>
                <a:latin typeface="Helvetica Neue"/>
              </a:rPr>
              <a:t>This leads to an important question: how deep (i.e., complex) should we make the tree? If we grow an overly complex tree as in Figure </a:t>
            </a:r>
            <a:r>
              <a:rPr lang="en-US" sz="2000" b="0" i="0" u="none" strike="noStrike" dirty="0">
                <a:effectLst/>
                <a:latin typeface="Helvetica Neue"/>
                <a:hlinkClick r:id="rId2"/>
              </a:rPr>
              <a:t>9.6</a:t>
            </a:r>
            <a:r>
              <a:rPr lang="en-US" sz="2000" b="0" i="0" dirty="0">
                <a:effectLst/>
                <a:latin typeface="Helvetica Neue"/>
              </a:rPr>
              <a:t>, we tend to overfit to our training data resulting in poor generalization performance.</a:t>
            </a:r>
          </a:p>
          <a:p>
            <a:r>
              <a:rPr lang="en-US" sz="2000" b="0" i="0" dirty="0">
                <a:effectLst/>
                <a:latin typeface="Helvetica Neue"/>
              </a:rPr>
              <a:t> To find this balance, we have two primary approaches: (1) early stopping and (2) pruning.</a:t>
            </a:r>
            <a:endParaRPr lang="en-US" sz="2000" dirty="0"/>
          </a:p>
        </p:txBody>
      </p:sp>
      <p:sp>
        <p:nvSpPr>
          <p:cNvPr id="4" name="Marcador de número de diapositiva 3">
            <a:extLst>
              <a:ext uri="{FF2B5EF4-FFF2-40B4-BE49-F238E27FC236}">
                <a16:creationId xmlns:a16="http://schemas.microsoft.com/office/drawing/2014/main" id="{E632BFFF-C0C4-42BE-9D88-13EFE5D7E914}"/>
              </a:ext>
            </a:extLst>
          </p:cNvPr>
          <p:cNvSpPr>
            <a:spLocks noGrp="1"/>
          </p:cNvSpPr>
          <p:nvPr>
            <p:ph type="sldNum" sz="quarter" idx="12"/>
          </p:nvPr>
        </p:nvSpPr>
        <p:spPr/>
        <p:txBody>
          <a:bodyPr>
            <a:normAutofit/>
          </a:bodyPr>
          <a:lstStyle/>
          <a:p>
            <a:pPr rtl="0">
              <a:spcAft>
                <a:spcPts val="600"/>
              </a:spcAft>
            </a:pPr>
            <a:fld id="{E31375A4-56A4-47D6-9801-1991572033F7}" type="slidenum">
              <a:rPr lang="es-ES" noProof="0"/>
              <a:pPr rtl="0">
                <a:spcAft>
                  <a:spcPts val="600"/>
                </a:spcAft>
              </a:pPr>
              <a:t>9</a:t>
            </a:fld>
            <a:endParaRPr lang="es-ES" noProof="0"/>
          </a:p>
        </p:txBody>
      </p:sp>
      <p:pic>
        <p:nvPicPr>
          <p:cNvPr id="6" name="Imagen 5" descr="Gráfico, Gráfico de dispersión&#10;&#10;Descripción generada automáticamente">
            <a:extLst>
              <a:ext uri="{FF2B5EF4-FFF2-40B4-BE49-F238E27FC236}">
                <a16:creationId xmlns:a16="http://schemas.microsoft.com/office/drawing/2014/main" id="{356853C1-B512-4BC9-B76E-FD8288F706BA}"/>
              </a:ext>
            </a:extLst>
          </p:cNvPr>
          <p:cNvPicPr>
            <a:picLocks noChangeAspect="1"/>
          </p:cNvPicPr>
          <p:nvPr/>
        </p:nvPicPr>
        <p:blipFill rotWithShape="1">
          <a:blip r:embed="rId3"/>
          <a:srcRect t="10920" b="7920"/>
          <a:stretch/>
        </p:blipFill>
        <p:spPr>
          <a:xfrm>
            <a:off x="5295320" y="739106"/>
            <a:ext cx="6253211" cy="1903164"/>
          </a:xfrm>
          <a:prstGeom prst="rect">
            <a:avLst/>
          </a:prstGeom>
        </p:spPr>
      </p:pic>
      <p:pic>
        <p:nvPicPr>
          <p:cNvPr id="8" name="Imagen 7">
            <a:extLst>
              <a:ext uri="{FF2B5EF4-FFF2-40B4-BE49-F238E27FC236}">
                <a16:creationId xmlns:a16="http://schemas.microsoft.com/office/drawing/2014/main" id="{C7E960D1-4E82-4455-8C8E-F2E087E5B71D}"/>
              </a:ext>
            </a:extLst>
          </p:cNvPr>
          <p:cNvPicPr>
            <a:picLocks noChangeAspect="1"/>
          </p:cNvPicPr>
          <p:nvPr/>
        </p:nvPicPr>
        <p:blipFill rotWithShape="1">
          <a:blip r:embed="rId4"/>
          <a:srcRect b="24722"/>
          <a:stretch/>
        </p:blipFill>
        <p:spPr>
          <a:xfrm>
            <a:off x="5295319" y="2902557"/>
            <a:ext cx="6253212" cy="988532"/>
          </a:xfrm>
          <a:prstGeom prst="rect">
            <a:avLst/>
          </a:prstGeom>
        </p:spPr>
      </p:pic>
      <p:pic>
        <p:nvPicPr>
          <p:cNvPr id="10" name="Imagen 9">
            <a:extLst>
              <a:ext uri="{FF2B5EF4-FFF2-40B4-BE49-F238E27FC236}">
                <a16:creationId xmlns:a16="http://schemas.microsoft.com/office/drawing/2014/main" id="{EE0F9F1E-4369-4017-B2E2-BE8954A2B9FC}"/>
              </a:ext>
            </a:extLst>
          </p:cNvPr>
          <p:cNvPicPr>
            <a:picLocks noChangeAspect="1"/>
          </p:cNvPicPr>
          <p:nvPr/>
        </p:nvPicPr>
        <p:blipFill>
          <a:blip r:embed="rId5"/>
          <a:stretch>
            <a:fillRect/>
          </a:stretch>
        </p:blipFill>
        <p:spPr>
          <a:xfrm>
            <a:off x="5815017" y="4277307"/>
            <a:ext cx="5733514" cy="2300586"/>
          </a:xfrm>
          <a:prstGeom prst="rect">
            <a:avLst/>
          </a:prstGeom>
        </p:spPr>
      </p:pic>
      <p:pic>
        <p:nvPicPr>
          <p:cNvPr id="52" name="Imagen 51">
            <a:extLst>
              <a:ext uri="{FF2B5EF4-FFF2-40B4-BE49-F238E27FC236}">
                <a16:creationId xmlns:a16="http://schemas.microsoft.com/office/drawing/2014/main" id="{18B2B213-0163-4EE7-8D6E-C725A169B92A}"/>
              </a:ext>
            </a:extLst>
          </p:cNvPr>
          <p:cNvPicPr>
            <a:picLocks noChangeAspect="1"/>
          </p:cNvPicPr>
          <p:nvPr/>
        </p:nvPicPr>
        <p:blipFill rotWithShape="1">
          <a:blip r:embed="rId4"/>
          <a:srcRect l="35593" t="74607" r="35764" b="5485"/>
          <a:stretch/>
        </p:blipFill>
        <p:spPr>
          <a:xfrm>
            <a:off x="6730738" y="3838868"/>
            <a:ext cx="3616721" cy="527901"/>
          </a:xfrm>
          <a:prstGeom prst="rect">
            <a:avLst/>
          </a:prstGeom>
        </p:spPr>
      </p:pic>
    </p:spTree>
    <p:extLst>
      <p:ext uri="{BB962C8B-B14F-4D97-AF65-F5344CB8AC3E}">
        <p14:creationId xmlns:p14="http://schemas.microsoft.com/office/powerpoint/2010/main" val="542201346"/>
      </p:ext>
    </p:extLst>
  </p:cSld>
  <p:clrMapOvr>
    <a:masterClrMapping/>
  </p:clrMapOvr>
</p:sld>
</file>

<file path=ppt/theme/theme1.xml><?xml version="1.0" encoding="utf-8"?>
<a:theme xmlns:a="http://schemas.openxmlformats.org/drawingml/2006/main" name="Tema de Office">
  <a:themeElements>
    <a:clrScheme name="TECNUN">
      <a:dk1>
        <a:sysClr val="windowText" lastClr="000000"/>
      </a:dk1>
      <a:lt1>
        <a:sysClr val="window" lastClr="FFFFFF"/>
      </a:lt1>
      <a:dk2>
        <a:srgbClr val="323232"/>
      </a:dk2>
      <a:lt2>
        <a:srgbClr val="E5C243"/>
      </a:lt2>
      <a:accent1>
        <a:srgbClr val="962B34"/>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ECNUN">
      <a:majorFont>
        <a:latin typeface="Rotis SansSerif Std"/>
        <a:ea typeface=""/>
        <a:cs typeface=""/>
      </a:majorFont>
      <a:minorFont>
        <a:latin typeface="Rotis SansSerif St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7923</TotalTime>
  <Words>404</Words>
  <Application>Microsoft Office PowerPoint</Application>
  <PresentationFormat>Panorámica</PresentationFormat>
  <Paragraphs>31</Paragraphs>
  <Slides>10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Cambria</vt:lpstr>
      <vt:lpstr>Helvetica Neue</vt:lpstr>
      <vt:lpstr>Rotis SansSerif Std</vt:lpstr>
      <vt:lpstr>Rotis SansSerif Std Light</vt:lpstr>
      <vt:lpstr>Tema de Office</vt:lpstr>
      <vt:lpstr>Decision Trees    </vt:lpstr>
      <vt:lpstr>Presentación de PowerPoint</vt:lpstr>
      <vt:lpstr>Decision Trees</vt:lpstr>
      <vt:lpstr>Regression</vt:lpstr>
      <vt:lpstr>Classification</vt:lpstr>
      <vt:lpstr>Decision Trees for classification</vt:lpstr>
      <vt:lpstr>Presentación de PowerPoint</vt:lpstr>
      <vt:lpstr>How deep?</vt:lpstr>
      <vt:lpstr>How deep?</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Carlos Castilla Ruiz</dc:creator>
  <cp:lastModifiedBy>Carazo, Fernando</cp:lastModifiedBy>
  <cp:revision>118</cp:revision>
  <cp:lastPrinted>2019-01-23T13:17:06Z</cp:lastPrinted>
  <dcterms:created xsi:type="dcterms:W3CDTF">2019-01-23T08:33:55Z</dcterms:created>
  <dcterms:modified xsi:type="dcterms:W3CDTF">2021-10-27T21:36:41Z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