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5"/>
    <p:restoredTop sz="94699"/>
  </p:normalViewPr>
  <p:slideViewPr>
    <p:cSldViewPr snapToGrid="0">
      <p:cViewPr>
        <p:scale>
          <a:sx n="100" d="100"/>
          <a:sy n="100" d="100"/>
        </p:scale>
        <p:origin x="213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6EA-ADD1-D20B-B3A7-830BDFEDE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C852-1E18-76FF-63B0-9E41B1E0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773E-A58F-7A5E-A3BE-E77D759D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D665-2A78-9E18-345C-E7B6E1B5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C9B4-FF13-8FAA-2A03-5AE7E2D7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4BBC-9213-0DC1-72F4-7DA0EA37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91DA0-8FA5-ABEB-6218-8A1A83159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60D3-7AAA-4E9D-AB21-91F814B4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CBFE-83C1-45A2-FB73-D5E3A28F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9CB4-50A1-2A0E-85BC-B695751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91127-CC48-7560-F810-E861DA5EA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2664B-DA8B-9DD0-FA0D-72EB5B066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464C-36F0-48CE-FD12-6C58FF63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E9CE-233D-A806-5EC1-850ADDB7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1129-68BA-910F-2369-6C82760E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CB47-9D32-DBBE-6586-4D2493CC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033E-7ADD-4C40-F07F-191402AF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2AB-BA97-BB44-C451-22233CD5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0CC5-F7AD-9738-E2E5-602B026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AB17-5EDE-2082-7B19-CE41DD65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8C8A-FF12-E7BD-F856-B376597B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5D25-E386-E684-D17A-60279D69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1B0A-12B9-A523-010D-E66358FB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24A4-82E2-730D-E59D-B25C4B6A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7AF5-101D-0C90-A8A9-C295CBCC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2029-EA59-03E5-DA59-1E06444A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4566-AB8D-DB57-6CD1-FC4655369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5AE3B-8E91-9C41-9123-C9C7DEA0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2579-5815-1FA1-5294-034947E9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CD3F-A0ED-FE27-DC9F-E6588282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1258A-F5FE-0E70-DE9A-99BFAEC4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B1E-3088-3941-904E-987B7EBA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8BEAA-AF6B-AD2D-4ADC-370D7E09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F9578-45C1-D305-9498-9072168E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D29E3-FEB9-9F5F-51A9-D77745002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163C6-B2D1-C311-3D51-8EB1E8B1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1A36-E15C-B719-6E9A-B411824C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7BF98-3942-D396-B7F3-1479487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43A4E-B3B0-EB00-1833-6FAFD99E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729-F9A6-A129-D289-3E8BFD52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0B2FC-AB12-E377-46E3-C67D9185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D0CEB-8BAC-D386-1392-43A7815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164BB-295D-432A-3449-7AC45F1F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59FE5-6198-B1AC-576A-3BE3F717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2965E-536B-89EE-57BE-1E21CC9D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42A45-4FA5-ADD1-4294-F234A918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429A-785E-E7D0-469B-43D816DA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94F0-4C9A-E775-8997-741FE69B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ADCC-DC4C-79CD-CDFA-2657099B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806B3-0F81-D034-761F-A9F8C45A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FAACC-494A-A221-3D76-2F798C7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BA1AE-FED0-F2F6-661E-24887601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E76F-F26C-59A0-7E7D-07F4FFDD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A3D69-0AFF-F54D-55B4-0CAA4FA5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55B7-321F-67C5-67DA-9527BB4E2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687F-3820-9046-91FE-4BA29235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826A5-CA2C-F7D6-2C9A-6750D86F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75D5-ADD7-B350-9BAB-3B72DC2E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C1CA-88DE-281C-181F-3D222B7C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26E9-E71C-C071-7469-FD3EAD93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A34D-20E4-02A2-C34D-A679B7850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4C05-EFEE-F140-AAB2-95005320A98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4134-0A93-750C-EEFF-5B044F0BE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D07C-85F8-0449-5701-EEEABA8C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0307-CDE4-6A4E-B143-45BB1654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F193D18-719C-C5FC-F0FE-D24976E8A1B8}"/>
              </a:ext>
            </a:extLst>
          </p:cNvPr>
          <p:cNvSpPr/>
          <p:nvPr/>
        </p:nvSpPr>
        <p:spPr>
          <a:xfrm>
            <a:off x="0" y="157754"/>
            <a:ext cx="12146418" cy="68751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9F7EA0-2973-F716-F915-52AFAE2F3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307" y="1140660"/>
            <a:ext cx="30353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D1A417-E327-118B-4901-831B9E04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" y="5746729"/>
            <a:ext cx="3009900" cy="111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97CD52-D5D3-EF96-2877-B76FB689C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307" y="2070650"/>
            <a:ext cx="3048000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9B0D2A-9C8B-FFCF-6100-2283D2E83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932"/>
          <a:stretch/>
        </p:blipFill>
        <p:spPr>
          <a:xfrm>
            <a:off x="10313921" y="1108735"/>
            <a:ext cx="1538778" cy="749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47E000-156E-1C5D-9F5A-F96955A1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6" y="258680"/>
            <a:ext cx="3035300" cy="2082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48E551-8291-D24C-CB7F-F33192D24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347" y="258680"/>
            <a:ext cx="2971800" cy="1130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6EE882-F617-FB9E-50F8-6FF79B34F0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2319"/>
          <a:stretch/>
        </p:blipFill>
        <p:spPr>
          <a:xfrm>
            <a:off x="9081307" y="258680"/>
            <a:ext cx="3009900" cy="6885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809E7-5C76-F014-B24E-48146D6977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4379" b="47894"/>
          <a:stretch/>
        </p:blipFill>
        <p:spPr>
          <a:xfrm>
            <a:off x="6039977" y="6215821"/>
            <a:ext cx="1983449" cy="6485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FB3063-FE62-A7F5-26B6-51C3E2F07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9977" y="3963408"/>
            <a:ext cx="3022600" cy="2057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403CDE-D589-0B31-4968-83FFA27B3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1307" y="3432440"/>
            <a:ext cx="3009900" cy="1117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28BA385-9614-C1FE-4D1A-F056283647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6" y="4061312"/>
            <a:ext cx="2946400" cy="1625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FF4C1B-C6E2-46C5-EB41-ED78DC7291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1347" y="4768829"/>
            <a:ext cx="2984500" cy="2095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3AA832-8062-BE3E-ABB4-ED2BB705BE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26" y="2401296"/>
            <a:ext cx="2959100" cy="16002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A4DE6E9-1D0E-E548-B019-382D06FD66F3}"/>
              </a:ext>
            </a:extLst>
          </p:cNvPr>
          <p:cNvGrpSpPr/>
          <p:nvPr/>
        </p:nvGrpSpPr>
        <p:grpSpPr>
          <a:xfrm>
            <a:off x="9081307" y="4743429"/>
            <a:ext cx="2971800" cy="2120900"/>
            <a:chOff x="45583" y="245476"/>
            <a:chExt cx="2971800" cy="2120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F13A5B-2EB5-4212-7A85-AD9D1C610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583" y="245476"/>
              <a:ext cx="2971800" cy="21209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0143F4-7522-4C43-871B-A3D23A29D11B}"/>
                </a:ext>
              </a:extLst>
            </p:cNvPr>
            <p:cNvSpPr/>
            <p:nvPr/>
          </p:nvSpPr>
          <p:spPr>
            <a:xfrm>
              <a:off x="2492188" y="1868891"/>
              <a:ext cx="497175" cy="465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DE167D-FA2A-97F7-75F4-1C2F999ABCF1}"/>
              </a:ext>
            </a:extLst>
          </p:cNvPr>
          <p:cNvGrpSpPr/>
          <p:nvPr/>
        </p:nvGrpSpPr>
        <p:grpSpPr>
          <a:xfrm>
            <a:off x="3011347" y="1601196"/>
            <a:ext cx="2984500" cy="1104900"/>
            <a:chOff x="45583" y="2435753"/>
            <a:chExt cx="2984500" cy="11049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95A3A4-475A-84B5-5AC8-793C099A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583" y="2435753"/>
              <a:ext cx="2984500" cy="11049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9D5A7C-D6EB-3035-AA2E-04B700FCC742}"/>
                </a:ext>
              </a:extLst>
            </p:cNvPr>
            <p:cNvSpPr/>
            <p:nvPr/>
          </p:nvSpPr>
          <p:spPr>
            <a:xfrm>
              <a:off x="1995013" y="3030071"/>
              <a:ext cx="994350" cy="51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B08801-E7B5-677B-A299-ED5A27F088FD}"/>
              </a:ext>
            </a:extLst>
          </p:cNvPr>
          <p:cNvGrpSpPr/>
          <p:nvPr/>
        </p:nvGrpSpPr>
        <p:grpSpPr>
          <a:xfrm>
            <a:off x="6039977" y="2142794"/>
            <a:ext cx="2959100" cy="1625600"/>
            <a:chOff x="6054926" y="2214381"/>
            <a:chExt cx="2959100" cy="1625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3C0532-3210-79CC-C5B9-0FBBC508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54926" y="2214381"/>
              <a:ext cx="2959100" cy="16256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BD722C3-AE53-9816-A137-BCA13251B0CF}"/>
                </a:ext>
              </a:extLst>
            </p:cNvPr>
            <p:cNvSpPr/>
            <p:nvPr/>
          </p:nvSpPr>
          <p:spPr>
            <a:xfrm>
              <a:off x="8504151" y="3356916"/>
              <a:ext cx="497175" cy="48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CD84A6-249D-43F5-2515-26A2E709E3B5}"/>
              </a:ext>
            </a:extLst>
          </p:cNvPr>
          <p:cNvGrpSpPr/>
          <p:nvPr/>
        </p:nvGrpSpPr>
        <p:grpSpPr>
          <a:xfrm>
            <a:off x="3011347" y="2918312"/>
            <a:ext cx="3022600" cy="1638300"/>
            <a:chOff x="9030610" y="4833080"/>
            <a:chExt cx="3022600" cy="16383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EDA71A-53C6-DEAF-C9C9-E86631D6A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030610" y="4833080"/>
              <a:ext cx="3022600" cy="16383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95507-3698-AAB8-1AC8-7A9543B4B76D}"/>
                </a:ext>
              </a:extLst>
            </p:cNvPr>
            <p:cNvSpPr/>
            <p:nvPr/>
          </p:nvSpPr>
          <p:spPr>
            <a:xfrm>
              <a:off x="11517935" y="5947754"/>
              <a:ext cx="497175" cy="48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F4A362-2A0E-6C70-6038-64362E467C18}"/>
              </a:ext>
            </a:extLst>
          </p:cNvPr>
          <p:cNvGrpSpPr/>
          <p:nvPr/>
        </p:nvGrpSpPr>
        <p:grpSpPr>
          <a:xfrm>
            <a:off x="6039977" y="258680"/>
            <a:ext cx="3048000" cy="1689100"/>
            <a:chOff x="6039977" y="315731"/>
            <a:chExt cx="3048000" cy="16891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31E9CF3-407B-783D-682A-8A3C3FB6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039977" y="315731"/>
              <a:ext cx="3048000" cy="16891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FA9B4D-62E1-091D-0060-A259571C1AB7}"/>
                </a:ext>
              </a:extLst>
            </p:cNvPr>
            <p:cNvSpPr/>
            <p:nvPr/>
          </p:nvSpPr>
          <p:spPr>
            <a:xfrm>
              <a:off x="7576053" y="1444610"/>
              <a:ext cx="994350" cy="510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14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Control de Gestión</dc:title>
  <dc:creator>Fernando Carazo</dc:creator>
  <cp:lastModifiedBy>Fernando Carazo</cp:lastModifiedBy>
  <cp:revision>2</cp:revision>
  <dcterms:created xsi:type="dcterms:W3CDTF">2023-05-17T19:27:35Z</dcterms:created>
  <dcterms:modified xsi:type="dcterms:W3CDTF">2023-05-20T14:15:21Z</dcterms:modified>
</cp:coreProperties>
</file>