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
  </p:notesMasterIdLst>
  <p:sldIdLst>
    <p:sldId id="260"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03" autoAdjust="0"/>
    <p:restoredTop sz="94660"/>
  </p:normalViewPr>
  <p:slideViewPr>
    <p:cSldViewPr snapToGrid="0">
      <p:cViewPr varScale="1">
        <p:scale>
          <a:sx n="60" d="100"/>
          <a:sy n="60" d="100"/>
        </p:scale>
        <p:origin x="8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65180-7BB0-4FB1-9C4F-82E4F77D4E38}" type="datetimeFigureOut">
              <a:rPr lang="es-PE" smtClean="0"/>
              <a:t>11/07/2019</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121DF-FA1B-408C-A58D-8CCBF88EA905}" type="slidenum">
              <a:rPr lang="es-PE" smtClean="0"/>
              <a:t>‹Nº›</a:t>
            </a:fld>
            <a:endParaRPr lang="es-PE"/>
          </a:p>
        </p:txBody>
      </p:sp>
    </p:spTree>
    <p:extLst>
      <p:ext uri="{BB962C8B-B14F-4D97-AF65-F5344CB8AC3E}">
        <p14:creationId xmlns:p14="http://schemas.microsoft.com/office/powerpoint/2010/main" val="221210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37F121DF-FA1B-408C-A58D-8CCBF88EA905}" type="slidenum">
              <a:rPr lang="es-PE" smtClean="0"/>
              <a:t>5</a:t>
            </a:fld>
            <a:endParaRPr lang="es-PE"/>
          </a:p>
        </p:txBody>
      </p:sp>
    </p:spTree>
    <p:extLst>
      <p:ext uri="{BB962C8B-B14F-4D97-AF65-F5344CB8AC3E}">
        <p14:creationId xmlns:p14="http://schemas.microsoft.com/office/powerpoint/2010/main" val="24164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590A130-D80D-43BC-A11E-DCE45FAA21F1}" type="datetimeFigureOut">
              <a:rPr lang="es-PE" smtClean="0"/>
              <a:t>11/07/2019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321049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90A130-D80D-43BC-A11E-DCE45FAA21F1}" type="datetimeFigureOut">
              <a:rPr lang="es-PE" smtClean="0"/>
              <a:t>11/07/2019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278474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90A130-D80D-43BC-A11E-DCE45FAA21F1}" type="datetimeFigureOut">
              <a:rPr lang="es-PE" smtClean="0"/>
              <a:t>11/07/2019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1117899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90A130-D80D-43BC-A11E-DCE45FAA21F1}" type="datetimeFigureOut">
              <a:rPr lang="es-PE" smtClean="0"/>
              <a:t>11/07/2019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0B855A-3F77-48C0-8D15-CA54AB34FCEF}" type="slidenum">
              <a:rPr lang="es-PE" smtClean="0"/>
              <a:t>‹Nº›</a:t>
            </a:fld>
            <a:endParaRPr lang="es-P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0663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90A130-D80D-43BC-A11E-DCE45FAA21F1}" type="datetimeFigureOut">
              <a:rPr lang="es-PE" smtClean="0"/>
              <a:t>11/07/2019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2480385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90A130-D80D-43BC-A11E-DCE45FAA21F1}" type="datetimeFigureOut">
              <a:rPr lang="es-PE" smtClean="0"/>
              <a:t>11/07/2019</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4242230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90A130-D80D-43BC-A11E-DCE45FAA21F1}" type="datetimeFigureOut">
              <a:rPr lang="es-PE" smtClean="0"/>
              <a:t>11/07/2019</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1517846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90A130-D80D-43BC-A11E-DCE45FAA21F1}" type="datetimeFigureOut">
              <a:rPr lang="es-PE" smtClean="0"/>
              <a:t>11/07/2019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194994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90A130-D80D-43BC-A11E-DCE45FAA21F1}" type="datetimeFigureOut">
              <a:rPr lang="es-PE" smtClean="0"/>
              <a:t>11/07/2019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371180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cap="none" spc="0">
                <a:ln w="12700">
                  <a:solidFill>
                    <a:schemeClr val="accent1"/>
                  </a:solidFill>
                  <a:prstDash val="solid"/>
                </a:ln>
                <a:solidFill>
                  <a:schemeClr val="accent2">
                    <a:lumMod val="60000"/>
                    <a:lumOff val="40000"/>
                  </a:schemeClr>
                </a:solidFill>
                <a:effectLst>
                  <a:outerShdw dist="38100" dir="2640000" algn="bl" rotWithShape="0">
                    <a:schemeClr val="accent1"/>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D590A130-D80D-43BC-A11E-DCE45FAA21F1}" type="datetimeFigureOut">
              <a:rPr lang="es-PE" smtClean="0"/>
              <a:t>11/07/2019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0B855A-3F77-48C0-8D15-CA54AB34FCEF}" type="slidenum">
              <a:rPr lang="es-PE" smtClean="0"/>
              <a:t>‹Nº›</a:t>
            </a:fld>
            <a:endParaRPr lang="es-PE" dirty="0"/>
          </a:p>
        </p:txBody>
      </p:sp>
      <p:pic>
        <p:nvPicPr>
          <p:cNvPr id="8" name="Picture 2" descr="Resultado de imagen para escudo de unmsm">
            <a:extLst>
              <a:ext uri="{FF2B5EF4-FFF2-40B4-BE49-F238E27FC236}">
                <a16:creationId xmlns:a16="http://schemas.microsoft.com/office/drawing/2014/main" id="{F0860D76-9F94-48F3-8BA0-C97756089A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70640" y="326291"/>
            <a:ext cx="1801997" cy="209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90A130-D80D-43BC-A11E-DCE45FAA21F1}" type="datetimeFigureOut">
              <a:rPr lang="es-PE" smtClean="0"/>
              <a:t>11/07/2019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2546883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590A130-D80D-43BC-A11E-DCE45FAA21F1}" type="datetimeFigureOut">
              <a:rPr lang="es-PE" smtClean="0"/>
              <a:t>11/07/2019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132735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90A130-D80D-43BC-A11E-DCE45FAA21F1}" type="datetimeFigureOut">
              <a:rPr lang="es-PE" smtClean="0"/>
              <a:t>11/07/2019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92598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D590A130-D80D-43BC-A11E-DCE45FAA21F1}" type="datetimeFigureOut">
              <a:rPr lang="es-PE" smtClean="0"/>
              <a:t>11/07/2019</a:t>
            </a:fld>
            <a:endParaRPr lang="es-PE"/>
          </a:p>
        </p:txBody>
      </p:sp>
      <p:sp>
        <p:nvSpPr>
          <p:cNvPr id="5" name="Footer Placeholder 3"/>
          <p:cNvSpPr>
            <a:spLocks noGrp="1"/>
          </p:cNvSpPr>
          <p:nvPr>
            <p:ph type="ftr" sz="quarter" idx="11"/>
          </p:nvPr>
        </p:nvSpPr>
        <p:spPr/>
        <p:txBody>
          <a:bodyPr/>
          <a:lstStyle/>
          <a:p>
            <a:endParaRPr lang="es-PE"/>
          </a:p>
        </p:txBody>
      </p:sp>
      <p:sp>
        <p:nvSpPr>
          <p:cNvPr id="6" name="Slide Number Placeholder 4"/>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191108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590A130-D80D-43BC-A11E-DCE45FAA21F1}" type="datetimeFigureOut">
              <a:rPr lang="es-PE" smtClean="0"/>
              <a:t>11/07/2019</a:t>
            </a:fld>
            <a:endParaRPr lang="es-PE"/>
          </a:p>
        </p:txBody>
      </p:sp>
      <p:sp>
        <p:nvSpPr>
          <p:cNvPr id="5" name="Footer Placeholder 2"/>
          <p:cNvSpPr>
            <a:spLocks noGrp="1"/>
          </p:cNvSpPr>
          <p:nvPr>
            <p:ph type="ftr" sz="quarter" idx="11"/>
          </p:nvPr>
        </p:nvSpPr>
        <p:spPr/>
        <p:txBody>
          <a:bodyPr/>
          <a:lstStyle/>
          <a:p>
            <a:endParaRPr lang="es-PE"/>
          </a:p>
        </p:txBody>
      </p:sp>
      <p:sp>
        <p:nvSpPr>
          <p:cNvPr id="6" name="Slide Number Placeholder 3"/>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313869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D590A130-D80D-43BC-A11E-DCE45FAA21F1}" type="datetimeFigureOut">
              <a:rPr lang="es-PE" smtClean="0"/>
              <a:t>11/07/2019</a:t>
            </a:fld>
            <a:endParaRPr lang="es-PE"/>
          </a:p>
        </p:txBody>
      </p:sp>
      <p:sp>
        <p:nvSpPr>
          <p:cNvPr id="5" name="Footer Placeholder 5"/>
          <p:cNvSpPr>
            <a:spLocks noGrp="1"/>
          </p:cNvSpPr>
          <p:nvPr>
            <p:ph type="ftr" sz="quarter" idx="11"/>
          </p:nvPr>
        </p:nvSpPr>
        <p:spPr/>
        <p:txBody>
          <a:bodyPr/>
          <a:lstStyle/>
          <a:p>
            <a:endParaRPr lang="es-PE"/>
          </a:p>
        </p:txBody>
      </p:sp>
      <p:sp>
        <p:nvSpPr>
          <p:cNvPr id="6" name="Slide Number Placeholder 6"/>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10955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90A130-D80D-43BC-A11E-DCE45FAA21F1}" type="datetimeFigureOut">
              <a:rPr lang="es-PE" smtClean="0"/>
              <a:t>11/07/2019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D0B855A-3F77-48C0-8D15-CA54AB34FCEF}" type="slidenum">
              <a:rPr lang="es-PE" smtClean="0"/>
              <a:t>‹Nº›</a:t>
            </a:fld>
            <a:endParaRPr lang="es-PE"/>
          </a:p>
        </p:txBody>
      </p:sp>
    </p:spTree>
    <p:extLst>
      <p:ext uri="{BB962C8B-B14F-4D97-AF65-F5344CB8AC3E}">
        <p14:creationId xmlns:p14="http://schemas.microsoft.com/office/powerpoint/2010/main" val="376508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90A130-D80D-43BC-A11E-DCE45FAA21F1}" type="datetimeFigureOut">
              <a:rPr lang="es-PE" smtClean="0"/>
              <a:t>11/07/2019</a:t>
            </a:fld>
            <a:endParaRPr lang="es-P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0B855A-3F77-48C0-8D15-CA54AB34FCEF}" type="slidenum">
              <a:rPr lang="es-PE" smtClean="0"/>
              <a:t>‹Nº›</a:t>
            </a:fld>
            <a:endParaRPr lang="es-PE"/>
          </a:p>
        </p:txBody>
      </p:sp>
    </p:spTree>
    <p:extLst>
      <p:ext uri="{BB962C8B-B14F-4D97-AF65-F5344CB8AC3E}">
        <p14:creationId xmlns:p14="http://schemas.microsoft.com/office/powerpoint/2010/main" val="110776903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8D97B-873C-4FA2-8C06-98C508443549}"/>
              </a:ext>
            </a:extLst>
          </p:cNvPr>
          <p:cNvSpPr>
            <a:spLocks noGrp="1"/>
          </p:cNvSpPr>
          <p:nvPr>
            <p:ph type="title"/>
          </p:nvPr>
        </p:nvSpPr>
        <p:spPr>
          <a:xfrm>
            <a:off x="409463" y="1049644"/>
            <a:ext cx="9404723" cy="1400530"/>
          </a:xfrm>
        </p:spPr>
        <p:txBody>
          <a:bodyPr>
            <a:normAutofit/>
          </a:bodyPr>
          <a:lstStyle/>
          <a:p>
            <a:r>
              <a:rPr lang="es-MX" dirty="0"/>
              <a:t>Presentación Final Proyecto - POO</a:t>
            </a:r>
            <a:br>
              <a:rPr lang="es-MX" dirty="0"/>
            </a:br>
            <a:r>
              <a:rPr lang="es-MX"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Sistema de Ventas de una Licorería</a:t>
            </a:r>
            <a:endParaRPr lang="es-PE" b="1" dirty="0">
              <a:solidFill>
                <a:schemeClr val="bg1"/>
              </a:solidFill>
            </a:endParaRPr>
          </a:p>
        </p:txBody>
      </p:sp>
      <p:sp>
        <p:nvSpPr>
          <p:cNvPr id="3" name="Marcador de contenido 2">
            <a:extLst>
              <a:ext uri="{FF2B5EF4-FFF2-40B4-BE49-F238E27FC236}">
                <a16:creationId xmlns:a16="http://schemas.microsoft.com/office/drawing/2014/main" id="{2274A76A-EADF-49DE-B276-9C2F869B7229}"/>
              </a:ext>
            </a:extLst>
          </p:cNvPr>
          <p:cNvSpPr>
            <a:spLocks noGrp="1"/>
          </p:cNvSpPr>
          <p:nvPr>
            <p:ph idx="1"/>
          </p:nvPr>
        </p:nvSpPr>
        <p:spPr>
          <a:xfrm>
            <a:off x="315521" y="2728168"/>
            <a:ext cx="9292713" cy="3585193"/>
          </a:xfrm>
        </p:spPr>
        <p:txBody>
          <a:bodyPr>
            <a:normAutofit/>
          </a:bodyPr>
          <a:lstStyle/>
          <a:p>
            <a:pPr marL="0" indent="0">
              <a:buNone/>
            </a:pPr>
            <a:r>
              <a:rPr lang="es-ES" dirty="0"/>
              <a:t>	</a:t>
            </a:r>
            <a:r>
              <a:rPr lang="es-ES" sz="2400" dirty="0"/>
              <a:t>INTEGRANTES:                                       		PUNTUACIÓN:</a:t>
            </a:r>
          </a:p>
          <a:p>
            <a:r>
              <a:rPr lang="es-ES" sz="2400" dirty="0"/>
              <a:t>Patrocinio Suarez, Alexis Ademir                 PUNTOS  5</a:t>
            </a:r>
          </a:p>
          <a:p>
            <a:r>
              <a:rPr lang="es-PE" sz="2400" dirty="0"/>
              <a:t>Castro Silva, Fernando Abel                        PUNTOS  5</a:t>
            </a:r>
          </a:p>
          <a:p>
            <a:r>
              <a:rPr lang="es-PE" sz="2400" dirty="0"/>
              <a:t>Curo Diaz, Alex                                              PUNTOS   5</a:t>
            </a:r>
          </a:p>
          <a:p>
            <a:r>
              <a:rPr lang="es-PE" sz="2400" dirty="0"/>
              <a:t>Montesinos Meza, Diego Alonso                 PUNTOS  5</a:t>
            </a:r>
          </a:p>
          <a:p>
            <a:r>
              <a:rPr lang="es-PE" sz="2400" dirty="0"/>
              <a:t>Marcelo Álvarez, Juan Antonio                   PUNTOS   5</a:t>
            </a:r>
          </a:p>
          <a:p>
            <a:r>
              <a:rPr lang="es-PE" sz="2400" dirty="0"/>
              <a:t>Cabanillas Cabanillas, Daniel                      PUNTOS   5</a:t>
            </a:r>
          </a:p>
        </p:txBody>
      </p:sp>
      <p:sp>
        <p:nvSpPr>
          <p:cNvPr id="4" name="CuadroTexto 3">
            <a:extLst>
              <a:ext uri="{FF2B5EF4-FFF2-40B4-BE49-F238E27FC236}">
                <a16:creationId xmlns:a16="http://schemas.microsoft.com/office/drawing/2014/main" id="{C0D5067F-3487-4354-93E4-D0B544D0559A}"/>
              </a:ext>
            </a:extLst>
          </p:cNvPr>
          <p:cNvSpPr txBox="1"/>
          <p:nvPr/>
        </p:nvSpPr>
        <p:spPr>
          <a:xfrm>
            <a:off x="409463" y="252251"/>
            <a:ext cx="8893781" cy="584775"/>
          </a:xfrm>
          <a:prstGeom prst="rect">
            <a:avLst/>
          </a:prstGeom>
          <a:noFill/>
        </p:spPr>
        <p:txBody>
          <a:bodyPr wrap="none" rtlCol="0">
            <a:spAutoFit/>
          </a:bodyPr>
          <a:lstStyle/>
          <a:p>
            <a:r>
              <a:rPr lang="es-MX" sz="3200" b="1" u="sng" dirty="0">
                <a:ln>
                  <a:solidFill>
                    <a:schemeClr val="accent1"/>
                  </a:solidFill>
                </a:ln>
                <a:solidFill>
                  <a:schemeClr val="accent3">
                    <a:lumMod val="60000"/>
                    <a:lumOff val="40000"/>
                  </a:schemeClr>
                </a:solidFill>
              </a:rPr>
              <a:t>Universidad Nacional Mayor de San Marcos</a:t>
            </a:r>
            <a:endParaRPr lang="es-PE" sz="3200" b="1" u="sng" dirty="0">
              <a:ln>
                <a:solidFill>
                  <a:schemeClr val="accent1"/>
                </a:solidFill>
              </a:ln>
              <a:solidFill>
                <a:schemeClr val="accent3">
                  <a:lumMod val="60000"/>
                  <a:lumOff val="40000"/>
                </a:schemeClr>
              </a:solidFill>
            </a:endParaRPr>
          </a:p>
        </p:txBody>
      </p:sp>
      <p:pic>
        <p:nvPicPr>
          <p:cNvPr id="1028" name="Picture 4" descr="Resultado de imagen para escudo fiee unmsm">
            <a:extLst>
              <a:ext uri="{FF2B5EF4-FFF2-40B4-BE49-F238E27FC236}">
                <a16:creationId xmlns:a16="http://schemas.microsoft.com/office/drawing/2014/main" id="{0254AC66-C100-40D0-BFBB-7E5D6FBA1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0537" y="2728168"/>
            <a:ext cx="2225942" cy="19132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87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B6D34-DD4A-4BCE-B11B-38F4638D3175}"/>
              </a:ext>
            </a:extLst>
          </p:cNvPr>
          <p:cNvSpPr>
            <a:spLocks noGrp="1"/>
          </p:cNvSpPr>
          <p:nvPr>
            <p:ph type="title"/>
          </p:nvPr>
        </p:nvSpPr>
        <p:spPr/>
        <p:txBody>
          <a:bodyPr/>
          <a:lstStyle/>
          <a:p>
            <a:r>
              <a:rPr lang="es-MX" u="sng" dirty="0"/>
              <a:t>Descripción de la aplicación</a:t>
            </a:r>
            <a:endParaRPr lang="es-PE" u="sng" dirty="0"/>
          </a:p>
        </p:txBody>
      </p:sp>
      <p:sp>
        <p:nvSpPr>
          <p:cNvPr id="3" name="Marcador de contenido 2">
            <a:extLst>
              <a:ext uri="{FF2B5EF4-FFF2-40B4-BE49-F238E27FC236}">
                <a16:creationId xmlns:a16="http://schemas.microsoft.com/office/drawing/2014/main" id="{B2D50051-AF28-486D-AFBE-B56993D2735B}"/>
              </a:ext>
            </a:extLst>
          </p:cNvPr>
          <p:cNvSpPr>
            <a:spLocks noGrp="1"/>
          </p:cNvSpPr>
          <p:nvPr>
            <p:ph idx="1"/>
          </p:nvPr>
        </p:nvSpPr>
        <p:spPr>
          <a:xfrm>
            <a:off x="299108" y="1219634"/>
            <a:ext cx="9899969" cy="5434384"/>
          </a:xfrm>
        </p:spPr>
        <p:txBody>
          <a:bodyPr>
            <a:normAutofit lnSpcReduction="10000"/>
          </a:bodyPr>
          <a:lstStyle/>
          <a:p>
            <a:pPr marL="0" indent="0">
              <a:buNone/>
            </a:pPr>
            <a:r>
              <a:rPr lang="es-ES" b="1" u="sng" dirty="0">
                <a:solidFill>
                  <a:srgbClr val="FF0000"/>
                </a:solidFill>
              </a:rPr>
              <a:t>MOTIVACIÓN:</a:t>
            </a:r>
          </a:p>
          <a:p>
            <a:pPr marL="0" indent="0">
              <a:buNone/>
            </a:pPr>
            <a:r>
              <a:rPr lang="es-ES" dirty="0"/>
              <a:t>La idea del proyecto surgió al observar la gran demanda que existe en este tipo de  productos que no se limita a un solo sector y/u ocasión en específico, pues evidente la venta masiva de bebidas alcohólicas para personas mayores de edad para su posterior consumo en distintos modelos de eventos o situaciones tales como: cumpleaños, bodas, bautizos, reuniones familiares, etc. </a:t>
            </a:r>
          </a:p>
          <a:p>
            <a:pPr marL="0" indent="0">
              <a:buNone/>
            </a:pPr>
            <a:r>
              <a:rPr lang="es-ES" b="1" u="sng" dirty="0">
                <a:solidFill>
                  <a:srgbClr val="FF0000"/>
                </a:solidFill>
              </a:rPr>
              <a:t>PROBLEMA:</a:t>
            </a:r>
          </a:p>
          <a:p>
            <a:pPr marL="0" indent="0">
              <a:buNone/>
            </a:pPr>
            <a:r>
              <a:rPr lang="es-ES" dirty="0"/>
              <a:t>Como todo negocio con productos de alta demanda, se necesita llevar un control de lo que se vende y lo que no, de los gastos para así evitar desperdicios o despilfarros, conocimiento del estado financiero de la empresa, etc. Además de esto se requiere, para la facilidad de las transacciones, un sistema que permita pagar lo adquirido en la modalidad que desee (efectivo o tarjeta), así como la emisión de boletas o facturas. </a:t>
            </a:r>
          </a:p>
          <a:p>
            <a:pPr marL="0" indent="0">
              <a:buNone/>
            </a:pPr>
            <a:r>
              <a:rPr lang="es-ES" dirty="0"/>
              <a:t>Esto y más es lo que se buscó cubrir con la aplicación que desarrollamos en el presente proyecto.</a:t>
            </a:r>
            <a:endParaRPr lang="es-PE" dirty="0"/>
          </a:p>
        </p:txBody>
      </p:sp>
    </p:spTree>
    <p:extLst>
      <p:ext uri="{BB962C8B-B14F-4D97-AF65-F5344CB8AC3E}">
        <p14:creationId xmlns:p14="http://schemas.microsoft.com/office/powerpoint/2010/main" val="331687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8F05A-B0E3-44B8-B8A0-CE158DF20F6A}"/>
              </a:ext>
            </a:extLst>
          </p:cNvPr>
          <p:cNvSpPr>
            <a:spLocks noGrp="1"/>
          </p:cNvSpPr>
          <p:nvPr>
            <p:ph type="title"/>
          </p:nvPr>
        </p:nvSpPr>
        <p:spPr>
          <a:xfrm>
            <a:off x="519502" y="185432"/>
            <a:ext cx="9404723" cy="1400530"/>
          </a:xfrm>
        </p:spPr>
        <p:txBody>
          <a:bodyPr/>
          <a:lstStyle/>
          <a:p>
            <a:r>
              <a:rPr lang="es-MX" u="sng" dirty="0"/>
              <a:t>Diagrama de clases</a:t>
            </a:r>
            <a:endParaRPr lang="es-PE" u="sng" dirty="0"/>
          </a:p>
        </p:txBody>
      </p:sp>
      <p:pic>
        <p:nvPicPr>
          <p:cNvPr id="5" name="Imagen 4">
            <a:extLst>
              <a:ext uri="{FF2B5EF4-FFF2-40B4-BE49-F238E27FC236}">
                <a16:creationId xmlns:a16="http://schemas.microsoft.com/office/drawing/2014/main" id="{0EEDAEB4-FCE0-443C-9444-E262081FEC1D}"/>
              </a:ext>
            </a:extLst>
          </p:cNvPr>
          <p:cNvPicPr>
            <a:picLocks noChangeAspect="1"/>
          </p:cNvPicPr>
          <p:nvPr/>
        </p:nvPicPr>
        <p:blipFill rotWithShape="1">
          <a:blip r:embed="rId2">
            <a:extLst>
              <a:ext uri="{28A0092B-C50C-407E-A947-70E740481C1C}">
                <a14:useLocalDpi xmlns:a14="http://schemas.microsoft.com/office/drawing/2010/main" val="0"/>
              </a:ext>
            </a:extLst>
          </a:blip>
          <a:srcRect t="1228"/>
          <a:stretch/>
        </p:blipFill>
        <p:spPr>
          <a:xfrm>
            <a:off x="294418" y="969442"/>
            <a:ext cx="10509569" cy="5703126"/>
          </a:xfrm>
          <a:prstGeom prst="rect">
            <a:avLst/>
          </a:prstGeom>
        </p:spPr>
      </p:pic>
    </p:spTree>
    <p:extLst>
      <p:ext uri="{BB962C8B-B14F-4D97-AF65-F5344CB8AC3E}">
        <p14:creationId xmlns:p14="http://schemas.microsoft.com/office/powerpoint/2010/main" val="136946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A82B8-DE1A-491A-8EF3-126A95AD9301}"/>
              </a:ext>
            </a:extLst>
          </p:cNvPr>
          <p:cNvSpPr>
            <a:spLocks noGrp="1"/>
          </p:cNvSpPr>
          <p:nvPr>
            <p:ph type="title"/>
          </p:nvPr>
        </p:nvSpPr>
        <p:spPr>
          <a:xfrm>
            <a:off x="645130" y="438651"/>
            <a:ext cx="9404723" cy="1400530"/>
          </a:xfrm>
        </p:spPr>
        <p:txBody>
          <a:bodyPr/>
          <a:lstStyle/>
          <a:p>
            <a:r>
              <a:rPr lang="es-MX" u="sng" dirty="0"/>
              <a:t>Explicación del contenido</a:t>
            </a:r>
            <a:endParaRPr lang="es-PE" u="sng" dirty="0"/>
          </a:p>
        </p:txBody>
      </p:sp>
      <p:sp>
        <p:nvSpPr>
          <p:cNvPr id="3" name="Marcador de contenido 2">
            <a:extLst>
              <a:ext uri="{FF2B5EF4-FFF2-40B4-BE49-F238E27FC236}">
                <a16:creationId xmlns:a16="http://schemas.microsoft.com/office/drawing/2014/main" id="{468D08B7-53FF-492E-ABD6-7C90C284D958}"/>
              </a:ext>
            </a:extLst>
          </p:cNvPr>
          <p:cNvSpPr>
            <a:spLocks noGrp="1"/>
          </p:cNvSpPr>
          <p:nvPr>
            <p:ph idx="1"/>
          </p:nvPr>
        </p:nvSpPr>
        <p:spPr>
          <a:xfrm>
            <a:off x="645130" y="1350498"/>
            <a:ext cx="9404723" cy="4897901"/>
          </a:xfrm>
        </p:spPr>
        <p:txBody>
          <a:bodyPr>
            <a:normAutofit fontScale="92500" lnSpcReduction="10000"/>
          </a:bodyPr>
          <a:lstStyle/>
          <a:p>
            <a:r>
              <a:rPr lang="es-MX" sz="2800" dirty="0"/>
              <a:t>Java. Swing.-Para la Interface</a:t>
            </a:r>
            <a:endParaRPr lang="es-PE" sz="2800" dirty="0"/>
          </a:p>
          <a:p>
            <a:r>
              <a:rPr lang="es-PE" sz="2800" dirty="0"/>
              <a:t>Métodos usados: String.valueOff(), Integer.parseInt(), Double.parseDouble, get, set, for</a:t>
            </a:r>
          </a:p>
          <a:p>
            <a:r>
              <a:rPr lang="es-PE" sz="2800" dirty="0"/>
              <a:t>Clases: login, menú principal, persona, cliente ,cliente menú, almacén, ventas, producto, venta con tarjeta venta</a:t>
            </a:r>
          </a:p>
          <a:p>
            <a:r>
              <a:rPr lang="es-PE" sz="2800" dirty="0"/>
              <a:t>La base de datos se crea con el método Serializable</a:t>
            </a:r>
          </a:p>
          <a:p>
            <a:r>
              <a:rPr lang="es-PE" sz="2800" dirty="0"/>
              <a:t>Empleo de Diagramas de clases.- Identificando los tipos de relaciones entre las clases (herencia, dependencia, agregación, asociación, etc.), identificando en cada clase los atributos y métodos correspondientes.</a:t>
            </a:r>
          </a:p>
          <a:p>
            <a:endParaRPr lang="es-MX" sz="2800" dirty="0"/>
          </a:p>
        </p:txBody>
      </p:sp>
    </p:spTree>
    <p:extLst>
      <p:ext uri="{BB962C8B-B14F-4D97-AF65-F5344CB8AC3E}">
        <p14:creationId xmlns:p14="http://schemas.microsoft.com/office/powerpoint/2010/main" val="132242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C56FF-80B4-41BD-BD13-86BA2080F65C}"/>
              </a:ext>
            </a:extLst>
          </p:cNvPr>
          <p:cNvSpPr>
            <a:spLocks noGrp="1"/>
          </p:cNvSpPr>
          <p:nvPr>
            <p:ph type="title"/>
          </p:nvPr>
        </p:nvSpPr>
        <p:spPr/>
        <p:txBody>
          <a:bodyPr>
            <a:normAutofit/>
          </a:bodyPr>
          <a:lstStyle/>
          <a:p>
            <a:r>
              <a:rPr lang="es-MX" u="sng" dirty="0"/>
              <a:t>Demostración de funcionamiento del aplicativo</a:t>
            </a:r>
            <a:endParaRPr lang="es-PE" u="sng" dirty="0"/>
          </a:p>
        </p:txBody>
      </p:sp>
      <p:pic>
        <p:nvPicPr>
          <p:cNvPr id="6" name="Imagen 5">
            <a:extLst>
              <a:ext uri="{FF2B5EF4-FFF2-40B4-BE49-F238E27FC236}">
                <a16:creationId xmlns:a16="http://schemas.microsoft.com/office/drawing/2014/main" id="{0161B355-02B9-40AC-9303-827BD2415A52}"/>
              </a:ext>
            </a:extLst>
          </p:cNvPr>
          <p:cNvPicPr>
            <a:picLocks noChangeAspect="1"/>
          </p:cNvPicPr>
          <p:nvPr/>
        </p:nvPicPr>
        <p:blipFill rotWithShape="1">
          <a:blip r:embed="rId3"/>
          <a:srcRect l="5884" t="3260" r="26385" b="10545"/>
          <a:stretch/>
        </p:blipFill>
        <p:spPr>
          <a:xfrm>
            <a:off x="5795889" y="2285998"/>
            <a:ext cx="5484057" cy="3923857"/>
          </a:xfrm>
          <a:prstGeom prst="rect">
            <a:avLst/>
          </a:prstGeom>
        </p:spPr>
      </p:pic>
      <p:pic>
        <p:nvPicPr>
          <p:cNvPr id="3" name="Imagen 2">
            <a:extLst>
              <a:ext uri="{FF2B5EF4-FFF2-40B4-BE49-F238E27FC236}">
                <a16:creationId xmlns:a16="http://schemas.microsoft.com/office/drawing/2014/main" id="{F0952F19-4832-4F5F-9912-D8C6590B1A42}"/>
              </a:ext>
            </a:extLst>
          </p:cNvPr>
          <p:cNvPicPr>
            <a:picLocks noChangeAspect="1"/>
          </p:cNvPicPr>
          <p:nvPr/>
        </p:nvPicPr>
        <p:blipFill rotWithShape="1">
          <a:blip r:embed="rId4"/>
          <a:srcRect l="37269" t="27010" r="37231" b="31069"/>
          <a:stretch/>
        </p:blipFill>
        <p:spPr>
          <a:xfrm>
            <a:off x="1617786" y="2511084"/>
            <a:ext cx="3108960" cy="2873497"/>
          </a:xfrm>
          <a:prstGeom prst="rect">
            <a:avLst/>
          </a:prstGeom>
        </p:spPr>
      </p:pic>
    </p:spTree>
    <p:extLst>
      <p:ext uri="{BB962C8B-B14F-4D97-AF65-F5344CB8AC3E}">
        <p14:creationId xmlns:p14="http://schemas.microsoft.com/office/powerpoint/2010/main" val="3833179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377</TotalTime>
  <Words>299</Words>
  <Application>Microsoft Office PowerPoint</Application>
  <PresentationFormat>Panorámica</PresentationFormat>
  <Paragraphs>24</Paragraphs>
  <Slides>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Century Gothic</vt:lpstr>
      <vt:lpstr>Wingdings 3</vt:lpstr>
      <vt:lpstr>Ion</vt:lpstr>
      <vt:lpstr>Presentación Final Proyecto - POO Sistema de Ventas de una Licorería</vt:lpstr>
      <vt:lpstr>Descripción de la aplicación</vt:lpstr>
      <vt:lpstr>Diagrama de clases</vt:lpstr>
      <vt:lpstr>Explicación del contenido</vt:lpstr>
      <vt:lpstr>Demostración de funcionamiento del aplicativo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Final Proyecto - POO Sistema de Ventas de una Licorería</dc:title>
  <dc:creator>Fernando</dc:creator>
  <cp:lastModifiedBy>Fernando</cp:lastModifiedBy>
  <cp:revision>21</cp:revision>
  <dcterms:created xsi:type="dcterms:W3CDTF">2019-07-11T03:57:39Z</dcterms:created>
  <dcterms:modified xsi:type="dcterms:W3CDTF">2019-07-12T00:03:10Z</dcterms:modified>
</cp:coreProperties>
</file>