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63" r:id="rId8"/>
    <p:sldId id="264" r:id="rId9"/>
    <p:sldId id="265" r:id="rId1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5833" autoAdjust="0"/>
  </p:normalViewPr>
  <p:slideViewPr>
    <p:cSldViewPr>
      <p:cViewPr>
        <p:scale>
          <a:sx n="50" d="100"/>
          <a:sy n="50" d="100"/>
        </p:scale>
        <p:origin x="-10" y="9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03/05/2019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70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31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60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36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47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03/05/2019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03/05/2019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-6xZxAiigyFoEU1n3hFbX-OduEqFloSoPQjMZHGzaI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-6xZxAiigyFoEU1n3hFbX-OduEqFloSoPQjMZHGzaI/ed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 la Orden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66596" y="2590800"/>
            <a:ext cx="4690089" cy="4267200"/>
          </a:xfrm>
        </p:spPr>
        <p:txBody>
          <a:bodyPr rtlCol="0">
            <a:no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ERNESTO OCAMPO TELLO</a:t>
            </a:r>
          </a:p>
          <a:p>
            <a:pPr algn="just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ALUMNOS: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ALEXIA DAMARIS SILVA GUEVARA U201714092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FERNANDO CHAHUA LOPEZ U201712916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HERRERA VARGAS U20171b533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JORGE LANDAVERRY GIL U201620280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DIEGO BUSTOS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BUSTOS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U201616874</a:t>
            </a:r>
          </a:p>
          <a:p>
            <a:pPr algn="just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EC9F57-FE7F-469A-81E0-2296F5E5482A}"/>
              </a:ext>
            </a:extLst>
          </p:cNvPr>
          <p:cNvSpPr txBox="1">
            <a:spLocks/>
          </p:cNvSpPr>
          <p:nvPr/>
        </p:nvSpPr>
        <p:spPr>
          <a:xfrm>
            <a:off x="668573" y="2709181"/>
            <a:ext cx="5789853" cy="364550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2019-1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WEB - WS51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UNIVERSIDAD PERUANA DE CIENCIAS APLICADAS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  <a:p>
            <a:pPr algn="just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 Miguel,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Sábado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 de Mayo del 2019</a:t>
            </a:r>
          </a:p>
          <a:p>
            <a:pPr algn="just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LOGO UPC">
            <a:extLst>
              <a:ext uri="{FF2B5EF4-FFF2-40B4-BE49-F238E27FC236}">
                <a16:creationId xmlns:a16="http://schemas.microsoft.com/office/drawing/2014/main" id="{6EF0E666-6E44-4E14-9417-2CED2E58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85" y="805308"/>
            <a:ext cx="1600199" cy="143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Contenido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es-PE" dirty="0"/>
              <a:t>Planteamiento del problema.</a:t>
            </a:r>
            <a:endParaRPr lang="en-US" dirty="0"/>
          </a:p>
          <a:p>
            <a:pPr lvl="1"/>
            <a:r>
              <a:rPr lang="es-PE" dirty="0"/>
              <a:t>Requisitos funcionales.</a:t>
            </a:r>
            <a:endParaRPr lang="en-US" dirty="0"/>
          </a:p>
          <a:p>
            <a:pPr lvl="1"/>
            <a:r>
              <a:rPr lang="es-PE" dirty="0"/>
              <a:t>Requisitos no funcionales.</a:t>
            </a:r>
            <a:endParaRPr lang="en-US" dirty="0"/>
          </a:p>
          <a:p>
            <a:pPr lvl="1"/>
            <a:r>
              <a:rPr lang="es-PE" dirty="0"/>
              <a:t>Historias de Usuario-Casos de Aceptación. (Trello).</a:t>
            </a:r>
            <a:endParaRPr lang="en-US" dirty="0"/>
          </a:p>
          <a:p>
            <a:pPr lvl="1"/>
            <a:r>
              <a:rPr lang="es-PE" dirty="0"/>
              <a:t>Diagrama de clases.</a:t>
            </a:r>
            <a:endParaRPr lang="en-US" dirty="0"/>
          </a:p>
          <a:p>
            <a:pPr lvl="1"/>
            <a:r>
              <a:rPr lang="es-PE" dirty="0"/>
              <a:t>Diagrama de base de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20DACA-4908-4502-BF90-E32D95EAD424}"/>
              </a:ext>
            </a:extLst>
          </p:cNvPr>
          <p:cNvSpPr/>
          <p:nvPr/>
        </p:nvSpPr>
        <p:spPr>
          <a:xfrm>
            <a:off x="684212" y="1981200"/>
            <a:ext cx="4495800" cy="525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s-PE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Justificación del proceso bajo estudio</a:t>
            </a:r>
            <a:endParaRPr lang="es-PE" dirty="0"/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Times New Roman" panose="02020603050405020304" pitchFamily="18" charset="0"/>
              </a:rPr>
              <a:t>Se espera que luego de analizar el proceso se logre tener el conocimiento sobre los productos en diferentes mercados y se reduzcan el tiempo que las personas destinan para decidir donde realizar sus compras a menos de un 50% del tiempo actual. </a:t>
            </a:r>
            <a:endParaRPr lang="es-PE" dirty="0"/>
          </a:p>
          <a:p>
            <a:br>
              <a:rPr lang="es-PE" dirty="0"/>
            </a:br>
            <a:endParaRPr lang="en-US" dirty="0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28045F1C-6FA3-4488-AD20-E769A26F2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/>
        </p:blipFill>
        <p:spPr bwMode="auto">
          <a:xfrm>
            <a:off x="5637212" y="2209800"/>
            <a:ext cx="5562600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Requisitos Funcionales y No Funcionales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20DACA-4908-4502-BF90-E32D95EAD424}"/>
              </a:ext>
            </a:extLst>
          </p:cNvPr>
          <p:cNvSpPr/>
          <p:nvPr/>
        </p:nvSpPr>
        <p:spPr>
          <a:xfrm>
            <a:off x="6627812" y="2971800"/>
            <a:ext cx="449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hlinkClick r:id="rId3"/>
              </a:rPr>
              <a:t>https://docs.google.com/document/d/1t-6xZxAiigyFoEU1n3hFbX-OduEqFloSoPQjMZHGzaI/edit#</a:t>
            </a:r>
            <a:endParaRPr lang="en-US" dirty="0"/>
          </a:p>
        </p:txBody>
      </p:sp>
      <p:pic>
        <p:nvPicPr>
          <p:cNvPr id="3074" name="Picture 2" descr="Resultado de imagen para laptop tumblr">
            <a:extLst>
              <a:ext uri="{FF2B5EF4-FFF2-40B4-BE49-F238E27FC236}">
                <a16:creationId xmlns:a16="http://schemas.microsoft.com/office/drawing/2014/main" id="{C95B4DAC-409F-4A73-8C7A-AC53A518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286000"/>
            <a:ext cx="4876800" cy="32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Casos de Uso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BF8957-5032-4241-AF97-43D3DFE4B40F}"/>
              </a:ext>
            </a:extLst>
          </p:cNvPr>
          <p:cNvSpPr/>
          <p:nvPr/>
        </p:nvSpPr>
        <p:spPr>
          <a:xfrm>
            <a:off x="1751012" y="16764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hlinkClick r:id="rId3"/>
              </a:rPr>
              <a:t>https://docs.google.com/document/d/1t-6xZxAiigyFoEU1n3hFbX-OduEqFloSoPQjMZHGzaI/edit#</a:t>
            </a:r>
            <a:endParaRPr lang="en-US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4D838224-E42A-4A43-96E9-FDB09048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735997"/>
            <a:ext cx="3480536" cy="3931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Diagrama de Clases</a:t>
            </a:r>
          </a:p>
        </p:txBody>
      </p:sp>
      <p:pic>
        <p:nvPicPr>
          <p:cNvPr id="5122" name="Picture 2" descr="https://lh4.googleusercontent.com/iVzBZeVqk2_IeVvDeMN81iHTUhS-4ydM62PF3EsSj9QvXZOJkYl7bKpxacQ2zKiZy5-3SJJHGljEDnF_cLfhK3sIVVh9YoBV895iPbFpuVLKTHqTKtkX9oJrjBg5Nic3A90i2yvg">
            <a:extLst>
              <a:ext uri="{FF2B5EF4-FFF2-40B4-BE49-F238E27FC236}">
                <a16:creationId xmlns:a16="http://schemas.microsoft.com/office/drawing/2014/main" id="{D18998E7-D9CF-409C-8267-1D860024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7" y="1600200"/>
            <a:ext cx="57340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40262f94-9f35-4ac3-9a90-690165a166b7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alimentos frescos (panorámica)</Template>
  <TotalTime>530</TotalTime>
  <Words>146</Words>
  <Application>Microsoft Office PowerPoint</Application>
  <PresentationFormat>Personalizado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Constantia</vt:lpstr>
      <vt:lpstr>Times New Roman</vt:lpstr>
      <vt:lpstr>Cocina 16x9</vt:lpstr>
      <vt:lpstr>A la Orden</vt:lpstr>
      <vt:lpstr>Contenido</vt:lpstr>
      <vt:lpstr>Planteamiento del Problema</vt:lpstr>
      <vt:lpstr>Requisitos Funcionales y No Funcionales</vt:lpstr>
      <vt:lpstr>Casos de Uso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 Orden</dc:title>
  <dc:creator>u201714092 (Silva Guevara, Alexia Damaris)</dc:creator>
  <cp:lastModifiedBy>u201714092 (Silva Guevara, Alexia Damaris)</cp:lastModifiedBy>
  <cp:revision>6</cp:revision>
  <dcterms:created xsi:type="dcterms:W3CDTF">2019-05-04T01:45:53Z</dcterms:created>
  <dcterms:modified xsi:type="dcterms:W3CDTF">2019-05-04T10:36:10Z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