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8" roundtripDataSignature="AMtx7mijKgQW0fmNFmlL0Aa7S6acxADP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276" y="78"/>
      </p:cViewPr>
      <p:guideLst>
        <p:guide orient="horz" pos="2160"/>
        <p:guide pos="383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1pPr>
            <a:lvl2pPr marL="914400" marR="0" lvl="1"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2pPr>
            <a:lvl3pPr marL="1371600" marR="0" lvl="2"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3pPr>
            <a:lvl4pPr marL="1828800" marR="0" lvl="3"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4pPr>
            <a:lvl5pPr marL="2286000" marR="0" lvl="4"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5pPr>
            <a:lvl6pPr marL="2743200" marR="0" lvl="5"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6pPr>
            <a:lvl7pPr marL="3200400" marR="0" lvl="6"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7pPr>
            <a:lvl8pPr marL="3657600" marR="0" lvl="7"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8pPr>
            <a:lvl9pPr marL="4114800" marR="0" lvl="8" indent="-228600" algn="l" rtl="0">
              <a:spcBef>
                <a:spcPts val="0"/>
              </a:spcBef>
              <a:spcAft>
                <a:spcPts val="0"/>
              </a:spcAft>
              <a:buSzPts val="1400"/>
              <a:buNone/>
              <a:defRPr sz="1600" b="0" i="0" u="none" strike="noStrike" cap="none">
                <a:solidFill>
                  <a:schemeClr val="dk1"/>
                </a:solidFill>
                <a:latin typeface="Constantia"/>
                <a:ea typeface="Constantia"/>
                <a:cs typeface="Constantia"/>
                <a:sym typeface="Constantia"/>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onstantia"/>
                <a:ea typeface="Constantia"/>
                <a:cs typeface="Constantia"/>
                <a:sym typeface="Constantia"/>
              </a:rPr>
              <a:t>‹Nº›</a:t>
            </a:fld>
            <a:endParaRPr sz="1200" b="0" i="0" u="none" strike="noStrike" cap="none">
              <a:solidFill>
                <a:schemeClr val="dk1"/>
              </a:solidFill>
              <a:latin typeface="Constantia"/>
              <a:ea typeface="Constantia"/>
              <a:cs typeface="Constantia"/>
              <a:sym typeface="Constanti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c5f72994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g5c5f72994d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5c5f72994d_0_10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c5f72994d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g5c5f72994d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5c5f72994d_0_9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c5f72994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5c5f72994d_0_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5c5f72994d_0_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c5f7299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g5c5f72994d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5c5f72994d_0_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c5f72994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5c5f72994d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5c5f72994d_0_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c5f72994d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g5c5f72994d_0_1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5c5f72994d_0_1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bg>
      <p:bgPr>
        <a:blipFill>
          <a:blip r:embed="rId2">
            <a:alphaModFix/>
          </a:blip>
          <a:stretch>
            <a:fillRect/>
          </a:stretch>
        </a:blipFill>
        <a:effectLst/>
      </p:bgPr>
    </p:bg>
    <p:spTree>
      <p:nvGrpSpPr>
        <p:cNvPr id="1" name="Shape 22"/>
        <p:cNvGrpSpPr/>
        <p:nvPr/>
      </p:nvGrpSpPr>
      <p:grpSpPr>
        <a:xfrm>
          <a:off x="0" y="0"/>
          <a:ext cx="0" cy="0"/>
          <a:chOff x="0" y="0"/>
          <a:chExt cx="0" cy="0"/>
        </a:xfrm>
      </p:grpSpPr>
      <p:grpSp>
        <p:nvGrpSpPr>
          <p:cNvPr id="23" name="Google Shape;23;p39"/>
          <p:cNvGrpSpPr/>
          <p:nvPr/>
        </p:nvGrpSpPr>
        <p:grpSpPr>
          <a:xfrm>
            <a:off x="0" y="1135743"/>
            <a:ext cx="1622332" cy="799981"/>
            <a:chOff x="0" y="452558"/>
            <a:chExt cx="914400" cy="524182"/>
          </a:xfrm>
        </p:grpSpPr>
        <p:sp>
          <p:nvSpPr>
            <p:cNvPr id="24" name="Google Shape;24;p39"/>
            <p:cNvSpPr/>
            <p:nvPr/>
          </p:nvSpPr>
          <p:spPr>
            <a:xfrm>
              <a:off x="591671" y="452558"/>
              <a:ext cx="322729" cy="524180"/>
            </a:xfrm>
            <a:prstGeom prst="roundRect">
              <a:avLst>
                <a:gd name="adj" fmla="val 1666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sp>
          <p:nvSpPr>
            <p:cNvPr id="25" name="Google Shape;25;p39"/>
            <p:cNvSpPr/>
            <p:nvPr/>
          </p:nvSpPr>
          <p:spPr>
            <a:xfrm>
              <a:off x="215154" y="452558"/>
              <a:ext cx="322729" cy="524180"/>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sp>
          <p:nvSpPr>
            <p:cNvPr id="26" name="Google Shape;26;p39"/>
            <p:cNvSpPr/>
            <p:nvPr/>
          </p:nvSpPr>
          <p:spPr>
            <a:xfrm rot="5400000">
              <a:off x="-181408" y="633966"/>
              <a:ext cx="524182" cy="161366"/>
            </a:xfrm>
            <a:prstGeom prst="round2SameRect">
              <a:avLst>
                <a:gd name="adj1" fmla="val 29167"/>
                <a:gd name="adj2" fmla="val 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grpSp>
      <p:sp>
        <p:nvSpPr>
          <p:cNvPr id="27" name="Google Shape;27;p39"/>
          <p:cNvSpPr txBox="1">
            <a:spLocks noGrp="1"/>
          </p:cNvSpPr>
          <p:nvPr>
            <p:ph type="ctrTitle"/>
          </p:nvPr>
        </p:nvSpPr>
        <p:spPr>
          <a:xfrm>
            <a:off x="1828324" y="362396"/>
            <a:ext cx="9141619" cy="1676400"/>
          </a:xfrm>
          <a:prstGeom prst="rect">
            <a:avLst/>
          </a:prstGeom>
          <a:noFill/>
          <a:ln>
            <a:noFill/>
          </a:ln>
        </p:spPr>
        <p:txBody>
          <a:bodyPr spcFirstLastPara="1" wrap="square" lIns="121875" tIns="60925" rIns="121875" bIns="60925" anchor="b" anchorCtr="0"/>
          <a:lstStyle>
            <a:lvl1pPr lvl="0" algn="l">
              <a:lnSpc>
                <a:spcPct val="100000"/>
              </a:lnSpc>
              <a:spcBef>
                <a:spcPts val="0"/>
              </a:spcBef>
              <a:spcAft>
                <a:spcPts val="0"/>
              </a:spcAft>
              <a:buClr>
                <a:schemeClr val="dk1"/>
              </a:buClr>
              <a:buSzPts val="6000"/>
              <a:buFont typeface="Constanti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9"/>
          <p:cNvSpPr txBox="1">
            <a:spLocks noGrp="1"/>
          </p:cNvSpPr>
          <p:nvPr>
            <p:ph type="subTitle" idx="1"/>
          </p:nvPr>
        </p:nvSpPr>
        <p:spPr>
          <a:xfrm>
            <a:off x="1828324" y="2089595"/>
            <a:ext cx="9141619" cy="886344"/>
          </a:xfrm>
          <a:prstGeom prst="rect">
            <a:avLst/>
          </a:prstGeom>
          <a:noFill/>
          <a:ln>
            <a:noFill/>
          </a:ln>
        </p:spPr>
        <p:txBody>
          <a:bodyPr spcFirstLastPara="1" wrap="square" lIns="121875" tIns="60925" rIns="121875" bIns="60925" anchor="t" anchorCtr="0">
            <a:normAutofit/>
          </a:bodyPr>
          <a:lstStyle>
            <a:lvl1pPr lvl="0" algn="l">
              <a:lnSpc>
                <a:spcPct val="90000"/>
              </a:lnSpc>
              <a:spcBef>
                <a:spcPts val="1800"/>
              </a:spcBef>
              <a:spcAft>
                <a:spcPts val="0"/>
              </a:spcAft>
              <a:buSzPts val="2800"/>
              <a:buNone/>
              <a:defRPr sz="2800">
                <a:solidFill>
                  <a:srgbClr val="669014"/>
                </a:solidFill>
              </a:defRPr>
            </a:lvl1pPr>
            <a:lvl2pPr lvl="1" algn="ctr">
              <a:lnSpc>
                <a:spcPct val="90000"/>
              </a:lnSpc>
              <a:spcBef>
                <a:spcPts val="1200"/>
              </a:spcBef>
              <a:spcAft>
                <a:spcPts val="0"/>
              </a:spcAft>
              <a:buSzPts val="2400"/>
              <a:buNone/>
              <a:defRPr>
                <a:solidFill>
                  <a:srgbClr val="888888"/>
                </a:solidFill>
              </a:defRPr>
            </a:lvl2pPr>
            <a:lvl3pPr lvl="2" algn="ctr">
              <a:lnSpc>
                <a:spcPct val="90000"/>
              </a:lnSpc>
              <a:spcBef>
                <a:spcPts val="800"/>
              </a:spcBef>
              <a:spcAft>
                <a:spcPts val="0"/>
              </a:spcAft>
              <a:buSzPts val="2000"/>
              <a:buNone/>
              <a:defRPr>
                <a:solidFill>
                  <a:srgbClr val="888888"/>
                </a:solidFill>
              </a:defRPr>
            </a:lvl3pPr>
            <a:lvl4pPr lvl="3" algn="ctr">
              <a:lnSpc>
                <a:spcPct val="90000"/>
              </a:lnSpc>
              <a:spcBef>
                <a:spcPts val="800"/>
              </a:spcBef>
              <a:spcAft>
                <a:spcPts val="0"/>
              </a:spcAft>
              <a:buSzPts val="2000"/>
              <a:buNone/>
              <a:defRPr>
                <a:solidFill>
                  <a:srgbClr val="888888"/>
                </a:solidFill>
              </a:defRPr>
            </a:lvl4pPr>
            <a:lvl5pPr lvl="4" algn="ctr">
              <a:lnSpc>
                <a:spcPct val="90000"/>
              </a:lnSpc>
              <a:spcBef>
                <a:spcPts val="800"/>
              </a:spcBef>
              <a:spcAft>
                <a:spcPts val="0"/>
              </a:spcAft>
              <a:buSzPts val="2000"/>
              <a:buNone/>
              <a:defRPr>
                <a:solidFill>
                  <a:srgbClr val="888888"/>
                </a:solidFill>
              </a:defRPr>
            </a:lvl5pPr>
            <a:lvl6pPr lvl="5" algn="ctr">
              <a:lnSpc>
                <a:spcPct val="90000"/>
              </a:lnSpc>
              <a:spcBef>
                <a:spcPts val="800"/>
              </a:spcBef>
              <a:spcAft>
                <a:spcPts val="0"/>
              </a:spcAft>
              <a:buSzPts val="2000"/>
              <a:buNone/>
              <a:defRPr>
                <a:solidFill>
                  <a:srgbClr val="888888"/>
                </a:solidFill>
              </a:defRPr>
            </a:lvl6pPr>
            <a:lvl7pPr lvl="6" algn="ctr">
              <a:lnSpc>
                <a:spcPct val="90000"/>
              </a:lnSpc>
              <a:spcBef>
                <a:spcPts val="800"/>
              </a:spcBef>
              <a:spcAft>
                <a:spcPts val="0"/>
              </a:spcAft>
              <a:buSzPts val="2000"/>
              <a:buNone/>
              <a:defRPr>
                <a:solidFill>
                  <a:srgbClr val="888888"/>
                </a:solidFill>
              </a:defRPr>
            </a:lvl7pPr>
            <a:lvl8pPr lvl="7" algn="ctr">
              <a:lnSpc>
                <a:spcPct val="90000"/>
              </a:lnSpc>
              <a:spcBef>
                <a:spcPts val="800"/>
              </a:spcBef>
              <a:spcAft>
                <a:spcPts val="0"/>
              </a:spcAft>
              <a:buSzPts val="2000"/>
              <a:buNone/>
              <a:defRPr>
                <a:solidFill>
                  <a:srgbClr val="888888"/>
                </a:solidFill>
              </a:defRPr>
            </a:lvl8pPr>
            <a:lvl9pPr lvl="8" algn="ctr">
              <a:lnSpc>
                <a:spcPct val="90000"/>
              </a:lnSpc>
              <a:spcBef>
                <a:spcPts val="800"/>
              </a:spcBef>
              <a:spcAft>
                <a:spcPts val="0"/>
              </a:spcAft>
              <a:buSzPts val="2000"/>
              <a:buNone/>
              <a:defRPr>
                <a:solidFill>
                  <a:srgbClr val="888888"/>
                </a:solidFill>
              </a:defRPr>
            </a:lvl9pPr>
          </a:lstStyle>
          <a:p>
            <a:endParaRPr/>
          </a:p>
        </p:txBody>
      </p:sp>
      <p:sp>
        <p:nvSpPr>
          <p:cNvPr id="29" name="Google Shape;29;p39"/>
          <p:cNvSpPr txBox="1">
            <a:spLocks noGrp="1"/>
          </p:cNvSpPr>
          <p:nvPr>
            <p:ph type="ftr" idx="11"/>
          </p:nvPr>
        </p:nvSpPr>
        <p:spPr>
          <a:xfrm>
            <a:off x="1218883" y="6448425"/>
            <a:ext cx="8288401" cy="180976"/>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9"/>
          <p:cNvSpPr txBox="1">
            <a:spLocks noGrp="1"/>
          </p:cNvSpPr>
          <p:nvPr>
            <p:ph type="dt" idx="10"/>
          </p:nvPr>
        </p:nvSpPr>
        <p:spPr>
          <a:xfrm>
            <a:off x="9547913" y="6448425"/>
            <a:ext cx="1422030" cy="180976"/>
          </a:xfrm>
          <a:prstGeom prst="rect">
            <a:avLst/>
          </a:prstGeom>
          <a:noFill/>
          <a:ln>
            <a:noFill/>
          </a:ln>
        </p:spPr>
        <p:txBody>
          <a:bodyPr spcFirstLastPara="1" wrap="square" lIns="121875" tIns="60925" rIns="121875" bIns="60925"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9"/>
          <p:cNvSpPr txBox="1">
            <a:spLocks noGrp="1"/>
          </p:cNvSpPr>
          <p:nvPr>
            <p:ph type="sldNum" idx="12"/>
          </p:nvPr>
        </p:nvSpPr>
        <p:spPr>
          <a:xfrm>
            <a:off x="11071516" y="6448425"/>
            <a:ext cx="812588" cy="180976"/>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93"/>
        <p:cNvGrpSpPr/>
        <p:nvPr/>
      </p:nvGrpSpPr>
      <p:grpSpPr>
        <a:xfrm>
          <a:off x="0" y="0"/>
          <a:ext cx="0" cy="0"/>
          <a:chOff x="0" y="0"/>
          <a:chExt cx="0" cy="0"/>
        </a:xfrm>
      </p:grpSpPr>
      <p:sp>
        <p:nvSpPr>
          <p:cNvPr id="94" name="Google Shape;94;p48"/>
          <p:cNvSpPr txBox="1">
            <a:spLocks noGrp="1"/>
          </p:cNvSpPr>
          <p:nvPr>
            <p:ph type="title"/>
          </p:nvPr>
        </p:nvSpPr>
        <p:spPr>
          <a:xfrm>
            <a:off x="1218883" y="152400"/>
            <a:ext cx="9751060" cy="1295400"/>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48"/>
          <p:cNvSpPr txBox="1">
            <a:spLocks noGrp="1"/>
          </p:cNvSpPr>
          <p:nvPr>
            <p:ph type="body" idx="1"/>
          </p:nvPr>
        </p:nvSpPr>
        <p:spPr>
          <a:xfrm rot="5400000">
            <a:off x="3808413" y="-989330"/>
            <a:ext cx="4572000" cy="9751060"/>
          </a:xfrm>
          <a:prstGeom prst="rect">
            <a:avLst/>
          </a:prstGeom>
          <a:noFill/>
          <a:ln>
            <a:noFill/>
          </a:ln>
        </p:spPr>
        <p:txBody>
          <a:bodyPr spcFirstLastPara="1" wrap="square" lIns="121875" tIns="60925" rIns="121875" bIns="60925"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55600" algn="l">
              <a:lnSpc>
                <a:spcPct val="90000"/>
              </a:lnSpc>
              <a:spcBef>
                <a:spcPts val="800"/>
              </a:spcBef>
              <a:spcAft>
                <a:spcPts val="0"/>
              </a:spcAft>
              <a:buSzPts val="2000"/>
              <a:buChar char="•"/>
              <a:defRPr/>
            </a:lvl5pPr>
            <a:lvl6pPr marL="2743200" lvl="5" indent="-355600" algn="l">
              <a:lnSpc>
                <a:spcPct val="90000"/>
              </a:lnSpc>
              <a:spcBef>
                <a:spcPts val="800"/>
              </a:spcBef>
              <a:spcAft>
                <a:spcPts val="0"/>
              </a:spcAft>
              <a:buSzPts val="2000"/>
              <a:buChar char="•"/>
              <a:defRPr/>
            </a:lvl6pPr>
            <a:lvl7pPr marL="3200400" lvl="6" indent="-355600" algn="l">
              <a:lnSpc>
                <a:spcPct val="90000"/>
              </a:lnSpc>
              <a:spcBef>
                <a:spcPts val="800"/>
              </a:spcBef>
              <a:spcAft>
                <a:spcPts val="0"/>
              </a:spcAft>
              <a:buSzPts val="2000"/>
              <a:buChar char="•"/>
              <a:defRPr/>
            </a:lvl7pPr>
            <a:lvl8pPr marL="3657600" lvl="7" indent="-355600" algn="l">
              <a:lnSpc>
                <a:spcPct val="90000"/>
              </a:lnSpc>
              <a:spcBef>
                <a:spcPts val="800"/>
              </a:spcBef>
              <a:spcAft>
                <a:spcPts val="0"/>
              </a:spcAft>
              <a:buSzPts val="2000"/>
              <a:buChar char="•"/>
              <a:defRPr/>
            </a:lvl8pPr>
            <a:lvl9pPr marL="4114800" lvl="8" indent="-355600" algn="l">
              <a:lnSpc>
                <a:spcPct val="90000"/>
              </a:lnSpc>
              <a:spcBef>
                <a:spcPts val="800"/>
              </a:spcBef>
              <a:spcAft>
                <a:spcPts val="0"/>
              </a:spcAft>
              <a:buSzPts val="2000"/>
              <a:buChar char="•"/>
              <a:defRPr/>
            </a:lvl9pPr>
          </a:lstStyle>
          <a:p>
            <a:endParaRPr/>
          </a:p>
        </p:txBody>
      </p:sp>
      <p:sp>
        <p:nvSpPr>
          <p:cNvPr id="96" name="Google Shape;96;p48"/>
          <p:cNvSpPr txBox="1">
            <a:spLocks noGrp="1"/>
          </p:cNvSpPr>
          <p:nvPr>
            <p:ph type="ftr" idx="11"/>
          </p:nvPr>
        </p:nvSpPr>
        <p:spPr>
          <a:xfrm>
            <a:off x="1218883" y="6448425"/>
            <a:ext cx="8288401" cy="180976"/>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8"/>
          <p:cNvSpPr txBox="1">
            <a:spLocks noGrp="1"/>
          </p:cNvSpPr>
          <p:nvPr>
            <p:ph type="dt" idx="10"/>
          </p:nvPr>
        </p:nvSpPr>
        <p:spPr>
          <a:xfrm>
            <a:off x="9547913" y="6448425"/>
            <a:ext cx="1422030" cy="180976"/>
          </a:xfrm>
          <a:prstGeom prst="rect">
            <a:avLst/>
          </a:prstGeom>
          <a:noFill/>
          <a:ln>
            <a:noFill/>
          </a:ln>
        </p:spPr>
        <p:txBody>
          <a:bodyPr spcFirstLastPara="1" wrap="square" lIns="121875" tIns="60925" rIns="121875" bIns="60925"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8"/>
          <p:cNvSpPr txBox="1">
            <a:spLocks noGrp="1"/>
          </p:cNvSpPr>
          <p:nvPr>
            <p:ph type="sldNum" idx="12"/>
          </p:nvPr>
        </p:nvSpPr>
        <p:spPr>
          <a:xfrm>
            <a:off x="11071516" y="6448425"/>
            <a:ext cx="812588" cy="180976"/>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VERTICAL_TITLE_AND_VERTICAL_TEXT">
    <p:spTree>
      <p:nvGrpSpPr>
        <p:cNvPr id="1" name="Shape 99"/>
        <p:cNvGrpSpPr/>
        <p:nvPr/>
      </p:nvGrpSpPr>
      <p:grpSpPr>
        <a:xfrm>
          <a:off x="0" y="0"/>
          <a:ext cx="0" cy="0"/>
          <a:chOff x="0" y="0"/>
          <a:chExt cx="0" cy="0"/>
        </a:xfrm>
      </p:grpSpPr>
      <p:grpSp>
        <p:nvGrpSpPr>
          <p:cNvPr id="100" name="Google Shape;100;p49"/>
          <p:cNvGrpSpPr/>
          <p:nvPr/>
        </p:nvGrpSpPr>
        <p:grpSpPr>
          <a:xfrm rot="5400000">
            <a:off x="9583007" y="233864"/>
            <a:ext cx="1063300" cy="524046"/>
            <a:chOff x="0" y="452558"/>
            <a:chExt cx="914400" cy="524182"/>
          </a:xfrm>
        </p:grpSpPr>
        <p:sp>
          <p:nvSpPr>
            <p:cNvPr id="101" name="Google Shape;101;p49"/>
            <p:cNvSpPr/>
            <p:nvPr/>
          </p:nvSpPr>
          <p:spPr>
            <a:xfrm>
              <a:off x="591671" y="452558"/>
              <a:ext cx="322729" cy="524180"/>
            </a:xfrm>
            <a:prstGeom prst="roundRect">
              <a:avLst>
                <a:gd name="adj" fmla="val 1666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nstantia"/>
                <a:ea typeface="Constantia"/>
                <a:cs typeface="Constantia"/>
                <a:sym typeface="Constantia"/>
              </a:endParaRPr>
            </a:p>
          </p:txBody>
        </p:sp>
        <p:sp>
          <p:nvSpPr>
            <p:cNvPr id="102" name="Google Shape;102;p49"/>
            <p:cNvSpPr/>
            <p:nvPr/>
          </p:nvSpPr>
          <p:spPr>
            <a:xfrm>
              <a:off x="215154" y="452558"/>
              <a:ext cx="322729" cy="524180"/>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nstantia"/>
                <a:ea typeface="Constantia"/>
                <a:cs typeface="Constantia"/>
                <a:sym typeface="Constantia"/>
              </a:endParaRPr>
            </a:p>
          </p:txBody>
        </p:sp>
        <p:sp>
          <p:nvSpPr>
            <p:cNvPr id="103" name="Google Shape;103;p49"/>
            <p:cNvSpPr/>
            <p:nvPr/>
          </p:nvSpPr>
          <p:spPr>
            <a:xfrm rot="5400000">
              <a:off x="-181408" y="633966"/>
              <a:ext cx="524182" cy="161366"/>
            </a:xfrm>
            <a:prstGeom prst="round2SameRect">
              <a:avLst>
                <a:gd name="adj1" fmla="val 29167"/>
                <a:gd name="adj2" fmla="val 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nstantia"/>
                <a:ea typeface="Constantia"/>
                <a:cs typeface="Constantia"/>
                <a:sym typeface="Constantia"/>
              </a:endParaRPr>
            </a:p>
          </p:txBody>
        </p:sp>
      </p:grpSp>
      <p:grpSp>
        <p:nvGrpSpPr>
          <p:cNvPr id="104" name="Google Shape;104;p49"/>
          <p:cNvGrpSpPr/>
          <p:nvPr/>
        </p:nvGrpSpPr>
        <p:grpSpPr>
          <a:xfrm>
            <a:off x="0" y="5395517"/>
            <a:ext cx="12188825" cy="1462483"/>
            <a:chOff x="0" y="4046638"/>
            <a:chExt cx="9144000" cy="1096862"/>
          </a:xfrm>
        </p:grpSpPr>
        <p:sp>
          <p:nvSpPr>
            <p:cNvPr id="105" name="Google Shape;105;p49"/>
            <p:cNvSpPr/>
            <p:nvPr/>
          </p:nvSpPr>
          <p:spPr>
            <a:xfrm rot="5400000">
              <a:off x="4119794" y="119293"/>
              <a:ext cx="904412" cy="9144000"/>
            </a:xfrm>
            <a:custGeom>
              <a:avLst/>
              <a:gdLst/>
              <a:ahLst/>
              <a:cxnLst/>
              <a:rect l="l" t="t" r="r" b="b"/>
              <a:pathLst>
                <a:path w="904412" h="9144000" extrusionOk="0">
                  <a:moveTo>
                    <a:pt x="0" y="0"/>
                  </a:moveTo>
                  <a:lnTo>
                    <a:pt x="904412" y="0"/>
                  </a:lnTo>
                  <a:lnTo>
                    <a:pt x="904412" y="9144000"/>
                  </a:lnTo>
                  <a:lnTo>
                    <a:pt x="391235" y="9144000"/>
                  </a:lnTo>
                  <a:cubicBezTo>
                    <a:pt x="445385" y="6730684"/>
                    <a:pt x="250230" y="1995757"/>
                    <a:pt x="0" y="0"/>
                  </a:cubicBezTo>
                  <a:close/>
                </a:path>
              </a:pathLst>
            </a:cu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nstantia"/>
                <a:ea typeface="Constantia"/>
                <a:cs typeface="Constantia"/>
                <a:sym typeface="Constantia"/>
              </a:endParaRPr>
            </a:p>
          </p:txBody>
        </p:sp>
        <p:sp>
          <p:nvSpPr>
            <p:cNvPr id="106" name="Google Shape;106;p49"/>
            <p:cNvSpPr/>
            <p:nvPr/>
          </p:nvSpPr>
          <p:spPr>
            <a:xfrm rot="5400000">
              <a:off x="4023569" y="23069"/>
              <a:ext cx="1096862" cy="9144000"/>
            </a:xfrm>
            <a:custGeom>
              <a:avLst/>
              <a:gdLst/>
              <a:ahLst/>
              <a:cxnLst/>
              <a:rect l="l" t="t" r="r" b="b"/>
              <a:pathLst>
                <a:path w="1096862" h="9144000"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nstantia"/>
                <a:ea typeface="Constantia"/>
                <a:cs typeface="Constantia"/>
                <a:sym typeface="Constantia"/>
              </a:endParaRPr>
            </a:p>
          </p:txBody>
        </p:sp>
      </p:grpSp>
      <p:sp>
        <p:nvSpPr>
          <p:cNvPr id="107" name="Google Shape;107;p49"/>
          <p:cNvSpPr txBox="1">
            <a:spLocks noGrp="1"/>
          </p:cNvSpPr>
          <p:nvPr>
            <p:ph type="title"/>
          </p:nvPr>
        </p:nvSpPr>
        <p:spPr>
          <a:xfrm rot="5400000">
            <a:off x="8154380" y="2747194"/>
            <a:ext cx="5021685" cy="1828324"/>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49"/>
          <p:cNvSpPr txBox="1">
            <a:spLocks noGrp="1"/>
          </p:cNvSpPr>
          <p:nvPr>
            <p:ph type="body" idx="1"/>
          </p:nvPr>
        </p:nvSpPr>
        <p:spPr>
          <a:xfrm rot="5400000">
            <a:off x="2821768" y="-452372"/>
            <a:ext cx="5021685" cy="8227457"/>
          </a:xfrm>
          <a:prstGeom prst="rect">
            <a:avLst/>
          </a:prstGeom>
          <a:noFill/>
          <a:ln>
            <a:noFill/>
          </a:ln>
        </p:spPr>
        <p:txBody>
          <a:bodyPr spcFirstLastPara="1" wrap="square" lIns="121875" tIns="60925" rIns="121875" bIns="60925"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55600" algn="l">
              <a:lnSpc>
                <a:spcPct val="90000"/>
              </a:lnSpc>
              <a:spcBef>
                <a:spcPts val="800"/>
              </a:spcBef>
              <a:spcAft>
                <a:spcPts val="0"/>
              </a:spcAft>
              <a:buSzPts val="2000"/>
              <a:buChar char="•"/>
              <a:defRPr/>
            </a:lvl5pPr>
            <a:lvl6pPr marL="2743200" lvl="5" indent="-355600" algn="l">
              <a:lnSpc>
                <a:spcPct val="90000"/>
              </a:lnSpc>
              <a:spcBef>
                <a:spcPts val="800"/>
              </a:spcBef>
              <a:spcAft>
                <a:spcPts val="0"/>
              </a:spcAft>
              <a:buSzPts val="2000"/>
              <a:buChar char="•"/>
              <a:defRPr/>
            </a:lvl6pPr>
            <a:lvl7pPr marL="3200400" lvl="6" indent="-355600" algn="l">
              <a:lnSpc>
                <a:spcPct val="90000"/>
              </a:lnSpc>
              <a:spcBef>
                <a:spcPts val="800"/>
              </a:spcBef>
              <a:spcAft>
                <a:spcPts val="0"/>
              </a:spcAft>
              <a:buSzPts val="2000"/>
              <a:buChar char="•"/>
              <a:defRPr/>
            </a:lvl7pPr>
            <a:lvl8pPr marL="3657600" lvl="7" indent="-355600" algn="l">
              <a:lnSpc>
                <a:spcPct val="90000"/>
              </a:lnSpc>
              <a:spcBef>
                <a:spcPts val="800"/>
              </a:spcBef>
              <a:spcAft>
                <a:spcPts val="0"/>
              </a:spcAft>
              <a:buSzPts val="2000"/>
              <a:buChar char="•"/>
              <a:defRPr/>
            </a:lvl8pPr>
            <a:lvl9pPr marL="4114800" lvl="8" indent="-355600" algn="l">
              <a:lnSpc>
                <a:spcPct val="90000"/>
              </a:lnSpc>
              <a:spcBef>
                <a:spcPts val="800"/>
              </a:spcBef>
              <a:spcAft>
                <a:spcPts val="0"/>
              </a:spcAft>
              <a:buSzPts val="2000"/>
              <a:buChar char="•"/>
              <a:defRPr/>
            </a:lvl9pPr>
          </a:lstStyle>
          <a:p>
            <a:endParaRPr/>
          </a:p>
        </p:txBody>
      </p:sp>
      <p:sp>
        <p:nvSpPr>
          <p:cNvPr id="109" name="Google Shape;109;p49"/>
          <p:cNvSpPr txBox="1">
            <a:spLocks noGrp="1"/>
          </p:cNvSpPr>
          <p:nvPr>
            <p:ph type="ftr" idx="11"/>
          </p:nvPr>
        </p:nvSpPr>
        <p:spPr>
          <a:xfrm>
            <a:off x="1218883" y="6448425"/>
            <a:ext cx="8288401" cy="180976"/>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9"/>
          <p:cNvSpPr txBox="1">
            <a:spLocks noGrp="1"/>
          </p:cNvSpPr>
          <p:nvPr>
            <p:ph type="dt" idx="10"/>
          </p:nvPr>
        </p:nvSpPr>
        <p:spPr>
          <a:xfrm>
            <a:off x="9547913" y="6448425"/>
            <a:ext cx="1422030" cy="180976"/>
          </a:xfrm>
          <a:prstGeom prst="rect">
            <a:avLst/>
          </a:prstGeom>
          <a:noFill/>
          <a:ln>
            <a:noFill/>
          </a:ln>
        </p:spPr>
        <p:txBody>
          <a:bodyPr spcFirstLastPara="1" wrap="square" lIns="121875" tIns="60925" rIns="121875" bIns="60925"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9"/>
          <p:cNvSpPr txBox="1">
            <a:spLocks noGrp="1"/>
          </p:cNvSpPr>
          <p:nvPr>
            <p:ph type="sldNum" idx="12"/>
          </p:nvPr>
        </p:nvSpPr>
        <p:spPr>
          <a:xfrm>
            <a:off x="11071516" y="6448425"/>
            <a:ext cx="812588" cy="180976"/>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contenido" type="obj">
  <p:cSld name="OBJECT">
    <p:spTree>
      <p:nvGrpSpPr>
        <p:cNvPr id="1" name="Shape 32"/>
        <p:cNvGrpSpPr/>
        <p:nvPr/>
      </p:nvGrpSpPr>
      <p:grpSpPr>
        <a:xfrm>
          <a:off x="0" y="0"/>
          <a:ext cx="0" cy="0"/>
          <a:chOff x="0" y="0"/>
          <a:chExt cx="0" cy="0"/>
        </a:xfrm>
      </p:grpSpPr>
      <p:sp>
        <p:nvSpPr>
          <p:cNvPr id="33" name="Google Shape;33;p40"/>
          <p:cNvSpPr txBox="1">
            <a:spLocks noGrp="1"/>
          </p:cNvSpPr>
          <p:nvPr>
            <p:ph type="title"/>
          </p:nvPr>
        </p:nvSpPr>
        <p:spPr>
          <a:xfrm>
            <a:off x="1218883" y="152400"/>
            <a:ext cx="9751060" cy="1295400"/>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0"/>
          <p:cNvSpPr txBox="1">
            <a:spLocks noGrp="1"/>
          </p:cNvSpPr>
          <p:nvPr>
            <p:ph type="body" idx="1"/>
          </p:nvPr>
        </p:nvSpPr>
        <p:spPr>
          <a:xfrm>
            <a:off x="1218883" y="1600200"/>
            <a:ext cx="9751060" cy="4572000"/>
          </a:xfrm>
          <a:prstGeom prst="rect">
            <a:avLst/>
          </a:prstGeom>
          <a:noFill/>
          <a:ln>
            <a:noFill/>
          </a:ln>
        </p:spPr>
        <p:txBody>
          <a:bodyPr spcFirstLastPara="1" wrap="square" lIns="121875" tIns="60925" rIns="121875" bIns="60925"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55600" algn="l">
              <a:lnSpc>
                <a:spcPct val="90000"/>
              </a:lnSpc>
              <a:spcBef>
                <a:spcPts val="800"/>
              </a:spcBef>
              <a:spcAft>
                <a:spcPts val="0"/>
              </a:spcAft>
              <a:buSzPts val="2000"/>
              <a:buChar char="•"/>
              <a:defRPr/>
            </a:lvl5pPr>
            <a:lvl6pPr marL="2743200" lvl="5" indent="-355600" algn="l">
              <a:lnSpc>
                <a:spcPct val="90000"/>
              </a:lnSpc>
              <a:spcBef>
                <a:spcPts val="800"/>
              </a:spcBef>
              <a:spcAft>
                <a:spcPts val="0"/>
              </a:spcAft>
              <a:buSzPts val="2000"/>
              <a:buChar char="•"/>
              <a:defRPr/>
            </a:lvl6pPr>
            <a:lvl7pPr marL="3200400" lvl="6" indent="-355600" algn="l">
              <a:lnSpc>
                <a:spcPct val="90000"/>
              </a:lnSpc>
              <a:spcBef>
                <a:spcPts val="800"/>
              </a:spcBef>
              <a:spcAft>
                <a:spcPts val="0"/>
              </a:spcAft>
              <a:buSzPts val="2000"/>
              <a:buChar char="•"/>
              <a:defRPr/>
            </a:lvl7pPr>
            <a:lvl8pPr marL="3657600" lvl="7" indent="-355600" algn="l">
              <a:lnSpc>
                <a:spcPct val="90000"/>
              </a:lnSpc>
              <a:spcBef>
                <a:spcPts val="800"/>
              </a:spcBef>
              <a:spcAft>
                <a:spcPts val="0"/>
              </a:spcAft>
              <a:buSzPts val="2000"/>
              <a:buChar char="•"/>
              <a:defRPr/>
            </a:lvl8pPr>
            <a:lvl9pPr marL="4114800" lvl="8" indent="-355600" algn="l">
              <a:lnSpc>
                <a:spcPct val="90000"/>
              </a:lnSpc>
              <a:spcBef>
                <a:spcPts val="800"/>
              </a:spcBef>
              <a:spcAft>
                <a:spcPts val="0"/>
              </a:spcAft>
              <a:buSzPts val="2000"/>
              <a:buChar char="•"/>
              <a:defRPr/>
            </a:lvl9pPr>
          </a:lstStyle>
          <a:p>
            <a:endParaRPr/>
          </a:p>
        </p:txBody>
      </p:sp>
      <p:sp>
        <p:nvSpPr>
          <p:cNvPr id="35" name="Google Shape;35;p40"/>
          <p:cNvSpPr txBox="1">
            <a:spLocks noGrp="1"/>
          </p:cNvSpPr>
          <p:nvPr>
            <p:ph type="ftr" idx="11"/>
          </p:nvPr>
        </p:nvSpPr>
        <p:spPr>
          <a:xfrm>
            <a:off x="1218883" y="6448425"/>
            <a:ext cx="8288401" cy="180976"/>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0"/>
          <p:cNvSpPr txBox="1">
            <a:spLocks noGrp="1"/>
          </p:cNvSpPr>
          <p:nvPr>
            <p:ph type="dt" idx="10"/>
          </p:nvPr>
        </p:nvSpPr>
        <p:spPr>
          <a:xfrm>
            <a:off x="9547913" y="6448425"/>
            <a:ext cx="1422030" cy="180976"/>
          </a:xfrm>
          <a:prstGeom prst="rect">
            <a:avLst/>
          </a:prstGeom>
          <a:noFill/>
          <a:ln>
            <a:noFill/>
          </a:ln>
        </p:spPr>
        <p:txBody>
          <a:bodyPr spcFirstLastPara="1" wrap="square" lIns="121875" tIns="60925" rIns="121875" bIns="60925"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0"/>
          <p:cNvSpPr txBox="1">
            <a:spLocks noGrp="1"/>
          </p:cNvSpPr>
          <p:nvPr>
            <p:ph type="sldNum" idx="12"/>
          </p:nvPr>
        </p:nvSpPr>
        <p:spPr>
          <a:xfrm>
            <a:off x="11071516" y="6448425"/>
            <a:ext cx="812588" cy="180976"/>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8"/>
        <p:cNvGrpSpPr/>
        <p:nvPr/>
      </p:nvGrpSpPr>
      <p:grpSpPr>
        <a:xfrm>
          <a:off x="0" y="0"/>
          <a:ext cx="0" cy="0"/>
          <a:chOff x="0" y="0"/>
          <a:chExt cx="0" cy="0"/>
        </a:xfrm>
      </p:grpSpPr>
      <p:sp>
        <p:nvSpPr>
          <p:cNvPr id="39" name="Google Shape;39;p41"/>
          <p:cNvSpPr txBox="1">
            <a:spLocks noGrp="1"/>
          </p:cNvSpPr>
          <p:nvPr>
            <p:ph type="title"/>
          </p:nvPr>
        </p:nvSpPr>
        <p:spPr>
          <a:xfrm>
            <a:off x="1218883" y="152400"/>
            <a:ext cx="9751060" cy="1295400"/>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1"/>
          <p:cNvSpPr txBox="1">
            <a:spLocks noGrp="1"/>
          </p:cNvSpPr>
          <p:nvPr>
            <p:ph type="ftr" idx="11"/>
          </p:nvPr>
        </p:nvSpPr>
        <p:spPr>
          <a:xfrm>
            <a:off x="1218883" y="6448425"/>
            <a:ext cx="8288401" cy="180976"/>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1"/>
          <p:cNvSpPr txBox="1">
            <a:spLocks noGrp="1"/>
          </p:cNvSpPr>
          <p:nvPr>
            <p:ph type="dt" idx="10"/>
          </p:nvPr>
        </p:nvSpPr>
        <p:spPr>
          <a:xfrm>
            <a:off x="9547913" y="6448425"/>
            <a:ext cx="1422030" cy="180976"/>
          </a:xfrm>
          <a:prstGeom prst="rect">
            <a:avLst/>
          </a:prstGeom>
          <a:noFill/>
          <a:ln>
            <a:noFill/>
          </a:ln>
        </p:spPr>
        <p:txBody>
          <a:bodyPr spcFirstLastPara="1" wrap="square" lIns="121875" tIns="60925" rIns="121875" bIns="60925"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1"/>
          <p:cNvSpPr txBox="1">
            <a:spLocks noGrp="1"/>
          </p:cNvSpPr>
          <p:nvPr>
            <p:ph type="sldNum" idx="12"/>
          </p:nvPr>
        </p:nvSpPr>
        <p:spPr>
          <a:xfrm>
            <a:off x="11071516" y="6448425"/>
            <a:ext cx="812588" cy="180976"/>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En blanco" type="blank">
  <p:cSld name="BLANK">
    <p:spTree>
      <p:nvGrpSpPr>
        <p:cNvPr id="1" name="Shape 43"/>
        <p:cNvGrpSpPr/>
        <p:nvPr/>
      </p:nvGrpSpPr>
      <p:grpSpPr>
        <a:xfrm>
          <a:off x="0" y="0"/>
          <a:ext cx="0" cy="0"/>
          <a:chOff x="0" y="0"/>
          <a:chExt cx="0" cy="0"/>
        </a:xfrm>
      </p:grpSpPr>
      <p:grpSp>
        <p:nvGrpSpPr>
          <p:cNvPr id="44" name="Google Shape;44;p42"/>
          <p:cNvGrpSpPr/>
          <p:nvPr/>
        </p:nvGrpSpPr>
        <p:grpSpPr>
          <a:xfrm>
            <a:off x="0" y="5409216"/>
            <a:ext cx="12188825" cy="1462483"/>
            <a:chOff x="0" y="4056912"/>
            <a:chExt cx="9144000" cy="1096862"/>
          </a:xfrm>
        </p:grpSpPr>
        <p:sp>
          <p:nvSpPr>
            <p:cNvPr id="45" name="Google Shape;45;p42"/>
            <p:cNvSpPr/>
            <p:nvPr/>
          </p:nvSpPr>
          <p:spPr>
            <a:xfrm rot="5400000">
              <a:off x="4119794" y="119293"/>
              <a:ext cx="904412" cy="9144000"/>
            </a:xfrm>
            <a:custGeom>
              <a:avLst/>
              <a:gdLst/>
              <a:ahLst/>
              <a:cxnLst/>
              <a:rect l="l" t="t" r="r" b="b"/>
              <a:pathLst>
                <a:path w="904412" h="9144000" extrusionOk="0">
                  <a:moveTo>
                    <a:pt x="0" y="0"/>
                  </a:moveTo>
                  <a:lnTo>
                    <a:pt x="904412" y="0"/>
                  </a:lnTo>
                  <a:lnTo>
                    <a:pt x="904412" y="9144000"/>
                  </a:lnTo>
                  <a:lnTo>
                    <a:pt x="391235" y="9144000"/>
                  </a:lnTo>
                  <a:cubicBezTo>
                    <a:pt x="445385" y="6730684"/>
                    <a:pt x="250230" y="1995757"/>
                    <a:pt x="0" y="0"/>
                  </a:cubicBezTo>
                  <a:close/>
                </a:path>
              </a:pathLst>
            </a:cu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nstantia"/>
                <a:ea typeface="Constantia"/>
                <a:cs typeface="Constantia"/>
                <a:sym typeface="Constantia"/>
              </a:endParaRPr>
            </a:p>
          </p:txBody>
        </p:sp>
        <p:sp>
          <p:nvSpPr>
            <p:cNvPr id="46" name="Google Shape;46;p42"/>
            <p:cNvSpPr/>
            <p:nvPr/>
          </p:nvSpPr>
          <p:spPr>
            <a:xfrm rot="5400000">
              <a:off x="4023569" y="33343"/>
              <a:ext cx="1096862" cy="9144000"/>
            </a:xfrm>
            <a:custGeom>
              <a:avLst/>
              <a:gdLst/>
              <a:ahLst/>
              <a:cxnLst/>
              <a:rect l="l" t="t" r="r" b="b"/>
              <a:pathLst>
                <a:path w="1096862" h="9144000"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nstantia"/>
                <a:ea typeface="Constantia"/>
                <a:cs typeface="Constantia"/>
                <a:sym typeface="Constantia"/>
              </a:endParaRPr>
            </a:p>
          </p:txBody>
        </p:sp>
      </p:grpSp>
      <p:sp>
        <p:nvSpPr>
          <p:cNvPr id="47" name="Google Shape;47;p42"/>
          <p:cNvSpPr txBox="1">
            <a:spLocks noGrp="1"/>
          </p:cNvSpPr>
          <p:nvPr>
            <p:ph type="ftr" idx="11"/>
          </p:nvPr>
        </p:nvSpPr>
        <p:spPr>
          <a:xfrm>
            <a:off x="1218883" y="6448425"/>
            <a:ext cx="8288401" cy="180976"/>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2"/>
          <p:cNvSpPr txBox="1">
            <a:spLocks noGrp="1"/>
          </p:cNvSpPr>
          <p:nvPr>
            <p:ph type="dt" idx="10"/>
          </p:nvPr>
        </p:nvSpPr>
        <p:spPr>
          <a:xfrm>
            <a:off x="9547913" y="6448425"/>
            <a:ext cx="1422030" cy="180976"/>
          </a:xfrm>
          <a:prstGeom prst="rect">
            <a:avLst/>
          </a:prstGeom>
          <a:noFill/>
          <a:ln>
            <a:noFill/>
          </a:ln>
        </p:spPr>
        <p:txBody>
          <a:bodyPr spcFirstLastPara="1" wrap="square" lIns="121875" tIns="60925" rIns="121875" bIns="60925"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2"/>
          <p:cNvSpPr txBox="1">
            <a:spLocks noGrp="1"/>
          </p:cNvSpPr>
          <p:nvPr>
            <p:ph type="sldNum" idx="12"/>
          </p:nvPr>
        </p:nvSpPr>
        <p:spPr>
          <a:xfrm>
            <a:off x="11071516" y="6448425"/>
            <a:ext cx="812588" cy="180976"/>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spTree>
      <p:nvGrpSpPr>
        <p:cNvPr id="1" name="Shape 50"/>
        <p:cNvGrpSpPr/>
        <p:nvPr/>
      </p:nvGrpSpPr>
      <p:grpSpPr>
        <a:xfrm>
          <a:off x="0" y="0"/>
          <a:ext cx="0" cy="0"/>
          <a:chOff x="0" y="0"/>
          <a:chExt cx="0" cy="0"/>
        </a:xfrm>
      </p:grpSpPr>
      <p:grpSp>
        <p:nvGrpSpPr>
          <p:cNvPr id="51" name="Google Shape;51;p43"/>
          <p:cNvGrpSpPr/>
          <p:nvPr/>
        </p:nvGrpSpPr>
        <p:grpSpPr>
          <a:xfrm>
            <a:off x="0" y="3124415"/>
            <a:ext cx="1622332" cy="805061"/>
            <a:chOff x="0" y="2343311"/>
            <a:chExt cx="1217066" cy="603796"/>
          </a:xfrm>
        </p:grpSpPr>
        <p:sp>
          <p:nvSpPr>
            <p:cNvPr id="52" name="Google Shape;52;p43"/>
            <p:cNvSpPr/>
            <p:nvPr/>
          </p:nvSpPr>
          <p:spPr>
            <a:xfrm>
              <a:off x="787514" y="2347123"/>
              <a:ext cx="429552" cy="599984"/>
            </a:xfrm>
            <a:prstGeom prst="roundRect">
              <a:avLst>
                <a:gd name="adj" fmla="val 1666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nstantia"/>
                <a:ea typeface="Constantia"/>
                <a:cs typeface="Constantia"/>
                <a:sym typeface="Constantia"/>
              </a:endParaRPr>
            </a:p>
          </p:txBody>
        </p:sp>
        <p:sp>
          <p:nvSpPr>
            <p:cNvPr id="53" name="Google Shape;53;p43"/>
            <p:cNvSpPr/>
            <p:nvPr/>
          </p:nvSpPr>
          <p:spPr>
            <a:xfrm>
              <a:off x="286370" y="2347123"/>
              <a:ext cx="429552" cy="599984"/>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nstantia"/>
                <a:ea typeface="Constantia"/>
                <a:cs typeface="Constantia"/>
                <a:sym typeface="Constantia"/>
              </a:endParaRPr>
            </a:p>
          </p:txBody>
        </p:sp>
        <p:sp>
          <p:nvSpPr>
            <p:cNvPr id="54" name="Google Shape;54;p43"/>
            <p:cNvSpPr/>
            <p:nvPr/>
          </p:nvSpPr>
          <p:spPr>
            <a:xfrm rot="5400000">
              <a:off x="-192604" y="2535915"/>
              <a:ext cx="599986" cy="214778"/>
            </a:xfrm>
            <a:prstGeom prst="round2SameRect">
              <a:avLst>
                <a:gd name="adj1" fmla="val 29167"/>
                <a:gd name="adj2" fmla="val 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nstantia"/>
                <a:ea typeface="Constantia"/>
                <a:cs typeface="Constantia"/>
                <a:sym typeface="Constantia"/>
              </a:endParaRPr>
            </a:p>
          </p:txBody>
        </p:sp>
      </p:grpSp>
      <p:grpSp>
        <p:nvGrpSpPr>
          <p:cNvPr id="55" name="Google Shape;55;p43"/>
          <p:cNvGrpSpPr/>
          <p:nvPr/>
        </p:nvGrpSpPr>
        <p:grpSpPr>
          <a:xfrm>
            <a:off x="0" y="5409216"/>
            <a:ext cx="12188825" cy="1462483"/>
            <a:chOff x="0" y="4056912"/>
            <a:chExt cx="9144000" cy="1096862"/>
          </a:xfrm>
        </p:grpSpPr>
        <p:sp>
          <p:nvSpPr>
            <p:cNvPr id="56" name="Google Shape;56;p43"/>
            <p:cNvSpPr/>
            <p:nvPr/>
          </p:nvSpPr>
          <p:spPr>
            <a:xfrm rot="5400000">
              <a:off x="4119794" y="119293"/>
              <a:ext cx="904412" cy="9144000"/>
            </a:xfrm>
            <a:custGeom>
              <a:avLst/>
              <a:gdLst/>
              <a:ahLst/>
              <a:cxnLst/>
              <a:rect l="l" t="t" r="r" b="b"/>
              <a:pathLst>
                <a:path w="904412" h="9144000" extrusionOk="0">
                  <a:moveTo>
                    <a:pt x="0" y="0"/>
                  </a:moveTo>
                  <a:lnTo>
                    <a:pt x="904412" y="0"/>
                  </a:lnTo>
                  <a:lnTo>
                    <a:pt x="904412" y="9144000"/>
                  </a:lnTo>
                  <a:lnTo>
                    <a:pt x="391235" y="9144000"/>
                  </a:lnTo>
                  <a:cubicBezTo>
                    <a:pt x="445385" y="6730684"/>
                    <a:pt x="250230" y="1995757"/>
                    <a:pt x="0" y="0"/>
                  </a:cubicBezTo>
                  <a:close/>
                </a:path>
              </a:pathLst>
            </a:cu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nstantia"/>
                <a:ea typeface="Constantia"/>
                <a:cs typeface="Constantia"/>
                <a:sym typeface="Constantia"/>
              </a:endParaRPr>
            </a:p>
          </p:txBody>
        </p:sp>
        <p:sp>
          <p:nvSpPr>
            <p:cNvPr id="57" name="Google Shape;57;p43"/>
            <p:cNvSpPr/>
            <p:nvPr/>
          </p:nvSpPr>
          <p:spPr>
            <a:xfrm rot="5400000">
              <a:off x="4023569" y="33343"/>
              <a:ext cx="1096862" cy="9144000"/>
            </a:xfrm>
            <a:custGeom>
              <a:avLst/>
              <a:gdLst/>
              <a:ahLst/>
              <a:cxnLst/>
              <a:rect l="l" t="t" r="r" b="b"/>
              <a:pathLst>
                <a:path w="1096862" h="9144000"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nstantia"/>
                <a:ea typeface="Constantia"/>
                <a:cs typeface="Constantia"/>
                <a:sym typeface="Constantia"/>
              </a:endParaRPr>
            </a:p>
          </p:txBody>
        </p:sp>
      </p:grpSp>
      <p:sp>
        <p:nvSpPr>
          <p:cNvPr id="58" name="Google Shape;58;p43"/>
          <p:cNvSpPr txBox="1">
            <a:spLocks noGrp="1"/>
          </p:cNvSpPr>
          <p:nvPr>
            <p:ph type="title"/>
          </p:nvPr>
        </p:nvSpPr>
        <p:spPr>
          <a:xfrm>
            <a:off x="1828324" y="1932518"/>
            <a:ext cx="9141619" cy="2105367"/>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6000"/>
              <a:buFont typeface="Constantia"/>
              <a:buNone/>
              <a:defRPr sz="6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43"/>
          <p:cNvSpPr txBox="1">
            <a:spLocks noGrp="1"/>
          </p:cNvSpPr>
          <p:nvPr>
            <p:ph type="body" idx="1"/>
          </p:nvPr>
        </p:nvSpPr>
        <p:spPr>
          <a:xfrm>
            <a:off x="1828324" y="4084264"/>
            <a:ext cx="9141619" cy="933297"/>
          </a:xfrm>
          <a:prstGeom prst="rect">
            <a:avLst/>
          </a:prstGeom>
          <a:noFill/>
          <a:ln>
            <a:noFill/>
          </a:ln>
        </p:spPr>
        <p:txBody>
          <a:bodyPr spcFirstLastPara="1" wrap="square" lIns="121875" tIns="60925" rIns="121875" bIns="60925" anchor="t" anchorCtr="0">
            <a:normAutofit/>
          </a:bodyPr>
          <a:lstStyle>
            <a:lvl1pPr marL="457200" lvl="0" indent="-228600" algn="l">
              <a:lnSpc>
                <a:spcPct val="90000"/>
              </a:lnSpc>
              <a:spcBef>
                <a:spcPts val="1800"/>
              </a:spcBef>
              <a:spcAft>
                <a:spcPts val="0"/>
              </a:spcAft>
              <a:buSzPts val="2800"/>
              <a:buNone/>
              <a:defRPr sz="2800">
                <a:solidFill>
                  <a:srgbClr val="669014"/>
                </a:solidFill>
              </a:defRPr>
            </a:lvl1pPr>
            <a:lvl2pPr marL="914400" lvl="1" indent="-228600" algn="l">
              <a:lnSpc>
                <a:spcPct val="90000"/>
              </a:lnSpc>
              <a:spcBef>
                <a:spcPts val="1200"/>
              </a:spcBef>
              <a:spcAft>
                <a:spcPts val="0"/>
              </a:spcAft>
              <a:buSzPts val="2400"/>
              <a:buNone/>
              <a:defRPr sz="2400">
                <a:solidFill>
                  <a:srgbClr val="888888"/>
                </a:solidFill>
              </a:defRPr>
            </a:lvl2pPr>
            <a:lvl3pPr marL="1371600" lvl="2" indent="-228600" algn="l">
              <a:lnSpc>
                <a:spcPct val="90000"/>
              </a:lnSpc>
              <a:spcBef>
                <a:spcPts val="800"/>
              </a:spcBef>
              <a:spcAft>
                <a:spcPts val="0"/>
              </a:spcAft>
              <a:buSzPts val="2100"/>
              <a:buNone/>
              <a:defRPr sz="2100">
                <a:solidFill>
                  <a:srgbClr val="888888"/>
                </a:solidFill>
              </a:defRPr>
            </a:lvl3pPr>
            <a:lvl4pPr marL="1828800" lvl="3" indent="-228600" algn="l">
              <a:lnSpc>
                <a:spcPct val="90000"/>
              </a:lnSpc>
              <a:spcBef>
                <a:spcPts val="800"/>
              </a:spcBef>
              <a:spcAft>
                <a:spcPts val="0"/>
              </a:spcAft>
              <a:buSzPts val="1900"/>
              <a:buNone/>
              <a:defRPr sz="1900">
                <a:solidFill>
                  <a:srgbClr val="888888"/>
                </a:solidFill>
              </a:defRPr>
            </a:lvl4pPr>
            <a:lvl5pPr marL="2286000" lvl="4" indent="-228600" algn="l">
              <a:lnSpc>
                <a:spcPct val="90000"/>
              </a:lnSpc>
              <a:spcBef>
                <a:spcPts val="800"/>
              </a:spcBef>
              <a:spcAft>
                <a:spcPts val="0"/>
              </a:spcAft>
              <a:buSzPts val="1900"/>
              <a:buNone/>
              <a:defRPr sz="1900">
                <a:solidFill>
                  <a:srgbClr val="888888"/>
                </a:solidFill>
              </a:defRPr>
            </a:lvl5pPr>
            <a:lvl6pPr marL="2743200" lvl="5" indent="-228600" algn="l">
              <a:lnSpc>
                <a:spcPct val="90000"/>
              </a:lnSpc>
              <a:spcBef>
                <a:spcPts val="800"/>
              </a:spcBef>
              <a:spcAft>
                <a:spcPts val="0"/>
              </a:spcAft>
              <a:buSzPts val="1900"/>
              <a:buNone/>
              <a:defRPr sz="1900">
                <a:solidFill>
                  <a:srgbClr val="888888"/>
                </a:solidFill>
              </a:defRPr>
            </a:lvl6pPr>
            <a:lvl7pPr marL="3200400" lvl="6" indent="-228600" algn="l">
              <a:lnSpc>
                <a:spcPct val="90000"/>
              </a:lnSpc>
              <a:spcBef>
                <a:spcPts val="800"/>
              </a:spcBef>
              <a:spcAft>
                <a:spcPts val="0"/>
              </a:spcAft>
              <a:buSzPts val="1900"/>
              <a:buNone/>
              <a:defRPr sz="1900">
                <a:solidFill>
                  <a:srgbClr val="888888"/>
                </a:solidFill>
              </a:defRPr>
            </a:lvl7pPr>
            <a:lvl8pPr marL="3657600" lvl="7" indent="-228600" algn="l">
              <a:lnSpc>
                <a:spcPct val="90000"/>
              </a:lnSpc>
              <a:spcBef>
                <a:spcPts val="800"/>
              </a:spcBef>
              <a:spcAft>
                <a:spcPts val="0"/>
              </a:spcAft>
              <a:buSzPts val="1900"/>
              <a:buNone/>
              <a:defRPr sz="1900">
                <a:solidFill>
                  <a:srgbClr val="888888"/>
                </a:solidFill>
              </a:defRPr>
            </a:lvl8pPr>
            <a:lvl9pPr marL="4114800" lvl="8" indent="-228600" algn="l">
              <a:lnSpc>
                <a:spcPct val="90000"/>
              </a:lnSpc>
              <a:spcBef>
                <a:spcPts val="800"/>
              </a:spcBef>
              <a:spcAft>
                <a:spcPts val="0"/>
              </a:spcAft>
              <a:buSzPts val="1900"/>
              <a:buNone/>
              <a:defRPr sz="1900">
                <a:solidFill>
                  <a:srgbClr val="888888"/>
                </a:solidFill>
              </a:defRPr>
            </a:lvl9pPr>
          </a:lstStyle>
          <a:p>
            <a:endParaRPr/>
          </a:p>
        </p:txBody>
      </p:sp>
      <p:sp>
        <p:nvSpPr>
          <p:cNvPr id="60" name="Google Shape;60;p43"/>
          <p:cNvSpPr txBox="1">
            <a:spLocks noGrp="1"/>
          </p:cNvSpPr>
          <p:nvPr>
            <p:ph type="ftr" idx="11"/>
          </p:nvPr>
        </p:nvSpPr>
        <p:spPr>
          <a:xfrm>
            <a:off x="1218883" y="6448425"/>
            <a:ext cx="8288401" cy="180976"/>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3"/>
          <p:cNvSpPr txBox="1">
            <a:spLocks noGrp="1"/>
          </p:cNvSpPr>
          <p:nvPr>
            <p:ph type="dt" idx="10"/>
          </p:nvPr>
        </p:nvSpPr>
        <p:spPr>
          <a:xfrm>
            <a:off x="9547913" y="6448425"/>
            <a:ext cx="1422030" cy="180976"/>
          </a:xfrm>
          <a:prstGeom prst="rect">
            <a:avLst/>
          </a:prstGeom>
          <a:noFill/>
          <a:ln>
            <a:noFill/>
          </a:ln>
        </p:spPr>
        <p:txBody>
          <a:bodyPr spcFirstLastPara="1" wrap="square" lIns="121875" tIns="60925" rIns="121875" bIns="60925"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3"/>
          <p:cNvSpPr txBox="1">
            <a:spLocks noGrp="1"/>
          </p:cNvSpPr>
          <p:nvPr>
            <p:ph type="sldNum" idx="12"/>
          </p:nvPr>
        </p:nvSpPr>
        <p:spPr>
          <a:xfrm>
            <a:off x="11071516" y="6448425"/>
            <a:ext cx="812588" cy="180976"/>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3"/>
        <p:cNvGrpSpPr/>
        <p:nvPr/>
      </p:nvGrpSpPr>
      <p:grpSpPr>
        <a:xfrm>
          <a:off x="0" y="0"/>
          <a:ext cx="0" cy="0"/>
          <a:chOff x="0" y="0"/>
          <a:chExt cx="0" cy="0"/>
        </a:xfrm>
      </p:grpSpPr>
      <p:sp>
        <p:nvSpPr>
          <p:cNvPr id="64" name="Google Shape;64;p44"/>
          <p:cNvSpPr txBox="1">
            <a:spLocks noGrp="1"/>
          </p:cNvSpPr>
          <p:nvPr>
            <p:ph type="title"/>
          </p:nvPr>
        </p:nvSpPr>
        <p:spPr>
          <a:xfrm>
            <a:off x="1141412" y="152400"/>
            <a:ext cx="9751060" cy="1295400"/>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44"/>
          <p:cNvSpPr txBox="1">
            <a:spLocks noGrp="1"/>
          </p:cNvSpPr>
          <p:nvPr>
            <p:ph type="body" idx="1"/>
          </p:nvPr>
        </p:nvSpPr>
        <p:spPr>
          <a:xfrm>
            <a:off x="1141412" y="1600200"/>
            <a:ext cx="4875530" cy="4572000"/>
          </a:xfrm>
          <a:prstGeom prst="rect">
            <a:avLst/>
          </a:prstGeom>
          <a:noFill/>
          <a:ln>
            <a:noFill/>
          </a:ln>
        </p:spPr>
        <p:txBody>
          <a:bodyPr spcFirstLastPara="1" wrap="square" lIns="121875" tIns="60925" rIns="121875" bIns="60925" anchor="t" anchorCtr="0">
            <a:normAutofit/>
          </a:bodyPr>
          <a:lstStyle>
            <a:lvl1pPr marL="457200" lvl="0" indent="-406400" algn="l">
              <a:lnSpc>
                <a:spcPct val="90000"/>
              </a:lnSpc>
              <a:spcBef>
                <a:spcPts val="1800"/>
              </a:spcBef>
              <a:spcAft>
                <a:spcPts val="0"/>
              </a:spcAft>
              <a:buSzPts val="2800"/>
              <a:buChar char="•"/>
              <a:defRPr sz="2800"/>
            </a:lvl1pPr>
            <a:lvl2pPr marL="914400" lvl="1" indent="-381000" algn="l">
              <a:lnSpc>
                <a:spcPct val="90000"/>
              </a:lnSpc>
              <a:spcBef>
                <a:spcPts val="1200"/>
              </a:spcBef>
              <a:spcAft>
                <a:spcPts val="0"/>
              </a:spcAft>
              <a:buSzPts val="2400"/>
              <a:buChar char="–"/>
              <a:defRPr sz="2400"/>
            </a:lvl2pPr>
            <a:lvl3pPr marL="1371600" lvl="2" indent="-355600" algn="l">
              <a:lnSpc>
                <a:spcPct val="90000"/>
              </a:lnSpc>
              <a:spcBef>
                <a:spcPts val="800"/>
              </a:spcBef>
              <a:spcAft>
                <a:spcPts val="0"/>
              </a:spcAft>
              <a:buSzPts val="2000"/>
              <a:buChar char="•"/>
              <a:defRPr sz="2000"/>
            </a:lvl3pPr>
            <a:lvl4pPr marL="1828800" lvl="3" indent="-355600" algn="l">
              <a:lnSpc>
                <a:spcPct val="90000"/>
              </a:lnSpc>
              <a:spcBef>
                <a:spcPts val="800"/>
              </a:spcBef>
              <a:spcAft>
                <a:spcPts val="0"/>
              </a:spcAft>
              <a:buSzPts val="2000"/>
              <a:buChar char="•"/>
              <a:defRPr sz="2000"/>
            </a:lvl4pPr>
            <a:lvl5pPr marL="2286000" lvl="4" indent="-355600" algn="l">
              <a:lnSpc>
                <a:spcPct val="90000"/>
              </a:lnSpc>
              <a:spcBef>
                <a:spcPts val="800"/>
              </a:spcBef>
              <a:spcAft>
                <a:spcPts val="0"/>
              </a:spcAft>
              <a:buSzPts val="2000"/>
              <a:buChar char="•"/>
              <a:defRPr sz="2000"/>
            </a:lvl5pPr>
            <a:lvl6pPr marL="2743200" lvl="5" indent="-355600" algn="l">
              <a:lnSpc>
                <a:spcPct val="90000"/>
              </a:lnSpc>
              <a:spcBef>
                <a:spcPts val="800"/>
              </a:spcBef>
              <a:spcAft>
                <a:spcPts val="0"/>
              </a:spcAft>
              <a:buSzPts val="2000"/>
              <a:buChar char="•"/>
              <a:defRPr sz="2000"/>
            </a:lvl6pPr>
            <a:lvl7pPr marL="3200400" lvl="6" indent="-355600" algn="l">
              <a:lnSpc>
                <a:spcPct val="90000"/>
              </a:lnSpc>
              <a:spcBef>
                <a:spcPts val="800"/>
              </a:spcBef>
              <a:spcAft>
                <a:spcPts val="0"/>
              </a:spcAft>
              <a:buSzPts val="2000"/>
              <a:buChar char="•"/>
              <a:defRPr sz="2000"/>
            </a:lvl7pPr>
            <a:lvl8pPr marL="3657600" lvl="7" indent="-355600" algn="l">
              <a:lnSpc>
                <a:spcPct val="90000"/>
              </a:lnSpc>
              <a:spcBef>
                <a:spcPts val="800"/>
              </a:spcBef>
              <a:spcAft>
                <a:spcPts val="0"/>
              </a:spcAft>
              <a:buSzPts val="2000"/>
              <a:buChar char="•"/>
              <a:defRPr sz="2000"/>
            </a:lvl8pPr>
            <a:lvl9pPr marL="4114800" lvl="8" indent="-355600" algn="l">
              <a:lnSpc>
                <a:spcPct val="90000"/>
              </a:lnSpc>
              <a:spcBef>
                <a:spcPts val="800"/>
              </a:spcBef>
              <a:spcAft>
                <a:spcPts val="0"/>
              </a:spcAft>
              <a:buSzPts val="2000"/>
              <a:buChar char="•"/>
              <a:defRPr sz="2000"/>
            </a:lvl9pPr>
          </a:lstStyle>
          <a:p>
            <a:endParaRPr/>
          </a:p>
        </p:txBody>
      </p:sp>
      <p:sp>
        <p:nvSpPr>
          <p:cNvPr id="66" name="Google Shape;66;p44"/>
          <p:cNvSpPr txBox="1">
            <a:spLocks noGrp="1"/>
          </p:cNvSpPr>
          <p:nvPr>
            <p:ph type="body" idx="2"/>
          </p:nvPr>
        </p:nvSpPr>
        <p:spPr>
          <a:xfrm>
            <a:off x="6094412" y="1600200"/>
            <a:ext cx="4875530" cy="4572000"/>
          </a:xfrm>
          <a:prstGeom prst="rect">
            <a:avLst/>
          </a:prstGeom>
          <a:noFill/>
          <a:ln>
            <a:noFill/>
          </a:ln>
        </p:spPr>
        <p:txBody>
          <a:bodyPr spcFirstLastPara="1" wrap="square" lIns="121875" tIns="60925" rIns="121875" bIns="60925" anchor="t" anchorCtr="0">
            <a:normAutofit/>
          </a:bodyPr>
          <a:lstStyle>
            <a:lvl1pPr marL="457200" lvl="0" indent="-406400" algn="l">
              <a:lnSpc>
                <a:spcPct val="90000"/>
              </a:lnSpc>
              <a:spcBef>
                <a:spcPts val="1800"/>
              </a:spcBef>
              <a:spcAft>
                <a:spcPts val="0"/>
              </a:spcAft>
              <a:buSzPts val="2800"/>
              <a:buChar char="•"/>
              <a:defRPr sz="2800"/>
            </a:lvl1pPr>
            <a:lvl2pPr marL="914400" lvl="1" indent="-381000" algn="l">
              <a:lnSpc>
                <a:spcPct val="90000"/>
              </a:lnSpc>
              <a:spcBef>
                <a:spcPts val="1200"/>
              </a:spcBef>
              <a:spcAft>
                <a:spcPts val="0"/>
              </a:spcAft>
              <a:buSzPts val="2400"/>
              <a:buChar char="–"/>
              <a:defRPr sz="2400"/>
            </a:lvl2pPr>
            <a:lvl3pPr marL="1371600" lvl="2" indent="-355600" algn="l">
              <a:lnSpc>
                <a:spcPct val="90000"/>
              </a:lnSpc>
              <a:spcBef>
                <a:spcPts val="800"/>
              </a:spcBef>
              <a:spcAft>
                <a:spcPts val="0"/>
              </a:spcAft>
              <a:buSzPts val="2000"/>
              <a:buChar char="•"/>
              <a:defRPr sz="2000"/>
            </a:lvl3pPr>
            <a:lvl4pPr marL="1828800" lvl="3" indent="-355600" algn="l">
              <a:lnSpc>
                <a:spcPct val="90000"/>
              </a:lnSpc>
              <a:spcBef>
                <a:spcPts val="800"/>
              </a:spcBef>
              <a:spcAft>
                <a:spcPts val="0"/>
              </a:spcAft>
              <a:buSzPts val="2000"/>
              <a:buChar char="•"/>
              <a:defRPr sz="2000"/>
            </a:lvl4pPr>
            <a:lvl5pPr marL="2286000" lvl="4" indent="-355600" algn="l">
              <a:lnSpc>
                <a:spcPct val="90000"/>
              </a:lnSpc>
              <a:spcBef>
                <a:spcPts val="800"/>
              </a:spcBef>
              <a:spcAft>
                <a:spcPts val="0"/>
              </a:spcAft>
              <a:buSzPts val="2000"/>
              <a:buChar char="•"/>
              <a:defRPr sz="2000"/>
            </a:lvl5pPr>
            <a:lvl6pPr marL="2743200" lvl="5" indent="-355600" algn="l">
              <a:lnSpc>
                <a:spcPct val="90000"/>
              </a:lnSpc>
              <a:spcBef>
                <a:spcPts val="800"/>
              </a:spcBef>
              <a:spcAft>
                <a:spcPts val="0"/>
              </a:spcAft>
              <a:buSzPts val="2000"/>
              <a:buChar char="•"/>
              <a:defRPr sz="2000"/>
            </a:lvl6pPr>
            <a:lvl7pPr marL="3200400" lvl="6" indent="-355600" algn="l">
              <a:lnSpc>
                <a:spcPct val="90000"/>
              </a:lnSpc>
              <a:spcBef>
                <a:spcPts val="800"/>
              </a:spcBef>
              <a:spcAft>
                <a:spcPts val="0"/>
              </a:spcAft>
              <a:buSzPts val="2000"/>
              <a:buChar char="•"/>
              <a:defRPr sz="2000"/>
            </a:lvl7pPr>
            <a:lvl8pPr marL="3657600" lvl="7" indent="-355600" algn="l">
              <a:lnSpc>
                <a:spcPct val="90000"/>
              </a:lnSpc>
              <a:spcBef>
                <a:spcPts val="800"/>
              </a:spcBef>
              <a:spcAft>
                <a:spcPts val="0"/>
              </a:spcAft>
              <a:buSzPts val="2000"/>
              <a:buChar char="•"/>
              <a:defRPr sz="2000"/>
            </a:lvl8pPr>
            <a:lvl9pPr marL="4114800" lvl="8" indent="-355600" algn="l">
              <a:lnSpc>
                <a:spcPct val="90000"/>
              </a:lnSpc>
              <a:spcBef>
                <a:spcPts val="800"/>
              </a:spcBef>
              <a:spcAft>
                <a:spcPts val="0"/>
              </a:spcAft>
              <a:buSzPts val="2000"/>
              <a:buChar char="•"/>
              <a:defRPr sz="2000"/>
            </a:lvl9pPr>
          </a:lstStyle>
          <a:p>
            <a:endParaRPr/>
          </a:p>
        </p:txBody>
      </p:sp>
      <p:sp>
        <p:nvSpPr>
          <p:cNvPr id="67" name="Google Shape;67;p44"/>
          <p:cNvSpPr txBox="1">
            <a:spLocks noGrp="1"/>
          </p:cNvSpPr>
          <p:nvPr>
            <p:ph type="ftr" idx="11"/>
          </p:nvPr>
        </p:nvSpPr>
        <p:spPr>
          <a:xfrm>
            <a:off x="1218883" y="6448425"/>
            <a:ext cx="8288401" cy="180976"/>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4"/>
          <p:cNvSpPr txBox="1">
            <a:spLocks noGrp="1"/>
          </p:cNvSpPr>
          <p:nvPr>
            <p:ph type="dt" idx="10"/>
          </p:nvPr>
        </p:nvSpPr>
        <p:spPr>
          <a:xfrm>
            <a:off x="9547913" y="6448425"/>
            <a:ext cx="1422030" cy="180976"/>
          </a:xfrm>
          <a:prstGeom prst="rect">
            <a:avLst/>
          </a:prstGeom>
          <a:noFill/>
          <a:ln>
            <a:noFill/>
          </a:ln>
        </p:spPr>
        <p:txBody>
          <a:bodyPr spcFirstLastPara="1" wrap="square" lIns="121875" tIns="60925" rIns="121875" bIns="60925"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4"/>
          <p:cNvSpPr txBox="1">
            <a:spLocks noGrp="1"/>
          </p:cNvSpPr>
          <p:nvPr>
            <p:ph type="sldNum" idx="12"/>
          </p:nvPr>
        </p:nvSpPr>
        <p:spPr>
          <a:xfrm>
            <a:off x="11071516" y="6448425"/>
            <a:ext cx="812588" cy="180976"/>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70"/>
        <p:cNvGrpSpPr/>
        <p:nvPr/>
      </p:nvGrpSpPr>
      <p:grpSpPr>
        <a:xfrm>
          <a:off x="0" y="0"/>
          <a:ext cx="0" cy="0"/>
          <a:chOff x="0" y="0"/>
          <a:chExt cx="0" cy="0"/>
        </a:xfrm>
      </p:grpSpPr>
      <p:sp>
        <p:nvSpPr>
          <p:cNvPr id="71" name="Google Shape;71;p45"/>
          <p:cNvSpPr txBox="1">
            <a:spLocks noGrp="1"/>
          </p:cNvSpPr>
          <p:nvPr>
            <p:ph type="title"/>
          </p:nvPr>
        </p:nvSpPr>
        <p:spPr>
          <a:xfrm>
            <a:off x="1141412" y="152400"/>
            <a:ext cx="9751060" cy="1295400"/>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3600"/>
              <a:buFont typeface="Constant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45"/>
          <p:cNvSpPr txBox="1">
            <a:spLocks noGrp="1"/>
          </p:cNvSpPr>
          <p:nvPr>
            <p:ph type="body" idx="1"/>
          </p:nvPr>
        </p:nvSpPr>
        <p:spPr>
          <a:xfrm>
            <a:off x="1141412" y="1524000"/>
            <a:ext cx="4875530" cy="816429"/>
          </a:xfrm>
          <a:prstGeom prst="rect">
            <a:avLst/>
          </a:prstGeom>
          <a:noFill/>
          <a:ln>
            <a:noFill/>
          </a:ln>
        </p:spPr>
        <p:txBody>
          <a:bodyPr spcFirstLastPara="1" wrap="square" lIns="121875" tIns="60925" rIns="121875" bIns="60925" anchor="ctr" anchorCtr="0">
            <a:normAutofit/>
          </a:bodyPr>
          <a:lstStyle>
            <a:lvl1pPr marL="457200" lvl="0" indent="-228600" algn="l">
              <a:lnSpc>
                <a:spcPct val="90000"/>
              </a:lnSpc>
              <a:spcBef>
                <a:spcPts val="1800"/>
              </a:spcBef>
              <a:spcAft>
                <a:spcPts val="0"/>
              </a:spcAft>
              <a:buSzPts val="2800"/>
              <a:buNone/>
              <a:defRPr sz="2800" b="0">
                <a:solidFill>
                  <a:srgbClr val="669014"/>
                </a:solidFill>
              </a:defRPr>
            </a:lvl1pPr>
            <a:lvl2pPr marL="914400" lvl="1" indent="-228600" algn="l">
              <a:lnSpc>
                <a:spcPct val="90000"/>
              </a:lnSpc>
              <a:spcBef>
                <a:spcPts val="1200"/>
              </a:spcBef>
              <a:spcAft>
                <a:spcPts val="0"/>
              </a:spcAft>
              <a:buSzPts val="2700"/>
              <a:buNone/>
              <a:defRPr sz="2700" b="1"/>
            </a:lvl2pPr>
            <a:lvl3pPr marL="1371600" lvl="2" indent="-228600" algn="l">
              <a:lnSpc>
                <a:spcPct val="90000"/>
              </a:lnSpc>
              <a:spcBef>
                <a:spcPts val="800"/>
              </a:spcBef>
              <a:spcAft>
                <a:spcPts val="0"/>
              </a:spcAft>
              <a:buSzPts val="2400"/>
              <a:buNone/>
              <a:defRPr sz="2400" b="1"/>
            </a:lvl3pPr>
            <a:lvl4pPr marL="1828800" lvl="3" indent="-228600" algn="l">
              <a:lnSpc>
                <a:spcPct val="90000"/>
              </a:lnSpc>
              <a:spcBef>
                <a:spcPts val="800"/>
              </a:spcBef>
              <a:spcAft>
                <a:spcPts val="0"/>
              </a:spcAft>
              <a:buSzPts val="2100"/>
              <a:buNone/>
              <a:defRPr sz="2100" b="1"/>
            </a:lvl4pPr>
            <a:lvl5pPr marL="2286000" lvl="4" indent="-228600" algn="l">
              <a:lnSpc>
                <a:spcPct val="90000"/>
              </a:lnSpc>
              <a:spcBef>
                <a:spcPts val="800"/>
              </a:spcBef>
              <a:spcAft>
                <a:spcPts val="0"/>
              </a:spcAft>
              <a:buSzPts val="2100"/>
              <a:buNone/>
              <a:defRPr sz="2100" b="1"/>
            </a:lvl5pPr>
            <a:lvl6pPr marL="2743200" lvl="5" indent="-228600" algn="l">
              <a:lnSpc>
                <a:spcPct val="90000"/>
              </a:lnSpc>
              <a:spcBef>
                <a:spcPts val="800"/>
              </a:spcBef>
              <a:spcAft>
                <a:spcPts val="0"/>
              </a:spcAft>
              <a:buSzPts val="2100"/>
              <a:buNone/>
              <a:defRPr sz="2100" b="1"/>
            </a:lvl6pPr>
            <a:lvl7pPr marL="3200400" lvl="6" indent="-228600" algn="l">
              <a:lnSpc>
                <a:spcPct val="90000"/>
              </a:lnSpc>
              <a:spcBef>
                <a:spcPts val="800"/>
              </a:spcBef>
              <a:spcAft>
                <a:spcPts val="0"/>
              </a:spcAft>
              <a:buSzPts val="2100"/>
              <a:buNone/>
              <a:defRPr sz="2100" b="1"/>
            </a:lvl7pPr>
            <a:lvl8pPr marL="3657600" lvl="7" indent="-228600" algn="l">
              <a:lnSpc>
                <a:spcPct val="90000"/>
              </a:lnSpc>
              <a:spcBef>
                <a:spcPts val="800"/>
              </a:spcBef>
              <a:spcAft>
                <a:spcPts val="0"/>
              </a:spcAft>
              <a:buSzPts val="2100"/>
              <a:buNone/>
              <a:defRPr sz="2100" b="1"/>
            </a:lvl8pPr>
            <a:lvl9pPr marL="4114800" lvl="8" indent="-228600" algn="l">
              <a:lnSpc>
                <a:spcPct val="90000"/>
              </a:lnSpc>
              <a:spcBef>
                <a:spcPts val="800"/>
              </a:spcBef>
              <a:spcAft>
                <a:spcPts val="0"/>
              </a:spcAft>
              <a:buSzPts val="2100"/>
              <a:buNone/>
              <a:defRPr sz="2100" b="1"/>
            </a:lvl9pPr>
          </a:lstStyle>
          <a:p>
            <a:endParaRPr/>
          </a:p>
        </p:txBody>
      </p:sp>
      <p:sp>
        <p:nvSpPr>
          <p:cNvPr id="73" name="Google Shape;73;p45"/>
          <p:cNvSpPr txBox="1">
            <a:spLocks noGrp="1"/>
          </p:cNvSpPr>
          <p:nvPr>
            <p:ph type="body" idx="2"/>
          </p:nvPr>
        </p:nvSpPr>
        <p:spPr>
          <a:xfrm>
            <a:off x="1141412" y="2413000"/>
            <a:ext cx="4875530" cy="3759199"/>
          </a:xfrm>
          <a:prstGeom prst="rect">
            <a:avLst/>
          </a:prstGeom>
          <a:noFill/>
          <a:ln>
            <a:noFill/>
          </a:ln>
        </p:spPr>
        <p:txBody>
          <a:bodyPr spcFirstLastPara="1" wrap="square" lIns="121875" tIns="60925" rIns="121875" bIns="60925" anchor="t" anchorCtr="0">
            <a:normAutofit/>
          </a:bodyPr>
          <a:lstStyle>
            <a:lvl1pPr marL="457200" lvl="0" indent="-406400" algn="l">
              <a:lnSpc>
                <a:spcPct val="90000"/>
              </a:lnSpc>
              <a:spcBef>
                <a:spcPts val="1800"/>
              </a:spcBef>
              <a:spcAft>
                <a:spcPts val="0"/>
              </a:spcAft>
              <a:buSzPts val="2800"/>
              <a:buChar char="•"/>
              <a:defRPr sz="2800"/>
            </a:lvl1pPr>
            <a:lvl2pPr marL="914400" lvl="1" indent="-381000" algn="l">
              <a:lnSpc>
                <a:spcPct val="90000"/>
              </a:lnSpc>
              <a:spcBef>
                <a:spcPts val="1200"/>
              </a:spcBef>
              <a:spcAft>
                <a:spcPts val="0"/>
              </a:spcAft>
              <a:buSzPts val="2400"/>
              <a:buChar char="–"/>
              <a:defRPr sz="2400"/>
            </a:lvl2pPr>
            <a:lvl3pPr marL="1371600" lvl="2" indent="-355600" algn="l">
              <a:lnSpc>
                <a:spcPct val="90000"/>
              </a:lnSpc>
              <a:spcBef>
                <a:spcPts val="800"/>
              </a:spcBef>
              <a:spcAft>
                <a:spcPts val="0"/>
              </a:spcAft>
              <a:buSzPts val="2000"/>
              <a:buChar char="•"/>
              <a:defRPr sz="2000"/>
            </a:lvl3pPr>
            <a:lvl4pPr marL="1828800" lvl="3" indent="-355600" algn="l">
              <a:lnSpc>
                <a:spcPct val="90000"/>
              </a:lnSpc>
              <a:spcBef>
                <a:spcPts val="800"/>
              </a:spcBef>
              <a:spcAft>
                <a:spcPts val="0"/>
              </a:spcAft>
              <a:buSzPts val="2000"/>
              <a:buChar char="•"/>
              <a:defRPr sz="2000"/>
            </a:lvl4pPr>
            <a:lvl5pPr marL="2286000" lvl="4" indent="-355600" algn="l">
              <a:lnSpc>
                <a:spcPct val="90000"/>
              </a:lnSpc>
              <a:spcBef>
                <a:spcPts val="800"/>
              </a:spcBef>
              <a:spcAft>
                <a:spcPts val="0"/>
              </a:spcAft>
              <a:buSzPts val="2000"/>
              <a:buChar char="•"/>
              <a:defRPr sz="2000"/>
            </a:lvl5pPr>
            <a:lvl6pPr marL="2743200" lvl="5" indent="-355600" algn="l">
              <a:lnSpc>
                <a:spcPct val="90000"/>
              </a:lnSpc>
              <a:spcBef>
                <a:spcPts val="800"/>
              </a:spcBef>
              <a:spcAft>
                <a:spcPts val="0"/>
              </a:spcAft>
              <a:buSzPts val="2000"/>
              <a:buChar char="•"/>
              <a:defRPr sz="2000"/>
            </a:lvl6pPr>
            <a:lvl7pPr marL="3200400" lvl="6" indent="-355600" algn="l">
              <a:lnSpc>
                <a:spcPct val="90000"/>
              </a:lnSpc>
              <a:spcBef>
                <a:spcPts val="800"/>
              </a:spcBef>
              <a:spcAft>
                <a:spcPts val="0"/>
              </a:spcAft>
              <a:buSzPts val="2000"/>
              <a:buChar char="•"/>
              <a:defRPr sz="2000"/>
            </a:lvl7pPr>
            <a:lvl8pPr marL="3657600" lvl="7" indent="-355600" algn="l">
              <a:lnSpc>
                <a:spcPct val="90000"/>
              </a:lnSpc>
              <a:spcBef>
                <a:spcPts val="800"/>
              </a:spcBef>
              <a:spcAft>
                <a:spcPts val="0"/>
              </a:spcAft>
              <a:buSzPts val="2000"/>
              <a:buChar char="•"/>
              <a:defRPr sz="2000"/>
            </a:lvl8pPr>
            <a:lvl9pPr marL="4114800" lvl="8" indent="-355600" algn="l">
              <a:lnSpc>
                <a:spcPct val="90000"/>
              </a:lnSpc>
              <a:spcBef>
                <a:spcPts val="800"/>
              </a:spcBef>
              <a:spcAft>
                <a:spcPts val="0"/>
              </a:spcAft>
              <a:buSzPts val="2000"/>
              <a:buChar char="•"/>
              <a:defRPr sz="2000"/>
            </a:lvl9pPr>
          </a:lstStyle>
          <a:p>
            <a:endParaRPr/>
          </a:p>
        </p:txBody>
      </p:sp>
      <p:sp>
        <p:nvSpPr>
          <p:cNvPr id="74" name="Google Shape;74;p45"/>
          <p:cNvSpPr txBox="1">
            <a:spLocks noGrp="1"/>
          </p:cNvSpPr>
          <p:nvPr>
            <p:ph type="body" idx="3"/>
          </p:nvPr>
        </p:nvSpPr>
        <p:spPr>
          <a:xfrm>
            <a:off x="6094412" y="1524000"/>
            <a:ext cx="4875530" cy="816429"/>
          </a:xfrm>
          <a:prstGeom prst="rect">
            <a:avLst/>
          </a:prstGeom>
          <a:noFill/>
          <a:ln>
            <a:noFill/>
          </a:ln>
        </p:spPr>
        <p:txBody>
          <a:bodyPr spcFirstLastPara="1" wrap="square" lIns="121875" tIns="60925" rIns="121875" bIns="60925" anchor="ctr" anchorCtr="0">
            <a:normAutofit/>
          </a:bodyPr>
          <a:lstStyle>
            <a:lvl1pPr marL="457200" lvl="0" indent="-228600" algn="l">
              <a:lnSpc>
                <a:spcPct val="90000"/>
              </a:lnSpc>
              <a:spcBef>
                <a:spcPts val="1800"/>
              </a:spcBef>
              <a:spcAft>
                <a:spcPts val="0"/>
              </a:spcAft>
              <a:buSzPts val="2800"/>
              <a:buNone/>
              <a:defRPr sz="2800" b="0">
                <a:solidFill>
                  <a:srgbClr val="669014"/>
                </a:solidFill>
              </a:defRPr>
            </a:lvl1pPr>
            <a:lvl2pPr marL="914400" lvl="1" indent="-228600" algn="l">
              <a:lnSpc>
                <a:spcPct val="90000"/>
              </a:lnSpc>
              <a:spcBef>
                <a:spcPts val="1200"/>
              </a:spcBef>
              <a:spcAft>
                <a:spcPts val="0"/>
              </a:spcAft>
              <a:buSzPts val="2700"/>
              <a:buNone/>
              <a:defRPr sz="2700" b="1"/>
            </a:lvl2pPr>
            <a:lvl3pPr marL="1371600" lvl="2" indent="-228600" algn="l">
              <a:lnSpc>
                <a:spcPct val="90000"/>
              </a:lnSpc>
              <a:spcBef>
                <a:spcPts val="800"/>
              </a:spcBef>
              <a:spcAft>
                <a:spcPts val="0"/>
              </a:spcAft>
              <a:buSzPts val="2400"/>
              <a:buNone/>
              <a:defRPr sz="2400" b="1"/>
            </a:lvl3pPr>
            <a:lvl4pPr marL="1828800" lvl="3" indent="-228600" algn="l">
              <a:lnSpc>
                <a:spcPct val="90000"/>
              </a:lnSpc>
              <a:spcBef>
                <a:spcPts val="800"/>
              </a:spcBef>
              <a:spcAft>
                <a:spcPts val="0"/>
              </a:spcAft>
              <a:buSzPts val="2100"/>
              <a:buNone/>
              <a:defRPr sz="2100" b="1"/>
            </a:lvl4pPr>
            <a:lvl5pPr marL="2286000" lvl="4" indent="-228600" algn="l">
              <a:lnSpc>
                <a:spcPct val="90000"/>
              </a:lnSpc>
              <a:spcBef>
                <a:spcPts val="800"/>
              </a:spcBef>
              <a:spcAft>
                <a:spcPts val="0"/>
              </a:spcAft>
              <a:buSzPts val="2100"/>
              <a:buNone/>
              <a:defRPr sz="2100" b="1"/>
            </a:lvl5pPr>
            <a:lvl6pPr marL="2743200" lvl="5" indent="-228600" algn="l">
              <a:lnSpc>
                <a:spcPct val="90000"/>
              </a:lnSpc>
              <a:spcBef>
                <a:spcPts val="800"/>
              </a:spcBef>
              <a:spcAft>
                <a:spcPts val="0"/>
              </a:spcAft>
              <a:buSzPts val="2100"/>
              <a:buNone/>
              <a:defRPr sz="2100" b="1"/>
            </a:lvl6pPr>
            <a:lvl7pPr marL="3200400" lvl="6" indent="-228600" algn="l">
              <a:lnSpc>
                <a:spcPct val="90000"/>
              </a:lnSpc>
              <a:spcBef>
                <a:spcPts val="800"/>
              </a:spcBef>
              <a:spcAft>
                <a:spcPts val="0"/>
              </a:spcAft>
              <a:buSzPts val="2100"/>
              <a:buNone/>
              <a:defRPr sz="2100" b="1"/>
            </a:lvl7pPr>
            <a:lvl8pPr marL="3657600" lvl="7" indent="-228600" algn="l">
              <a:lnSpc>
                <a:spcPct val="90000"/>
              </a:lnSpc>
              <a:spcBef>
                <a:spcPts val="800"/>
              </a:spcBef>
              <a:spcAft>
                <a:spcPts val="0"/>
              </a:spcAft>
              <a:buSzPts val="2100"/>
              <a:buNone/>
              <a:defRPr sz="2100" b="1"/>
            </a:lvl8pPr>
            <a:lvl9pPr marL="4114800" lvl="8" indent="-228600" algn="l">
              <a:lnSpc>
                <a:spcPct val="90000"/>
              </a:lnSpc>
              <a:spcBef>
                <a:spcPts val="800"/>
              </a:spcBef>
              <a:spcAft>
                <a:spcPts val="0"/>
              </a:spcAft>
              <a:buSzPts val="2100"/>
              <a:buNone/>
              <a:defRPr sz="2100" b="1"/>
            </a:lvl9pPr>
          </a:lstStyle>
          <a:p>
            <a:endParaRPr/>
          </a:p>
        </p:txBody>
      </p:sp>
      <p:sp>
        <p:nvSpPr>
          <p:cNvPr id="75" name="Google Shape;75;p45"/>
          <p:cNvSpPr txBox="1">
            <a:spLocks noGrp="1"/>
          </p:cNvSpPr>
          <p:nvPr>
            <p:ph type="body" idx="4"/>
          </p:nvPr>
        </p:nvSpPr>
        <p:spPr>
          <a:xfrm>
            <a:off x="6094412" y="2413000"/>
            <a:ext cx="4875530" cy="3759199"/>
          </a:xfrm>
          <a:prstGeom prst="rect">
            <a:avLst/>
          </a:prstGeom>
          <a:noFill/>
          <a:ln>
            <a:noFill/>
          </a:ln>
        </p:spPr>
        <p:txBody>
          <a:bodyPr spcFirstLastPara="1" wrap="square" lIns="121875" tIns="60925" rIns="121875" bIns="60925" anchor="t" anchorCtr="0">
            <a:normAutofit/>
          </a:bodyPr>
          <a:lstStyle>
            <a:lvl1pPr marL="457200" lvl="0" indent="-406400" algn="l">
              <a:lnSpc>
                <a:spcPct val="90000"/>
              </a:lnSpc>
              <a:spcBef>
                <a:spcPts val="1800"/>
              </a:spcBef>
              <a:spcAft>
                <a:spcPts val="0"/>
              </a:spcAft>
              <a:buSzPts val="2800"/>
              <a:buChar char="•"/>
              <a:defRPr sz="2800"/>
            </a:lvl1pPr>
            <a:lvl2pPr marL="914400" lvl="1" indent="-381000" algn="l">
              <a:lnSpc>
                <a:spcPct val="90000"/>
              </a:lnSpc>
              <a:spcBef>
                <a:spcPts val="1200"/>
              </a:spcBef>
              <a:spcAft>
                <a:spcPts val="0"/>
              </a:spcAft>
              <a:buSzPts val="2400"/>
              <a:buChar char="–"/>
              <a:defRPr sz="2400"/>
            </a:lvl2pPr>
            <a:lvl3pPr marL="1371600" lvl="2" indent="-355600" algn="l">
              <a:lnSpc>
                <a:spcPct val="90000"/>
              </a:lnSpc>
              <a:spcBef>
                <a:spcPts val="800"/>
              </a:spcBef>
              <a:spcAft>
                <a:spcPts val="0"/>
              </a:spcAft>
              <a:buSzPts val="2000"/>
              <a:buChar char="•"/>
              <a:defRPr sz="2000"/>
            </a:lvl3pPr>
            <a:lvl4pPr marL="1828800" lvl="3" indent="-355600" algn="l">
              <a:lnSpc>
                <a:spcPct val="90000"/>
              </a:lnSpc>
              <a:spcBef>
                <a:spcPts val="800"/>
              </a:spcBef>
              <a:spcAft>
                <a:spcPts val="0"/>
              </a:spcAft>
              <a:buSzPts val="2000"/>
              <a:buChar char="•"/>
              <a:defRPr sz="2000"/>
            </a:lvl4pPr>
            <a:lvl5pPr marL="2286000" lvl="4" indent="-355600" algn="l">
              <a:lnSpc>
                <a:spcPct val="90000"/>
              </a:lnSpc>
              <a:spcBef>
                <a:spcPts val="800"/>
              </a:spcBef>
              <a:spcAft>
                <a:spcPts val="0"/>
              </a:spcAft>
              <a:buSzPts val="2000"/>
              <a:buChar char="•"/>
              <a:defRPr sz="2000"/>
            </a:lvl5pPr>
            <a:lvl6pPr marL="2743200" lvl="5" indent="-355600" algn="l">
              <a:lnSpc>
                <a:spcPct val="90000"/>
              </a:lnSpc>
              <a:spcBef>
                <a:spcPts val="800"/>
              </a:spcBef>
              <a:spcAft>
                <a:spcPts val="0"/>
              </a:spcAft>
              <a:buSzPts val="2000"/>
              <a:buChar char="•"/>
              <a:defRPr sz="2000"/>
            </a:lvl6pPr>
            <a:lvl7pPr marL="3200400" lvl="6" indent="-355600" algn="l">
              <a:lnSpc>
                <a:spcPct val="90000"/>
              </a:lnSpc>
              <a:spcBef>
                <a:spcPts val="800"/>
              </a:spcBef>
              <a:spcAft>
                <a:spcPts val="0"/>
              </a:spcAft>
              <a:buSzPts val="2000"/>
              <a:buChar char="•"/>
              <a:defRPr sz="2000"/>
            </a:lvl7pPr>
            <a:lvl8pPr marL="3657600" lvl="7" indent="-355600" algn="l">
              <a:lnSpc>
                <a:spcPct val="90000"/>
              </a:lnSpc>
              <a:spcBef>
                <a:spcPts val="800"/>
              </a:spcBef>
              <a:spcAft>
                <a:spcPts val="0"/>
              </a:spcAft>
              <a:buSzPts val="2000"/>
              <a:buChar char="•"/>
              <a:defRPr sz="2000"/>
            </a:lvl8pPr>
            <a:lvl9pPr marL="4114800" lvl="8" indent="-355600" algn="l">
              <a:lnSpc>
                <a:spcPct val="90000"/>
              </a:lnSpc>
              <a:spcBef>
                <a:spcPts val="800"/>
              </a:spcBef>
              <a:spcAft>
                <a:spcPts val="0"/>
              </a:spcAft>
              <a:buSzPts val="2000"/>
              <a:buChar char="•"/>
              <a:defRPr sz="2000"/>
            </a:lvl9pPr>
          </a:lstStyle>
          <a:p>
            <a:endParaRPr/>
          </a:p>
        </p:txBody>
      </p:sp>
      <p:sp>
        <p:nvSpPr>
          <p:cNvPr id="76" name="Google Shape;76;p45"/>
          <p:cNvSpPr txBox="1">
            <a:spLocks noGrp="1"/>
          </p:cNvSpPr>
          <p:nvPr>
            <p:ph type="ftr" idx="11"/>
          </p:nvPr>
        </p:nvSpPr>
        <p:spPr>
          <a:xfrm>
            <a:off x="1218883" y="6448425"/>
            <a:ext cx="8288401" cy="180976"/>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5"/>
          <p:cNvSpPr txBox="1">
            <a:spLocks noGrp="1"/>
          </p:cNvSpPr>
          <p:nvPr>
            <p:ph type="dt" idx="10"/>
          </p:nvPr>
        </p:nvSpPr>
        <p:spPr>
          <a:xfrm>
            <a:off x="9547913" y="6448425"/>
            <a:ext cx="1422030" cy="180976"/>
          </a:xfrm>
          <a:prstGeom prst="rect">
            <a:avLst/>
          </a:prstGeom>
          <a:noFill/>
          <a:ln>
            <a:noFill/>
          </a:ln>
        </p:spPr>
        <p:txBody>
          <a:bodyPr spcFirstLastPara="1" wrap="square" lIns="121875" tIns="60925" rIns="121875" bIns="60925"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5"/>
          <p:cNvSpPr txBox="1">
            <a:spLocks noGrp="1"/>
          </p:cNvSpPr>
          <p:nvPr>
            <p:ph type="sldNum" idx="12"/>
          </p:nvPr>
        </p:nvSpPr>
        <p:spPr>
          <a:xfrm>
            <a:off x="11071516" y="6448425"/>
            <a:ext cx="812588" cy="180976"/>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9"/>
        <p:cNvGrpSpPr/>
        <p:nvPr/>
      </p:nvGrpSpPr>
      <p:grpSpPr>
        <a:xfrm>
          <a:off x="0" y="0"/>
          <a:ext cx="0" cy="0"/>
          <a:chOff x="0" y="0"/>
          <a:chExt cx="0" cy="0"/>
        </a:xfrm>
      </p:grpSpPr>
      <p:sp>
        <p:nvSpPr>
          <p:cNvPr id="80" name="Google Shape;80;p46"/>
          <p:cNvSpPr txBox="1">
            <a:spLocks noGrp="1"/>
          </p:cNvSpPr>
          <p:nvPr>
            <p:ph type="title"/>
          </p:nvPr>
        </p:nvSpPr>
        <p:spPr>
          <a:xfrm>
            <a:off x="1218883" y="152400"/>
            <a:ext cx="9751060" cy="1295400"/>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3600"/>
              <a:buFont typeface="Constantia"/>
              <a:buNone/>
              <a:defRPr sz="36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6"/>
          <p:cNvSpPr txBox="1">
            <a:spLocks noGrp="1"/>
          </p:cNvSpPr>
          <p:nvPr>
            <p:ph type="body" idx="1"/>
          </p:nvPr>
        </p:nvSpPr>
        <p:spPr>
          <a:xfrm>
            <a:off x="4875530" y="1600200"/>
            <a:ext cx="6094413" cy="4572000"/>
          </a:xfrm>
          <a:prstGeom prst="rect">
            <a:avLst/>
          </a:prstGeom>
          <a:noFill/>
          <a:ln>
            <a:noFill/>
          </a:ln>
        </p:spPr>
        <p:txBody>
          <a:bodyPr spcFirstLastPara="1" wrap="square" lIns="121875" tIns="60925" rIns="121875" bIns="60925" anchor="t" anchorCtr="0">
            <a:normAutofit/>
          </a:bodyPr>
          <a:lstStyle>
            <a:lvl1pPr marL="457200" lvl="0" indent="-406400" algn="l">
              <a:lnSpc>
                <a:spcPct val="90000"/>
              </a:lnSpc>
              <a:spcBef>
                <a:spcPts val="1800"/>
              </a:spcBef>
              <a:spcAft>
                <a:spcPts val="0"/>
              </a:spcAft>
              <a:buSzPts val="2800"/>
              <a:buChar char="•"/>
              <a:defRPr sz="2800"/>
            </a:lvl1pPr>
            <a:lvl2pPr marL="914400" lvl="1" indent="-381000" algn="l">
              <a:lnSpc>
                <a:spcPct val="90000"/>
              </a:lnSpc>
              <a:spcBef>
                <a:spcPts val="1200"/>
              </a:spcBef>
              <a:spcAft>
                <a:spcPts val="0"/>
              </a:spcAft>
              <a:buSzPts val="2400"/>
              <a:buChar char="–"/>
              <a:defRPr sz="2400"/>
            </a:lvl2pPr>
            <a:lvl3pPr marL="1371600" lvl="2" indent="-355600" algn="l">
              <a:lnSpc>
                <a:spcPct val="90000"/>
              </a:lnSpc>
              <a:spcBef>
                <a:spcPts val="800"/>
              </a:spcBef>
              <a:spcAft>
                <a:spcPts val="0"/>
              </a:spcAft>
              <a:buSzPts val="2000"/>
              <a:buChar char="•"/>
              <a:defRPr sz="2000"/>
            </a:lvl3pPr>
            <a:lvl4pPr marL="1828800" lvl="3" indent="-355600" algn="l">
              <a:lnSpc>
                <a:spcPct val="90000"/>
              </a:lnSpc>
              <a:spcBef>
                <a:spcPts val="800"/>
              </a:spcBef>
              <a:spcAft>
                <a:spcPts val="0"/>
              </a:spcAft>
              <a:buSzPts val="2000"/>
              <a:buChar char="•"/>
              <a:defRPr sz="2000"/>
            </a:lvl4pPr>
            <a:lvl5pPr marL="2286000" lvl="4" indent="-355600" algn="l">
              <a:lnSpc>
                <a:spcPct val="90000"/>
              </a:lnSpc>
              <a:spcBef>
                <a:spcPts val="800"/>
              </a:spcBef>
              <a:spcAft>
                <a:spcPts val="0"/>
              </a:spcAft>
              <a:buSzPts val="2000"/>
              <a:buChar char="•"/>
              <a:defRPr sz="2000"/>
            </a:lvl5pPr>
            <a:lvl6pPr marL="2743200" lvl="5" indent="-355600" algn="l">
              <a:lnSpc>
                <a:spcPct val="90000"/>
              </a:lnSpc>
              <a:spcBef>
                <a:spcPts val="800"/>
              </a:spcBef>
              <a:spcAft>
                <a:spcPts val="0"/>
              </a:spcAft>
              <a:buSzPts val="2000"/>
              <a:buChar char="•"/>
              <a:defRPr sz="2000"/>
            </a:lvl6pPr>
            <a:lvl7pPr marL="3200400" lvl="6" indent="-355600" algn="l">
              <a:lnSpc>
                <a:spcPct val="90000"/>
              </a:lnSpc>
              <a:spcBef>
                <a:spcPts val="800"/>
              </a:spcBef>
              <a:spcAft>
                <a:spcPts val="0"/>
              </a:spcAft>
              <a:buSzPts val="2000"/>
              <a:buChar char="•"/>
              <a:defRPr sz="2000"/>
            </a:lvl7pPr>
            <a:lvl8pPr marL="3657600" lvl="7" indent="-355600" algn="l">
              <a:lnSpc>
                <a:spcPct val="90000"/>
              </a:lnSpc>
              <a:spcBef>
                <a:spcPts val="800"/>
              </a:spcBef>
              <a:spcAft>
                <a:spcPts val="0"/>
              </a:spcAft>
              <a:buSzPts val="2000"/>
              <a:buChar char="•"/>
              <a:defRPr sz="2000"/>
            </a:lvl8pPr>
            <a:lvl9pPr marL="4114800" lvl="8" indent="-355600" algn="l">
              <a:lnSpc>
                <a:spcPct val="90000"/>
              </a:lnSpc>
              <a:spcBef>
                <a:spcPts val="800"/>
              </a:spcBef>
              <a:spcAft>
                <a:spcPts val="0"/>
              </a:spcAft>
              <a:buSzPts val="2000"/>
              <a:buChar char="•"/>
              <a:defRPr sz="2000"/>
            </a:lvl9pPr>
          </a:lstStyle>
          <a:p>
            <a:endParaRPr/>
          </a:p>
        </p:txBody>
      </p:sp>
      <p:sp>
        <p:nvSpPr>
          <p:cNvPr id="82" name="Google Shape;82;p46"/>
          <p:cNvSpPr txBox="1">
            <a:spLocks noGrp="1"/>
          </p:cNvSpPr>
          <p:nvPr>
            <p:ph type="body" idx="2"/>
          </p:nvPr>
        </p:nvSpPr>
        <p:spPr>
          <a:xfrm>
            <a:off x="1218883" y="1600202"/>
            <a:ext cx="3453500" cy="4571999"/>
          </a:xfrm>
          <a:prstGeom prst="rect">
            <a:avLst/>
          </a:prstGeom>
          <a:noFill/>
          <a:ln>
            <a:noFill/>
          </a:ln>
        </p:spPr>
        <p:txBody>
          <a:bodyPr spcFirstLastPara="1" wrap="square" lIns="121875" tIns="60925" rIns="121875" bIns="60925" anchor="t" anchorCtr="0">
            <a:normAutofit/>
          </a:bodyPr>
          <a:lstStyle>
            <a:lvl1pPr marL="457200" lvl="0" indent="-228600" algn="l">
              <a:lnSpc>
                <a:spcPct val="90000"/>
              </a:lnSpc>
              <a:spcBef>
                <a:spcPts val="1800"/>
              </a:spcBef>
              <a:spcAft>
                <a:spcPts val="0"/>
              </a:spcAft>
              <a:buSzPts val="2800"/>
              <a:buNone/>
              <a:defRPr sz="2800">
                <a:solidFill>
                  <a:srgbClr val="669014"/>
                </a:solidFill>
              </a:defRPr>
            </a:lvl1pPr>
            <a:lvl2pPr marL="914400" lvl="1" indent="-228600" algn="l">
              <a:lnSpc>
                <a:spcPct val="90000"/>
              </a:lnSpc>
              <a:spcBef>
                <a:spcPts val="1200"/>
              </a:spcBef>
              <a:spcAft>
                <a:spcPts val="0"/>
              </a:spcAft>
              <a:buSzPts val="1600"/>
              <a:buNone/>
              <a:defRPr sz="1600"/>
            </a:lvl2pPr>
            <a:lvl3pPr marL="1371600" lvl="2" indent="-228600" algn="l">
              <a:lnSpc>
                <a:spcPct val="90000"/>
              </a:lnSpc>
              <a:spcBef>
                <a:spcPts val="800"/>
              </a:spcBef>
              <a:spcAft>
                <a:spcPts val="0"/>
              </a:spcAft>
              <a:buSzPts val="1300"/>
              <a:buNone/>
              <a:defRPr sz="1300"/>
            </a:lvl3pPr>
            <a:lvl4pPr marL="1828800" lvl="3" indent="-228600" algn="l">
              <a:lnSpc>
                <a:spcPct val="90000"/>
              </a:lnSpc>
              <a:spcBef>
                <a:spcPts val="800"/>
              </a:spcBef>
              <a:spcAft>
                <a:spcPts val="0"/>
              </a:spcAft>
              <a:buSzPts val="1200"/>
              <a:buNone/>
              <a:defRPr sz="1200"/>
            </a:lvl4pPr>
            <a:lvl5pPr marL="2286000" lvl="4" indent="-228600" algn="l">
              <a:lnSpc>
                <a:spcPct val="90000"/>
              </a:lnSpc>
              <a:spcBef>
                <a:spcPts val="800"/>
              </a:spcBef>
              <a:spcAft>
                <a:spcPts val="0"/>
              </a:spcAft>
              <a:buSzPts val="1200"/>
              <a:buNone/>
              <a:defRPr sz="1200"/>
            </a:lvl5pPr>
            <a:lvl6pPr marL="2743200" lvl="5" indent="-228600" algn="l">
              <a:lnSpc>
                <a:spcPct val="90000"/>
              </a:lnSpc>
              <a:spcBef>
                <a:spcPts val="800"/>
              </a:spcBef>
              <a:spcAft>
                <a:spcPts val="0"/>
              </a:spcAft>
              <a:buSzPts val="1200"/>
              <a:buNone/>
              <a:defRPr sz="1200"/>
            </a:lvl6pPr>
            <a:lvl7pPr marL="3200400" lvl="6" indent="-228600" algn="l">
              <a:lnSpc>
                <a:spcPct val="90000"/>
              </a:lnSpc>
              <a:spcBef>
                <a:spcPts val="800"/>
              </a:spcBef>
              <a:spcAft>
                <a:spcPts val="0"/>
              </a:spcAft>
              <a:buSzPts val="1200"/>
              <a:buNone/>
              <a:defRPr sz="1200"/>
            </a:lvl7pPr>
            <a:lvl8pPr marL="3657600" lvl="7" indent="-228600" algn="l">
              <a:lnSpc>
                <a:spcPct val="90000"/>
              </a:lnSpc>
              <a:spcBef>
                <a:spcPts val="800"/>
              </a:spcBef>
              <a:spcAft>
                <a:spcPts val="0"/>
              </a:spcAft>
              <a:buSzPts val="1200"/>
              <a:buNone/>
              <a:defRPr sz="1200"/>
            </a:lvl8pPr>
            <a:lvl9pPr marL="4114800" lvl="8" indent="-228600" algn="l">
              <a:lnSpc>
                <a:spcPct val="90000"/>
              </a:lnSpc>
              <a:spcBef>
                <a:spcPts val="800"/>
              </a:spcBef>
              <a:spcAft>
                <a:spcPts val="0"/>
              </a:spcAft>
              <a:buSzPts val="1200"/>
              <a:buNone/>
              <a:defRPr sz="1200"/>
            </a:lvl9pPr>
          </a:lstStyle>
          <a:p>
            <a:endParaRPr/>
          </a:p>
        </p:txBody>
      </p:sp>
      <p:sp>
        <p:nvSpPr>
          <p:cNvPr id="83" name="Google Shape;83;p46"/>
          <p:cNvSpPr txBox="1">
            <a:spLocks noGrp="1"/>
          </p:cNvSpPr>
          <p:nvPr>
            <p:ph type="ftr" idx="11"/>
          </p:nvPr>
        </p:nvSpPr>
        <p:spPr>
          <a:xfrm>
            <a:off x="1218883" y="6448425"/>
            <a:ext cx="8288401" cy="180976"/>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6"/>
          <p:cNvSpPr txBox="1">
            <a:spLocks noGrp="1"/>
          </p:cNvSpPr>
          <p:nvPr>
            <p:ph type="dt" idx="10"/>
          </p:nvPr>
        </p:nvSpPr>
        <p:spPr>
          <a:xfrm>
            <a:off x="9547913" y="6448425"/>
            <a:ext cx="1422030" cy="180976"/>
          </a:xfrm>
          <a:prstGeom prst="rect">
            <a:avLst/>
          </a:prstGeom>
          <a:noFill/>
          <a:ln>
            <a:noFill/>
          </a:ln>
        </p:spPr>
        <p:txBody>
          <a:bodyPr spcFirstLastPara="1" wrap="square" lIns="121875" tIns="60925" rIns="121875" bIns="60925"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6"/>
          <p:cNvSpPr txBox="1">
            <a:spLocks noGrp="1"/>
          </p:cNvSpPr>
          <p:nvPr>
            <p:ph type="sldNum" idx="12"/>
          </p:nvPr>
        </p:nvSpPr>
        <p:spPr>
          <a:xfrm>
            <a:off x="11071516" y="6448425"/>
            <a:ext cx="812588" cy="180976"/>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leyenda" type="picTx">
  <p:cSld name="PICTURE_WITH_CAPTION_TEXT">
    <p:spTree>
      <p:nvGrpSpPr>
        <p:cNvPr id="1" name="Shape 86"/>
        <p:cNvGrpSpPr/>
        <p:nvPr/>
      </p:nvGrpSpPr>
      <p:grpSpPr>
        <a:xfrm>
          <a:off x="0" y="0"/>
          <a:ext cx="0" cy="0"/>
          <a:chOff x="0" y="0"/>
          <a:chExt cx="0" cy="0"/>
        </a:xfrm>
      </p:grpSpPr>
      <p:sp>
        <p:nvSpPr>
          <p:cNvPr id="87" name="Google Shape;87;p47"/>
          <p:cNvSpPr txBox="1">
            <a:spLocks noGrp="1"/>
          </p:cNvSpPr>
          <p:nvPr>
            <p:ph type="title"/>
          </p:nvPr>
        </p:nvSpPr>
        <p:spPr>
          <a:xfrm>
            <a:off x="1218883" y="152400"/>
            <a:ext cx="9751060" cy="1295400"/>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3600"/>
              <a:buFont typeface="Constantia"/>
              <a:buNone/>
              <a:defRPr sz="36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47" descr="Marcador de posición vacío para agregar una imagen. Haga clic en el marcador de posición y seleccione la imagen que desee agregar"/>
          <p:cNvSpPr>
            <a:spLocks noGrp="1"/>
          </p:cNvSpPr>
          <p:nvPr>
            <p:ph type="pic" idx="2"/>
          </p:nvPr>
        </p:nvSpPr>
        <p:spPr>
          <a:xfrm>
            <a:off x="1218887" y="1600200"/>
            <a:ext cx="6703850" cy="3657600"/>
          </a:xfrm>
          <a:prstGeom prst="roundRect">
            <a:avLst>
              <a:gd name="adj" fmla="val 3098"/>
            </a:avLst>
          </a:prstGeom>
          <a:noFill/>
          <a:ln>
            <a:noFill/>
          </a:ln>
        </p:spPr>
        <p:txBody>
          <a:bodyPr spcFirstLastPara="1" wrap="square" lIns="121875" tIns="60925" rIns="121875" bIns="60925" anchor="t" anchorCtr="0">
            <a:normAutofit/>
          </a:bodyPr>
          <a:lstStyle>
            <a:lvl1pPr marR="0" lvl="0" algn="l" rtl="0">
              <a:lnSpc>
                <a:spcPct val="90000"/>
              </a:lnSpc>
              <a:spcBef>
                <a:spcPts val="1800"/>
              </a:spcBef>
              <a:spcAft>
                <a:spcPts val="0"/>
              </a:spcAft>
              <a:buClr>
                <a:srgbClr val="669014"/>
              </a:buClr>
              <a:buSzPts val="2700"/>
              <a:buFont typeface="Arial"/>
              <a:buNone/>
              <a:defRPr sz="2700" b="0" i="0" u="none" strike="noStrike" cap="none">
                <a:solidFill>
                  <a:schemeClr val="dk1"/>
                </a:solidFill>
                <a:latin typeface="Constantia"/>
                <a:ea typeface="Constantia"/>
                <a:cs typeface="Constantia"/>
                <a:sym typeface="Constantia"/>
              </a:defRPr>
            </a:lvl1pPr>
            <a:lvl2pPr marR="0" lvl="1" algn="l" rtl="0">
              <a:lnSpc>
                <a:spcPct val="90000"/>
              </a:lnSpc>
              <a:spcBef>
                <a:spcPts val="1200"/>
              </a:spcBef>
              <a:spcAft>
                <a:spcPts val="0"/>
              </a:spcAft>
              <a:buClr>
                <a:srgbClr val="669014"/>
              </a:buClr>
              <a:buSzPts val="3700"/>
              <a:buFont typeface="Arial"/>
              <a:buNone/>
              <a:defRPr sz="3700" b="0" i="0" u="none" strike="noStrike" cap="none">
                <a:solidFill>
                  <a:schemeClr val="dk1"/>
                </a:solidFill>
                <a:latin typeface="Constantia"/>
                <a:ea typeface="Constantia"/>
                <a:cs typeface="Constantia"/>
                <a:sym typeface="Constantia"/>
              </a:defRPr>
            </a:lvl2pPr>
            <a:lvl3pPr marR="0" lvl="2" algn="l" rtl="0">
              <a:lnSpc>
                <a:spcPct val="90000"/>
              </a:lnSpc>
              <a:spcBef>
                <a:spcPts val="800"/>
              </a:spcBef>
              <a:spcAft>
                <a:spcPts val="0"/>
              </a:spcAft>
              <a:buClr>
                <a:srgbClr val="669014"/>
              </a:buClr>
              <a:buSzPts val="3200"/>
              <a:buFont typeface="Arial"/>
              <a:buNone/>
              <a:defRPr sz="3200" b="0" i="0" u="none" strike="noStrike" cap="none">
                <a:solidFill>
                  <a:schemeClr val="dk1"/>
                </a:solidFill>
                <a:latin typeface="Constantia"/>
                <a:ea typeface="Constantia"/>
                <a:cs typeface="Constantia"/>
                <a:sym typeface="Constantia"/>
              </a:defRPr>
            </a:lvl3pPr>
            <a:lvl4pPr marR="0" lvl="3" algn="l" rtl="0">
              <a:lnSpc>
                <a:spcPct val="90000"/>
              </a:lnSpc>
              <a:spcBef>
                <a:spcPts val="800"/>
              </a:spcBef>
              <a:spcAft>
                <a:spcPts val="0"/>
              </a:spcAft>
              <a:buClr>
                <a:srgbClr val="669014"/>
              </a:buClr>
              <a:buSzPts val="2700"/>
              <a:buFont typeface="Arial"/>
              <a:buNone/>
              <a:defRPr sz="2700" b="0" i="0" u="none" strike="noStrike" cap="none">
                <a:solidFill>
                  <a:schemeClr val="dk1"/>
                </a:solidFill>
                <a:latin typeface="Constantia"/>
                <a:ea typeface="Constantia"/>
                <a:cs typeface="Constantia"/>
                <a:sym typeface="Constantia"/>
              </a:defRPr>
            </a:lvl4pPr>
            <a:lvl5pPr marR="0" lvl="4" algn="l" rtl="0">
              <a:lnSpc>
                <a:spcPct val="90000"/>
              </a:lnSpc>
              <a:spcBef>
                <a:spcPts val="800"/>
              </a:spcBef>
              <a:spcAft>
                <a:spcPts val="0"/>
              </a:spcAft>
              <a:buClr>
                <a:srgbClr val="669014"/>
              </a:buClr>
              <a:buSzPts val="2700"/>
              <a:buFont typeface="Arial"/>
              <a:buNone/>
              <a:defRPr sz="2700" b="0" i="0" u="none" strike="noStrike" cap="none">
                <a:solidFill>
                  <a:schemeClr val="dk1"/>
                </a:solidFill>
                <a:latin typeface="Constantia"/>
                <a:ea typeface="Constantia"/>
                <a:cs typeface="Constantia"/>
                <a:sym typeface="Constantia"/>
              </a:defRPr>
            </a:lvl5pPr>
            <a:lvl6pPr marR="0" lvl="5" algn="l" rtl="0">
              <a:lnSpc>
                <a:spcPct val="90000"/>
              </a:lnSpc>
              <a:spcBef>
                <a:spcPts val="800"/>
              </a:spcBef>
              <a:spcAft>
                <a:spcPts val="0"/>
              </a:spcAft>
              <a:buClr>
                <a:schemeClr val="accent1"/>
              </a:buClr>
              <a:buSzPts val="2700"/>
              <a:buFont typeface="Arial"/>
              <a:buNone/>
              <a:defRPr sz="2700" b="0" i="0" u="none" strike="noStrike" cap="none">
                <a:solidFill>
                  <a:schemeClr val="dk1"/>
                </a:solidFill>
                <a:latin typeface="Constantia"/>
                <a:ea typeface="Constantia"/>
                <a:cs typeface="Constantia"/>
                <a:sym typeface="Constantia"/>
              </a:defRPr>
            </a:lvl6pPr>
            <a:lvl7pPr marR="0" lvl="6" algn="l" rtl="0">
              <a:lnSpc>
                <a:spcPct val="90000"/>
              </a:lnSpc>
              <a:spcBef>
                <a:spcPts val="800"/>
              </a:spcBef>
              <a:spcAft>
                <a:spcPts val="0"/>
              </a:spcAft>
              <a:buClr>
                <a:schemeClr val="accent1"/>
              </a:buClr>
              <a:buSzPts val="2700"/>
              <a:buFont typeface="Arial"/>
              <a:buNone/>
              <a:defRPr sz="2700" b="0" i="0" u="none" strike="noStrike" cap="none">
                <a:solidFill>
                  <a:schemeClr val="dk1"/>
                </a:solidFill>
                <a:latin typeface="Constantia"/>
                <a:ea typeface="Constantia"/>
                <a:cs typeface="Constantia"/>
                <a:sym typeface="Constantia"/>
              </a:defRPr>
            </a:lvl7pPr>
            <a:lvl8pPr marR="0" lvl="7" algn="l" rtl="0">
              <a:lnSpc>
                <a:spcPct val="90000"/>
              </a:lnSpc>
              <a:spcBef>
                <a:spcPts val="800"/>
              </a:spcBef>
              <a:spcAft>
                <a:spcPts val="0"/>
              </a:spcAft>
              <a:buClr>
                <a:schemeClr val="accent1"/>
              </a:buClr>
              <a:buSzPts val="2700"/>
              <a:buFont typeface="Arial"/>
              <a:buNone/>
              <a:defRPr sz="2700" b="0" i="0" u="none" strike="noStrike" cap="none">
                <a:solidFill>
                  <a:schemeClr val="dk1"/>
                </a:solidFill>
                <a:latin typeface="Constantia"/>
                <a:ea typeface="Constantia"/>
                <a:cs typeface="Constantia"/>
                <a:sym typeface="Constantia"/>
              </a:defRPr>
            </a:lvl8pPr>
            <a:lvl9pPr marR="0" lvl="8" algn="l" rtl="0">
              <a:lnSpc>
                <a:spcPct val="90000"/>
              </a:lnSpc>
              <a:spcBef>
                <a:spcPts val="800"/>
              </a:spcBef>
              <a:spcAft>
                <a:spcPts val="0"/>
              </a:spcAft>
              <a:buClr>
                <a:schemeClr val="accent1"/>
              </a:buClr>
              <a:buSzPts val="2700"/>
              <a:buFont typeface="Arial"/>
              <a:buNone/>
              <a:defRPr sz="2700" b="0" i="0" u="none" strike="noStrike" cap="none">
                <a:solidFill>
                  <a:schemeClr val="dk1"/>
                </a:solidFill>
                <a:latin typeface="Constantia"/>
                <a:ea typeface="Constantia"/>
                <a:cs typeface="Constantia"/>
                <a:sym typeface="Constantia"/>
              </a:defRPr>
            </a:lvl9pPr>
          </a:lstStyle>
          <a:p>
            <a:endParaRPr/>
          </a:p>
        </p:txBody>
      </p:sp>
      <p:sp>
        <p:nvSpPr>
          <p:cNvPr id="89" name="Google Shape;89;p47"/>
          <p:cNvSpPr txBox="1">
            <a:spLocks noGrp="1"/>
          </p:cNvSpPr>
          <p:nvPr>
            <p:ph type="body" idx="1"/>
          </p:nvPr>
        </p:nvSpPr>
        <p:spPr>
          <a:xfrm>
            <a:off x="8125883" y="1600200"/>
            <a:ext cx="2844059" cy="3759200"/>
          </a:xfrm>
          <a:prstGeom prst="rect">
            <a:avLst/>
          </a:prstGeom>
          <a:noFill/>
          <a:ln>
            <a:noFill/>
          </a:ln>
        </p:spPr>
        <p:txBody>
          <a:bodyPr spcFirstLastPara="1" wrap="square" lIns="121875" tIns="60925" rIns="121875" bIns="60925" anchor="b" anchorCtr="0">
            <a:normAutofit/>
          </a:bodyPr>
          <a:lstStyle>
            <a:lvl1pPr marL="457200" lvl="0" indent="-228600" algn="l">
              <a:lnSpc>
                <a:spcPct val="90000"/>
              </a:lnSpc>
              <a:spcBef>
                <a:spcPts val="1800"/>
              </a:spcBef>
              <a:spcAft>
                <a:spcPts val="0"/>
              </a:spcAft>
              <a:buSzPts val="2800"/>
              <a:buNone/>
              <a:defRPr sz="2800">
                <a:solidFill>
                  <a:srgbClr val="669014"/>
                </a:solidFill>
              </a:defRPr>
            </a:lvl1pPr>
            <a:lvl2pPr marL="914400" lvl="1" indent="-228600" algn="l">
              <a:lnSpc>
                <a:spcPct val="90000"/>
              </a:lnSpc>
              <a:spcBef>
                <a:spcPts val="1200"/>
              </a:spcBef>
              <a:spcAft>
                <a:spcPts val="0"/>
              </a:spcAft>
              <a:buSzPts val="1600"/>
              <a:buNone/>
              <a:defRPr sz="1600"/>
            </a:lvl2pPr>
            <a:lvl3pPr marL="1371600" lvl="2" indent="-228600" algn="l">
              <a:lnSpc>
                <a:spcPct val="90000"/>
              </a:lnSpc>
              <a:spcBef>
                <a:spcPts val="800"/>
              </a:spcBef>
              <a:spcAft>
                <a:spcPts val="0"/>
              </a:spcAft>
              <a:buSzPts val="1300"/>
              <a:buNone/>
              <a:defRPr sz="1300"/>
            </a:lvl3pPr>
            <a:lvl4pPr marL="1828800" lvl="3" indent="-228600" algn="l">
              <a:lnSpc>
                <a:spcPct val="90000"/>
              </a:lnSpc>
              <a:spcBef>
                <a:spcPts val="800"/>
              </a:spcBef>
              <a:spcAft>
                <a:spcPts val="0"/>
              </a:spcAft>
              <a:buSzPts val="1200"/>
              <a:buNone/>
              <a:defRPr sz="1200"/>
            </a:lvl4pPr>
            <a:lvl5pPr marL="2286000" lvl="4" indent="-228600" algn="l">
              <a:lnSpc>
                <a:spcPct val="90000"/>
              </a:lnSpc>
              <a:spcBef>
                <a:spcPts val="800"/>
              </a:spcBef>
              <a:spcAft>
                <a:spcPts val="0"/>
              </a:spcAft>
              <a:buSzPts val="1200"/>
              <a:buNone/>
              <a:defRPr sz="1200"/>
            </a:lvl5pPr>
            <a:lvl6pPr marL="2743200" lvl="5" indent="-228600" algn="l">
              <a:lnSpc>
                <a:spcPct val="90000"/>
              </a:lnSpc>
              <a:spcBef>
                <a:spcPts val="800"/>
              </a:spcBef>
              <a:spcAft>
                <a:spcPts val="0"/>
              </a:spcAft>
              <a:buSzPts val="1200"/>
              <a:buNone/>
              <a:defRPr sz="1200"/>
            </a:lvl6pPr>
            <a:lvl7pPr marL="3200400" lvl="6" indent="-228600" algn="l">
              <a:lnSpc>
                <a:spcPct val="90000"/>
              </a:lnSpc>
              <a:spcBef>
                <a:spcPts val="800"/>
              </a:spcBef>
              <a:spcAft>
                <a:spcPts val="0"/>
              </a:spcAft>
              <a:buSzPts val="1200"/>
              <a:buNone/>
              <a:defRPr sz="1200"/>
            </a:lvl7pPr>
            <a:lvl8pPr marL="3657600" lvl="7" indent="-228600" algn="l">
              <a:lnSpc>
                <a:spcPct val="90000"/>
              </a:lnSpc>
              <a:spcBef>
                <a:spcPts val="800"/>
              </a:spcBef>
              <a:spcAft>
                <a:spcPts val="0"/>
              </a:spcAft>
              <a:buSzPts val="1200"/>
              <a:buNone/>
              <a:defRPr sz="1200"/>
            </a:lvl8pPr>
            <a:lvl9pPr marL="4114800" lvl="8" indent="-228600" algn="l">
              <a:lnSpc>
                <a:spcPct val="90000"/>
              </a:lnSpc>
              <a:spcBef>
                <a:spcPts val="800"/>
              </a:spcBef>
              <a:spcAft>
                <a:spcPts val="0"/>
              </a:spcAft>
              <a:buSzPts val="1200"/>
              <a:buNone/>
              <a:defRPr sz="1200"/>
            </a:lvl9pPr>
          </a:lstStyle>
          <a:p>
            <a:endParaRPr/>
          </a:p>
        </p:txBody>
      </p:sp>
      <p:sp>
        <p:nvSpPr>
          <p:cNvPr id="90" name="Google Shape;90;p47"/>
          <p:cNvSpPr txBox="1">
            <a:spLocks noGrp="1"/>
          </p:cNvSpPr>
          <p:nvPr>
            <p:ph type="ftr" idx="11"/>
          </p:nvPr>
        </p:nvSpPr>
        <p:spPr>
          <a:xfrm>
            <a:off x="1218883" y="6448425"/>
            <a:ext cx="8288401" cy="180976"/>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7"/>
          <p:cNvSpPr txBox="1">
            <a:spLocks noGrp="1"/>
          </p:cNvSpPr>
          <p:nvPr>
            <p:ph type="dt" idx="10"/>
          </p:nvPr>
        </p:nvSpPr>
        <p:spPr>
          <a:xfrm>
            <a:off x="9547913" y="6448425"/>
            <a:ext cx="1422030" cy="180976"/>
          </a:xfrm>
          <a:prstGeom prst="rect">
            <a:avLst/>
          </a:prstGeom>
          <a:noFill/>
          <a:ln>
            <a:noFill/>
          </a:ln>
        </p:spPr>
        <p:txBody>
          <a:bodyPr spcFirstLastPara="1" wrap="square" lIns="121875" tIns="60925" rIns="121875" bIns="60925"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11071516" y="6448425"/>
            <a:ext cx="812588" cy="180976"/>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38"/>
          <p:cNvGrpSpPr/>
          <p:nvPr/>
        </p:nvGrpSpPr>
        <p:grpSpPr>
          <a:xfrm>
            <a:off x="0" y="5409216"/>
            <a:ext cx="12188825" cy="1462483"/>
            <a:chOff x="0" y="4056912"/>
            <a:chExt cx="9144000" cy="1096862"/>
          </a:xfrm>
        </p:grpSpPr>
        <p:sp>
          <p:nvSpPr>
            <p:cNvPr id="11" name="Google Shape;11;p38"/>
            <p:cNvSpPr/>
            <p:nvPr/>
          </p:nvSpPr>
          <p:spPr>
            <a:xfrm rot="5400000">
              <a:off x="4119794" y="119293"/>
              <a:ext cx="904412" cy="9144000"/>
            </a:xfrm>
            <a:custGeom>
              <a:avLst/>
              <a:gdLst/>
              <a:ahLst/>
              <a:cxnLst/>
              <a:rect l="l" t="t" r="r" b="b"/>
              <a:pathLst>
                <a:path w="904412" h="9144000" extrusionOk="0">
                  <a:moveTo>
                    <a:pt x="0" y="0"/>
                  </a:moveTo>
                  <a:lnTo>
                    <a:pt x="904412" y="0"/>
                  </a:lnTo>
                  <a:lnTo>
                    <a:pt x="904412" y="9144000"/>
                  </a:lnTo>
                  <a:lnTo>
                    <a:pt x="391235" y="9144000"/>
                  </a:lnTo>
                  <a:cubicBezTo>
                    <a:pt x="445385" y="6730684"/>
                    <a:pt x="250230" y="1995757"/>
                    <a:pt x="0" y="0"/>
                  </a:cubicBezTo>
                  <a:close/>
                </a:path>
              </a:pathLst>
            </a:cu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sp>
          <p:nvSpPr>
            <p:cNvPr id="12" name="Google Shape;12;p38"/>
            <p:cNvSpPr/>
            <p:nvPr/>
          </p:nvSpPr>
          <p:spPr>
            <a:xfrm rot="5400000">
              <a:off x="4023569" y="33343"/>
              <a:ext cx="1096862" cy="9144000"/>
            </a:xfrm>
            <a:custGeom>
              <a:avLst/>
              <a:gdLst/>
              <a:ahLst/>
              <a:cxnLst/>
              <a:rect l="l" t="t" r="r" b="b"/>
              <a:pathLst>
                <a:path w="1096862" h="9144000"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grpSp>
      <p:grpSp>
        <p:nvGrpSpPr>
          <p:cNvPr id="13" name="Google Shape;13;p38"/>
          <p:cNvGrpSpPr/>
          <p:nvPr/>
        </p:nvGrpSpPr>
        <p:grpSpPr>
          <a:xfrm>
            <a:off x="1" y="800551"/>
            <a:ext cx="1063023" cy="524183"/>
            <a:chOff x="0" y="452558"/>
            <a:chExt cx="914400" cy="524182"/>
          </a:xfrm>
        </p:grpSpPr>
        <p:sp>
          <p:nvSpPr>
            <p:cNvPr id="14" name="Google Shape;14;p38"/>
            <p:cNvSpPr/>
            <p:nvPr/>
          </p:nvSpPr>
          <p:spPr>
            <a:xfrm>
              <a:off x="591671" y="452558"/>
              <a:ext cx="322729" cy="524180"/>
            </a:xfrm>
            <a:prstGeom prst="roundRect">
              <a:avLst>
                <a:gd name="adj" fmla="val 1666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sp>
          <p:nvSpPr>
            <p:cNvPr id="15" name="Google Shape;15;p38"/>
            <p:cNvSpPr/>
            <p:nvPr/>
          </p:nvSpPr>
          <p:spPr>
            <a:xfrm>
              <a:off x="215154" y="452558"/>
              <a:ext cx="322729" cy="524180"/>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sp>
          <p:nvSpPr>
            <p:cNvPr id="16" name="Google Shape;16;p38"/>
            <p:cNvSpPr/>
            <p:nvPr/>
          </p:nvSpPr>
          <p:spPr>
            <a:xfrm rot="5400000">
              <a:off x="-181408" y="633966"/>
              <a:ext cx="524182" cy="161366"/>
            </a:xfrm>
            <a:prstGeom prst="round2SameRect">
              <a:avLst>
                <a:gd name="adj1" fmla="val 29167"/>
                <a:gd name="adj2" fmla="val 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nstantia"/>
                <a:ea typeface="Constantia"/>
                <a:cs typeface="Constantia"/>
                <a:sym typeface="Constantia"/>
              </a:endParaRPr>
            </a:p>
          </p:txBody>
        </p:sp>
      </p:grpSp>
      <p:sp>
        <p:nvSpPr>
          <p:cNvPr id="17" name="Google Shape;17;p38"/>
          <p:cNvSpPr txBox="1">
            <a:spLocks noGrp="1"/>
          </p:cNvSpPr>
          <p:nvPr>
            <p:ph type="title"/>
          </p:nvPr>
        </p:nvSpPr>
        <p:spPr>
          <a:xfrm>
            <a:off x="1218883" y="152400"/>
            <a:ext cx="9751060" cy="1295400"/>
          </a:xfrm>
          <a:prstGeom prst="rect">
            <a:avLst/>
          </a:prstGeom>
          <a:noFill/>
          <a:ln>
            <a:noFill/>
          </a:ln>
        </p:spPr>
        <p:txBody>
          <a:bodyPr spcFirstLastPara="1" wrap="square" lIns="121875" tIns="60925" rIns="121875" bIns="60925" anchor="b" anchorCtr="0">
            <a:normAutofit/>
          </a:bodyPr>
          <a:lstStyle>
            <a:lvl1pPr marR="0" lvl="0" algn="l" rtl="0">
              <a:spcBef>
                <a:spcPts val="0"/>
              </a:spcBef>
              <a:spcAft>
                <a:spcPts val="0"/>
              </a:spcAft>
              <a:buClr>
                <a:schemeClr val="dk1"/>
              </a:buClr>
              <a:buSzPts val="3600"/>
              <a:buFont typeface="Constantia"/>
              <a:buNone/>
              <a:defRPr sz="3600" b="0" i="0" u="none" strike="noStrike" cap="none">
                <a:solidFill>
                  <a:schemeClr val="dk1"/>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38"/>
          <p:cNvSpPr txBox="1">
            <a:spLocks noGrp="1"/>
          </p:cNvSpPr>
          <p:nvPr>
            <p:ph type="body" idx="1"/>
          </p:nvPr>
        </p:nvSpPr>
        <p:spPr>
          <a:xfrm>
            <a:off x="1218883" y="1600200"/>
            <a:ext cx="9751060" cy="4572000"/>
          </a:xfrm>
          <a:prstGeom prst="rect">
            <a:avLst/>
          </a:prstGeom>
          <a:noFill/>
          <a:ln>
            <a:noFill/>
          </a:ln>
        </p:spPr>
        <p:txBody>
          <a:bodyPr spcFirstLastPara="1" wrap="square" lIns="121875" tIns="60925" rIns="121875" bIns="60925" anchor="t" anchorCtr="0">
            <a:normAutofit/>
          </a:bodyPr>
          <a:lstStyle>
            <a:lvl1pPr marL="457200" marR="0" lvl="0" indent="-406400" algn="l" rtl="0">
              <a:lnSpc>
                <a:spcPct val="90000"/>
              </a:lnSpc>
              <a:spcBef>
                <a:spcPts val="1800"/>
              </a:spcBef>
              <a:spcAft>
                <a:spcPts val="0"/>
              </a:spcAft>
              <a:buClr>
                <a:srgbClr val="669014"/>
              </a:buClr>
              <a:buSzPts val="2800"/>
              <a:buFont typeface="Arial"/>
              <a:buChar char="•"/>
              <a:defRPr sz="2800" b="0" i="0" u="none" strike="noStrike" cap="none">
                <a:solidFill>
                  <a:schemeClr val="dk1"/>
                </a:solidFill>
                <a:latin typeface="Constantia"/>
                <a:ea typeface="Constantia"/>
                <a:cs typeface="Constantia"/>
                <a:sym typeface="Constantia"/>
              </a:defRPr>
            </a:lvl1pPr>
            <a:lvl2pPr marL="914400" marR="0" lvl="1" indent="-381000" algn="l" rtl="0">
              <a:lnSpc>
                <a:spcPct val="90000"/>
              </a:lnSpc>
              <a:spcBef>
                <a:spcPts val="1200"/>
              </a:spcBef>
              <a:spcAft>
                <a:spcPts val="0"/>
              </a:spcAft>
              <a:buClr>
                <a:srgbClr val="669014"/>
              </a:buClr>
              <a:buSzPts val="2400"/>
              <a:buFont typeface="Arial"/>
              <a:buChar char="–"/>
              <a:defRPr sz="2400" b="0" i="0" u="none" strike="noStrike" cap="none">
                <a:solidFill>
                  <a:schemeClr val="dk1"/>
                </a:solidFill>
                <a:latin typeface="Constantia"/>
                <a:ea typeface="Constantia"/>
                <a:cs typeface="Constantia"/>
                <a:sym typeface="Constantia"/>
              </a:defRPr>
            </a:lvl2pPr>
            <a:lvl3pPr marL="1371600" marR="0" lvl="2" indent="-355600" algn="l" rtl="0">
              <a:lnSpc>
                <a:spcPct val="90000"/>
              </a:lnSpc>
              <a:spcBef>
                <a:spcPts val="800"/>
              </a:spcBef>
              <a:spcAft>
                <a:spcPts val="0"/>
              </a:spcAft>
              <a:buClr>
                <a:srgbClr val="669014"/>
              </a:buClr>
              <a:buSzPts val="2000"/>
              <a:buFont typeface="Arial"/>
              <a:buChar char="•"/>
              <a:defRPr sz="2000" b="0" i="0" u="none" strike="noStrike" cap="none">
                <a:solidFill>
                  <a:schemeClr val="dk1"/>
                </a:solidFill>
                <a:latin typeface="Constantia"/>
                <a:ea typeface="Constantia"/>
                <a:cs typeface="Constantia"/>
                <a:sym typeface="Constantia"/>
              </a:defRPr>
            </a:lvl3pPr>
            <a:lvl4pPr marL="1828800" marR="0" lvl="3" indent="-355600" algn="l" rtl="0">
              <a:lnSpc>
                <a:spcPct val="90000"/>
              </a:lnSpc>
              <a:spcBef>
                <a:spcPts val="800"/>
              </a:spcBef>
              <a:spcAft>
                <a:spcPts val="0"/>
              </a:spcAft>
              <a:buClr>
                <a:srgbClr val="669014"/>
              </a:buClr>
              <a:buSzPts val="2000"/>
              <a:buFont typeface="Arial"/>
              <a:buChar char="•"/>
              <a:defRPr sz="2000" b="0" i="0" u="none" strike="noStrike" cap="none">
                <a:solidFill>
                  <a:schemeClr val="dk1"/>
                </a:solidFill>
                <a:latin typeface="Constantia"/>
                <a:ea typeface="Constantia"/>
                <a:cs typeface="Constantia"/>
                <a:sym typeface="Constantia"/>
              </a:defRPr>
            </a:lvl4pPr>
            <a:lvl5pPr marL="2286000" marR="0" lvl="4" indent="-355600" algn="l" rtl="0">
              <a:lnSpc>
                <a:spcPct val="90000"/>
              </a:lnSpc>
              <a:spcBef>
                <a:spcPts val="800"/>
              </a:spcBef>
              <a:spcAft>
                <a:spcPts val="0"/>
              </a:spcAft>
              <a:buClr>
                <a:srgbClr val="669014"/>
              </a:buClr>
              <a:buSzPts val="2000"/>
              <a:buFont typeface="Arial"/>
              <a:buChar char="•"/>
              <a:defRPr sz="2000" b="0" i="0" u="none" strike="noStrike" cap="none">
                <a:solidFill>
                  <a:schemeClr val="dk1"/>
                </a:solidFill>
                <a:latin typeface="Constantia"/>
                <a:ea typeface="Constantia"/>
                <a:cs typeface="Constantia"/>
                <a:sym typeface="Constantia"/>
              </a:defRPr>
            </a:lvl5pPr>
            <a:lvl6pPr marL="2743200" marR="0" lvl="5" indent="-355600" algn="l" rtl="0">
              <a:lnSpc>
                <a:spcPct val="90000"/>
              </a:lnSpc>
              <a:spcBef>
                <a:spcPts val="800"/>
              </a:spcBef>
              <a:spcAft>
                <a:spcPts val="0"/>
              </a:spcAft>
              <a:buClr>
                <a:schemeClr val="accent1"/>
              </a:buClr>
              <a:buSzPts val="2000"/>
              <a:buFont typeface="Arial"/>
              <a:buChar char="•"/>
              <a:defRPr sz="2000" b="0" i="0" u="none" strike="noStrike" cap="none">
                <a:solidFill>
                  <a:schemeClr val="dk1"/>
                </a:solidFill>
                <a:latin typeface="Constantia"/>
                <a:ea typeface="Constantia"/>
                <a:cs typeface="Constantia"/>
                <a:sym typeface="Constantia"/>
              </a:defRPr>
            </a:lvl6pPr>
            <a:lvl7pPr marL="3200400" marR="0" lvl="6" indent="-355600" algn="l" rtl="0">
              <a:lnSpc>
                <a:spcPct val="90000"/>
              </a:lnSpc>
              <a:spcBef>
                <a:spcPts val="800"/>
              </a:spcBef>
              <a:spcAft>
                <a:spcPts val="0"/>
              </a:spcAft>
              <a:buClr>
                <a:schemeClr val="accent1"/>
              </a:buClr>
              <a:buSzPts val="2000"/>
              <a:buFont typeface="Arial"/>
              <a:buChar char="•"/>
              <a:defRPr sz="2000" b="0" i="0" u="none" strike="noStrike" cap="none">
                <a:solidFill>
                  <a:schemeClr val="dk1"/>
                </a:solidFill>
                <a:latin typeface="Constantia"/>
                <a:ea typeface="Constantia"/>
                <a:cs typeface="Constantia"/>
                <a:sym typeface="Constantia"/>
              </a:defRPr>
            </a:lvl7pPr>
            <a:lvl8pPr marL="3657600" marR="0" lvl="7" indent="-355600" algn="l" rtl="0">
              <a:lnSpc>
                <a:spcPct val="90000"/>
              </a:lnSpc>
              <a:spcBef>
                <a:spcPts val="800"/>
              </a:spcBef>
              <a:spcAft>
                <a:spcPts val="0"/>
              </a:spcAft>
              <a:buClr>
                <a:schemeClr val="accent1"/>
              </a:buClr>
              <a:buSzPts val="2000"/>
              <a:buFont typeface="Arial"/>
              <a:buChar char="•"/>
              <a:defRPr sz="2000" b="0" i="0" u="none" strike="noStrike" cap="none">
                <a:solidFill>
                  <a:schemeClr val="dk1"/>
                </a:solidFill>
                <a:latin typeface="Constantia"/>
                <a:ea typeface="Constantia"/>
                <a:cs typeface="Constantia"/>
                <a:sym typeface="Constantia"/>
              </a:defRPr>
            </a:lvl8pPr>
            <a:lvl9pPr marL="4114800" marR="0" lvl="8" indent="-355600" algn="l" rtl="0">
              <a:lnSpc>
                <a:spcPct val="90000"/>
              </a:lnSpc>
              <a:spcBef>
                <a:spcPts val="800"/>
              </a:spcBef>
              <a:spcAft>
                <a:spcPts val="0"/>
              </a:spcAft>
              <a:buClr>
                <a:schemeClr val="accent1"/>
              </a:buClr>
              <a:buSzPts val="2000"/>
              <a:buFont typeface="Arial"/>
              <a:buChar char="•"/>
              <a:defRPr sz="2000" b="0" i="0" u="none" strike="noStrike" cap="none">
                <a:solidFill>
                  <a:schemeClr val="dk1"/>
                </a:solidFill>
                <a:latin typeface="Constantia"/>
                <a:ea typeface="Constantia"/>
                <a:cs typeface="Constantia"/>
                <a:sym typeface="Constantia"/>
              </a:defRPr>
            </a:lvl9pPr>
          </a:lstStyle>
          <a:p>
            <a:endParaRPr/>
          </a:p>
        </p:txBody>
      </p:sp>
      <p:sp>
        <p:nvSpPr>
          <p:cNvPr id="19" name="Google Shape;19;p38"/>
          <p:cNvSpPr txBox="1">
            <a:spLocks noGrp="1"/>
          </p:cNvSpPr>
          <p:nvPr>
            <p:ph type="ftr" idx="11"/>
          </p:nvPr>
        </p:nvSpPr>
        <p:spPr>
          <a:xfrm>
            <a:off x="1218883" y="6448425"/>
            <a:ext cx="8288401" cy="180976"/>
          </a:xfrm>
          <a:prstGeom prst="rect">
            <a:avLst/>
          </a:prstGeom>
          <a:noFill/>
          <a:ln>
            <a:noFill/>
          </a:ln>
        </p:spPr>
        <p:txBody>
          <a:bodyPr spcFirstLastPara="1" wrap="square" lIns="121875" tIns="60925" rIns="121875" bIns="60925" anchor="ctr" anchorCtr="0"/>
          <a:lstStyle>
            <a:lvl1pPr marR="0" lvl="0" algn="l"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9pPr>
          </a:lstStyle>
          <a:p>
            <a:endParaRPr/>
          </a:p>
        </p:txBody>
      </p:sp>
      <p:sp>
        <p:nvSpPr>
          <p:cNvPr id="20" name="Google Shape;20;p38"/>
          <p:cNvSpPr txBox="1">
            <a:spLocks noGrp="1"/>
          </p:cNvSpPr>
          <p:nvPr>
            <p:ph type="dt" idx="10"/>
          </p:nvPr>
        </p:nvSpPr>
        <p:spPr>
          <a:xfrm>
            <a:off x="9547913" y="6448425"/>
            <a:ext cx="1422030" cy="180976"/>
          </a:xfrm>
          <a:prstGeom prst="rect">
            <a:avLst/>
          </a:prstGeom>
          <a:noFill/>
          <a:ln>
            <a:noFill/>
          </a:ln>
        </p:spPr>
        <p:txBody>
          <a:bodyPr spcFirstLastPara="1" wrap="square" lIns="121875" tIns="60925" rIns="121875" bIns="60925" anchor="ctr" anchorCtr="0"/>
          <a:lstStyle>
            <a:lvl1pPr marR="0" lvl="0" algn="r" rtl="0">
              <a:spcBef>
                <a:spcPts val="0"/>
              </a:spcBef>
              <a:spcAft>
                <a:spcPts val="0"/>
              </a:spcAft>
              <a:buSzPts val="1400"/>
              <a:buNone/>
              <a:defRPr sz="1200" b="0" i="0" u="none" strike="noStrike" cap="none">
                <a:solidFill>
                  <a:schemeClr val="dk1"/>
                </a:solidFill>
                <a:latin typeface="Constantia"/>
                <a:ea typeface="Constantia"/>
                <a:cs typeface="Constantia"/>
                <a:sym typeface="Constantia"/>
              </a:defRPr>
            </a:lvl1pPr>
            <a:lvl2pPr marR="0" lvl="1"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2400" b="0" i="0" u="none" strike="noStrike" cap="none">
                <a:solidFill>
                  <a:schemeClr val="dk1"/>
                </a:solidFill>
                <a:latin typeface="Constantia"/>
                <a:ea typeface="Constantia"/>
                <a:cs typeface="Constantia"/>
                <a:sym typeface="Constantia"/>
              </a:defRPr>
            </a:lvl9pPr>
          </a:lstStyle>
          <a:p>
            <a:endParaRPr/>
          </a:p>
        </p:txBody>
      </p:sp>
      <p:sp>
        <p:nvSpPr>
          <p:cNvPr id="21" name="Google Shape;21;p38"/>
          <p:cNvSpPr txBox="1">
            <a:spLocks noGrp="1"/>
          </p:cNvSpPr>
          <p:nvPr>
            <p:ph type="sldNum" idx="12"/>
          </p:nvPr>
        </p:nvSpPr>
        <p:spPr>
          <a:xfrm>
            <a:off x="11071516" y="6448425"/>
            <a:ext cx="812588" cy="180976"/>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200" b="0" i="0" u="none" strike="noStrike" cap="none">
                <a:solidFill>
                  <a:schemeClr val="dk1"/>
                </a:solidFill>
                <a:latin typeface="Constantia"/>
                <a:ea typeface="Constantia"/>
                <a:cs typeface="Constantia"/>
                <a:sym typeface="Constantia"/>
              </a:defRPr>
            </a:lvl1pPr>
            <a:lvl2pPr marL="0" marR="0" lvl="1" indent="0" algn="r" rtl="0">
              <a:spcBef>
                <a:spcPts val="0"/>
              </a:spcBef>
              <a:buNone/>
              <a:defRPr sz="1200" b="0" i="0" u="none" strike="noStrike" cap="none">
                <a:solidFill>
                  <a:schemeClr val="dk1"/>
                </a:solidFill>
                <a:latin typeface="Constantia"/>
                <a:ea typeface="Constantia"/>
                <a:cs typeface="Constantia"/>
                <a:sym typeface="Constantia"/>
              </a:defRPr>
            </a:lvl2pPr>
            <a:lvl3pPr marL="0" marR="0" lvl="2" indent="0" algn="r" rtl="0">
              <a:spcBef>
                <a:spcPts val="0"/>
              </a:spcBef>
              <a:buNone/>
              <a:defRPr sz="1200" b="0" i="0" u="none" strike="noStrike" cap="none">
                <a:solidFill>
                  <a:schemeClr val="dk1"/>
                </a:solidFill>
                <a:latin typeface="Constantia"/>
                <a:ea typeface="Constantia"/>
                <a:cs typeface="Constantia"/>
                <a:sym typeface="Constantia"/>
              </a:defRPr>
            </a:lvl3pPr>
            <a:lvl4pPr marL="0" marR="0" lvl="3" indent="0" algn="r" rtl="0">
              <a:spcBef>
                <a:spcPts val="0"/>
              </a:spcBef>
              <a:buNone/>
              <a:defRPr sz="1200" b="0" i="0" u="none" strike="noStrike" cap="none">
                <a:solidFill>
                  <a:schemeClr val="dk1"/>
                </a:solidFill>
                <a:latin typeface="Constantia"/>
                <a:ea typeface="Constantia"/>
                <a:cs typeface="Constantia"/>
                <a:sym typeface="Constantia"/>
              </a:defRPr>
            </a:lvl4pPr>
            <a:lvl5pPr marL="0" marR="0" lvl="4" indent="0" algn="r" rtl="0">
              <a:spcBef>
                <a:spcPts val="0"/>
              </a:spcBef>
              <a:buNone/>
              <a:defRPr sz="1200" b="0" i="0" u="none" strike="noStrike" cap="none">
                <a:solidFill>
                  <a:schemeClr val="dk1"/>
                </a:solidFill>
                <a:latin typeface="Constantia"/>
                <a:ea typeface="Constantia"/>
                <a:cs typeface="Constantia"/>
                <a:sym typeface="Constantia"/>
              </a:defRPr>
            </a:lvl5pPr>
            <a:lvl6pPr marL="0" marR="0" lvl="5" indent="0" algn="r" rtl="0">
              <a:spcBef>
                <a:spcPts val="0"/>
              </a:spcBef>
              <a:buNone/>
              <a:defRPr sz="1200" b="0" i="0" u="none" strike="noStrike" cap="none">
                <a:solidFill>
                  <a:schemeClr val="dk1"/>
                </a:solidFill>
                <a:latin typeface="Constantia"/>
                <a:ea typeface="Constantia"/>
                <a:cs typeface="Constantia"/>
                <a:sym typeface="Constantia"/>
              </a:defRPr>
            </a:lvl6pPr>
            <a:lvl7pPr marL="0" marR="0" lvl="6" indent="0" algn="r" rtl="0">
              <a:spcBef>
                <a:spcPts val="0"/>
              </a:spcBef>
              <a:buNone/>
              <a:defRPr sz="1200" b="0" i="0" u="none" strike="noStrike" cap="none">
                <a:solidFill>
                  <a:schemeClr val="dk1"/>
                </a:solidFill>
                <a:latin typeface="Constantia"/>
                <a:ea typeface="Constantia"/>
                <a:cs typeface="Constantia"/>
                <a:sym typeface="Constantia"/>
              </a:defRPr>
            </a:lvl7pPr>
            <a:lvl8pPr marL="0" marR="0" lvl="7" indent="0" algn="r" rtl="0">
              <a:spcBef>
                <a:spcPts val="0"/>
              </a:spcBef>
              <a:buNone/>
              <a:defRPr sz="1200" b="0" i="0" u="none" strike="noStrike" cap="none">
                <a:solidFill>
                  <a:schemeClr val="dk1"/>
                </a:solidFill>
                <a:latin typeface="Constantia"/>
                <a:ea typeface="Constantia"/>
                <a:cs typeface="Constantia"/>
                <a:sym typeface="Constantia"/>
              </a:defRPr>
            </a:lvl8pPr>
            <a:lvl9pPr marL="0" marR="0" lvl="8" indent="0" algn="r" rtl="0">
              <a:spcBef>
                <a:spcPts val="0"/>
              </a:spcBef>
              <a:buNone/>
              <a:defRPr sz="1200" b="0" i="0" u="none" strike="noStrike" cap="none">
                <a:solidFill>
                  <a:schemeClr val="dk1"/>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trello.com/b/FucLH0cG/trabajofinal"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hyperlink" Target="https://github.com/FernandoChahua/ALaOrde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17000"/>
          </a:blip>
          <a:stretch>
            <a:fillRect/>
          </a:stretch>
        </a:blipFill>
        <a:effectLst/>
      </p:bgPr>
    </p:bg>
    <p:spTree>
      <p:nvGrpSpPr>
        <p:cNvPr id="1" name="Shape 116"/>
        <p:cNvGrpSpPr/>
        <p:nvPr/>
      </p:nvGrpSpPr>
      <p:grpSpPr>
        <a:xfrm>
          <a:off x="0" y="0"/>
          <a:ext cx="0" cy="0"/>
          <a:chOff x="0" y="0"/>
          <a:chExt cx="0" cy="0"/>
        </a:xfrm>
      </p:grpSpPr>
      <p:sp>
        <p:nvSpPr>
          <p:cNvPr id="117" name="Google Shape;117;p1"/>
          <p:cNvSpPr txBox="1">
            <a:spLocks noGrp="1"/>
          </p:cNvSpPr>
          <p:nvPr>
            <p:ph type="ctrTitle"/>
          </p:nvPr>
        </p:nvSpPr>
        <p:spPr>
          <a:xfrm>
            <a:off x="1828324" y="362396"/>
            <a:ext cx="9141619" cy="1676400"/>
          </a:xfrm>
          <a:prstGeom prst="rect">
            <a:avLst/>
          </a:prstGeom>
          <a:noFill/>
          <a:ln>
            <a:noFill/>
          </a:ln>
        </p:spPr>
        <p:txBody>
          <a:bodyPr spcFirstLastPara="1" wrap="square" lIns="121875" tIns="60925" rIns="121875" bIns="60925" anchor="b" anchorCtr="0">
            <a:noAutofit/>
          </a:bodyPr>
          <a:lstStyle/>
          <a:p>
            <a:pPr marL="0" lvl="0" indent="0" algn="l" rtl="0">
              <a:lnSpc>
                <a:spcPct val="100000"/>
              </a:lnSpc>
              <a:spcBef>
                <a:spcPts val="0"/>
              </a:spcBef>
              <a:spcAft>
                <a:spcPts val="0"/>
              </a:spcAft>
              <a:buClr>
                <a:schemeClr val="dk1"/>
              </a:buClr>
              <a:buSzPts val="6000"/>
              <a:buFont typeface="Constantia"/>
              <a:buNone/>
            </a:pPr>
            <a:r>
              <a:rPr lang="es-ES" sz="9600" dirty="0">
                <a:latin typeface="Kozuka Gothic Pr6N EL" panose="020B0200000000000000" pitchFamily="34" charset="-128"/>
                <a:ea typeface="Kozuka Gothic Pr6N EL" panose="020B0200000000000000" pitchFamily="34" charset="-128"/>
                <a:cs typeface="Gisha" panose="020B0604020202020204" pitchFamily="34" charset="-79"/>
                <a:sym typeface="Architects Daughter"/>
              </a:rPr>
              <a:t>A la Orden</a:t>
            </a:r>
            <a:endParaRPr sz="9600" dirty="0">
              <a:latin typeface="Kozuka Gothic Pr6N EL" panose="020B0200000000000000" pitchFamily="34" charset="-128"/>
              <a:ea typeface="Kozuka Gothic Pr6N EL" panose="020B0200000000000000" pitchFamily="34" charset="-128"/>
              <a:cs typeface="Gisha" panose="020B0604020202020204" pitchFamily="34" charset="-79"/>
              <a:sym typeface="Architects Daughter"/>
            </a:endParaRPr>
          </a:p>
        </p:txBody>
      </p:sp>
      <p:sp>
        <p:nvSpPr>
          <p:cNvPr id="118" name="Google Shape;118;p1"/>
          <p:cNvSpPr txBox="1">
            <a:spLocks noGrp="1"/>
          </p:cNvSpPr>
          <p:nvPr>
            <p:ph type="subTitle" idx="1"/>
          </p:nvPr>
        </p:nvSpPr>
        <p:spPr>
          <a:xfrm>
            <a:off x="1090875" y="5066225"/>
            <a:ext cx="5216700" cy="1736400"/>
          </a:xfrm>
          <a:prstGeom prst="rect">
            <a:avLst/>
          </a:prstGeom>
          <a:noFill/>
          <a:ln>
            <a:noFill/>
          </a:ln>
        </p:spPr>
        <p:txBody>
          <a:bodyPr spcFirstLastPara="1" wrap="square" lIns="121875" tIns="60925" rIns="121875" bIns="60925" anchor="t" anchorCtr="0">
            <a:noAutofit/>
          </a:bodyPr>
          <a:lstStyle/>
          <a:p>
            <a:pPr marL="0" lvl="0" indent="0" algn="just" rtl="0">
              <a:lnSpc>
                <a:spcPct val="115000"/>
              </a:lnSpc>
              <a:spcBef>
                <a:spcPts val="1800"/>
              </a:spcBef>
              <a:spcAft>
                <a:spcPts val="0"/>
              </a:spcAft>
              <a:buClr>
                <a:schemeClr val="dk1"/>
              </a:buClr>
              <a:buSzPts val="1100"/>
              <a:buFont typeface="Arial"/>
              <a:buNone/>
            </a:pPr>
            <a:r>
              <a:rPr lang="es-ES" sz="1600" dirty="0">
                <a:latin typeface="Century Gothic" panose="020B0502020202020204" pitchFamily="34" charset="0"/>
                <a:ea typeface="Comfortaa"/>
                <a:cs typeface="Comfortaa"/>
                <a:sym typeface="Comfortaa"/>
              </a:rPr>
              <a:t>Alumnos:</a:t>
            </a:r>
            <a:endParaRPr sz="1600" dirty="0">
              <a:latin typeface="Century Gothic" panose="020B0502020202020204" pitchFamily="34" charset="0"/>
              <a:ea typeface="Comfortaa"/>
              <a:cs typeface="Comfortaa"/>
              <a:sym typeface="Comfortaa"/>
            </a:endParaRPr>
          </a:p>
          <a:p>
            <a:pPr marL="0" lvl="0" indent="0" algn="just" rtl="0">
              <a:lnSpc>
                <a:spcPct val="115000"/>
              </a:lnSpc>
              <a:spcBef>
                <a:spcPts val="1800"/>
              </a:spcBef>
              <a:spcAft>
                <a:spcPts val="0"/>
              </a:spcAft>
              <a:buClr>
                <a:schemeClr val="dk1"/>
              </a:buClr>
              <a:buSzPts val="1100"/>
              <a:buFont typeface="Arial"/>
              <a:buNone/>
            </a:pPr>
            <a:r>
              <a:rPr lang="es-ES" sz="1600" dirty="0">
                <a:latin typeface="Century Gothic" panose="020B0502020202020204" pitchFamily="34" charset="0"/>
                <a:ea typeface="Comfortaa"/>
                <a:cs typeface="Comfortaa"/>
                <a:sym typeface="Comfortaa"/>
              </a:rPr>
              <a:t>Alexia Damaris Silva Guevara U201714092</a:t>
            </a:r>
            <a:endParaRPr sz="1600" dirty="0">
              <a:latin typeface="Century Gothic" panose="020B0502020202020204" pitchFamily="34" charset="0"/>
              <a:ea typeface="Comfortaa"/>
              <a:cs typeface="Comfortaa"/>
              <a:sym typeface="Comfortaa"/>
            </a:endParaRPr>
          </a:p>
          <a:p>
            <a:pPr marL="0" lvl="0" indent="0" algn="just" rtl="0">
              <a:lnSpc>
                <a:spcPct val="115000"/>
              </a:lnSpc>
              <a:spcBef>
                <a:spcPts val="1800"/>
              </a:spcBef>
              <a:spcAft>
                <a:spcPts val="0"/>
              </a:spcAft>
              <a:buSzPts val="1100"/>
              <a:buNone/>
            </a:pPr>
            <a:r>
              <a:rPr lang="es-ES" sz="1600" dirty="0">
                <a:latin typeface="Century Gothic" panose="020B0502020202020204" pitchFamily="34" charset="0"/>
                <a:ea typeface="Comfortaa"/>
                <a:cs typeface="Comfortaa"/>
                <a:sym typeface="Comfortaa"/>
              </a:rPr>
              <a:t>Fernando Chahua </a:t>
            </a:r>
            <a:r>
              <a:rPr lang="es-ES" sz="1600" dirty="0" err="1">
                <a:latin typeface="Century Gothic" panose="020B0502020202020204" pitchFamily="34" charset="0"/>
                <a:ea typeface="Comfortaa"/>
                <a:cs typeface="Comfortaa"/>
                <a:sym typeface="Comfortaa"/>
              </a:rPr>
              <a:t>Lopez</a:t>
            </a:r>
            <a:r>
              <a:rPr lang="es-ES" sz="1600" dirty="0">
                <a:latin typeface="Century Gothic" panose="020B0502020202020204" pitchFamily="34" charset="0"/>
                <a:ea typeface="Comfortaa"/>
                <a:cs typeface="Comfortaa"/>
                <a:sym typeface="Comfortaa"/>
              </a:rPr>
              <a:t> U201712916</a:t>
            </a:r>
            <a:endParaRPr sz="1600" dirty="0">
              <a:latin typeface="Century Gothic" panose="020B0502020202020204" pitchFamily="34" charset="0"/>
              <a:ea typeface="Times New Roman"/>
              <a:cs typeface="Times New Roman"/>
              <a:sym typeface="Times New Roman"/>
            </a:endParaRPr>
          </a:p>
        </p:txBody>
      </p:sp>
      <p:sp>
        <p:nvSpPr>
          <p:cNvPr id="119" name="Google Shape;119;p1"/>
          <p:cNvSpPr txBox="1"/>
          <p:nvPr/>
        </p:nvSpPr>
        <p:spPr>
          <a:xfrm>
            <a:off x="3100825" y="2170077"/>
            <a:ext cx="5790000" cy="2344500"/>
          </a:xfrm>
          <a:prstGeom prst="rect">
            <a:avLst/>
          </a:prstGeom>
          <a:noFill/>
          <a:ln>
            <a:noFill/>
          </a:ln>
        </p:spPr>
        <p:txBody>
          <a:bodyPr spcFirstLastPara="1" wrap="square" lIns="121875" tIns="60925" rIns="121875" bIns="60925" anchor="t" anchorCtr="0">
            <a:noAutofit/>
          </a:bodyPr>
          <a:lstStyle/>
          <a:p>
            <a:pPr marL="0" marR="0" lvl="0" indent="0" algn="ctr" rtl="0">
              <a:lnSpc>
                <a:spcPct val="90000"/>
              </a:lnSpc>
              <a:spcBef>
                <a:spcPts val="0"/>
              </a:spcBef>
              <a:spcAft>
                <a:spcPts val="0"/>
              </a:spcAft>
              <a:buClr>
                <a:srgbClr val="669014"/>
              </a:buClr>
              <a:buSzPts val="1600"/>
              <a:buFont typeface="Arial"/>
              <a:buNone/>
            </a:pPr>
            <a:r>
              <a:rPr lang="es-ES" sz="2400" b="1" i="0" u="none" strike="noStrike" cap="none" dirty="0">
                <a:solidFill>
                  <a:srgbClr val="669014"/>
                </a:solidFill>
                <a:latin typeface="Candara Light" panose="020E0502030303020204" pitchFamily="34" charset="0"/>
                <a:ea typeface="Comfortaa"/>
                <a:cs typeface="Comfortaa"/>
                <a:sym typeface="Comfortaa"/>
              </a:rPr>
              <a:t>Ciclo 2019-1</a:t>
            </a:r>
            <a:endParaRPr sz="2400" b="1" dirty="0">
              <a:latin typeface="Candara Light" panose="020E0502030303020204" pitchFamily="34" charset="0"/>
              <a:ea typeface="Comfortaa"/>
              <a:cs typeface="Comfortaa"/>
              <a:sym typeface="Comfortaa"/>
            </a:endParaRPr>
          </a:p>
          <a:p>
            <a:pPr marL="0" marR="0" lvl="0" indent="0" algn="ctr" rtl="0">
              <a:lnSpc>
                <a:spcPct val="90000"/>
              </a:lnSpc>
              <a:spcBef>
                <a:spcPts val="1800"/>
              </a:spcBef>
              <a:spcAft>
                <a:spcPts val="0"/>
              </a:spcAft>
              <a:buClr>
                <a:srgbClr val="669014"/>
              </a:buClr>
              <a:buSzPts val="1600"/>
              <a:buFont typeface="Arial"/>
              <a:buNone/>
            </a:pPr>
            <a:r>
              <a:rPr lang="es-ES" sz="2400" b="1" i="0" u="none" strike="noStrike" cap="none" dirty="0">
                <a:solidFill>
                  <a:srgbClr val="669014"/>
                </a:solidFill>
                <a:latin typeface="Candara Light" panose="020E0502030303020204" pitchFamily="34" charset="0"/>
                <a:ea typeface="Comfortaa"/>
                <a:cs typeface="Comfortaa"/>
                <a:sym typeface="Comfortaa"/>
              </a:rPr>
              <a:t>APLICACIONES OPEN SOURCE - WS51</a:t>
            </a:r>
            <a:endParaRPr sz="2400" b="1" dirty="0">
              <a:latin typeface="Candara Light" panose="020E0502030303020204" pitchFamily="34" charset="0"/>
              <a:ea typeface="Comfortaa"/>
              <a:cs typeface="Comfortaa"/>
              <a:sym typeface="Comfortaa"/>
            </a:endParaRPr>
          </a:p>
          <a:p>
            <a:pPr marL="0" marR="0" lvl="0" indent="0" algn="ctr" rtl="0">
              <a:lnSpc>
                <a:spcPct val="90000"/>
              </a:lnSpc>
              <a:spcBef>
                <a:spcPts val="1800"/>
              </a:spcBef>
              <a:spcAft>
                <a:spcPts val="0"/>
              </a:spcAft>
              <a:buClr>
                <a:srgbClr val="669014"/>
              </a:buClr>
              <a:buSzPts val="1600"/>
              <a:buFont typeface="Arial"/>
              <a:buNone/>
            </a:pPr>
            <a:r>
              <a:rPr lang="es-ES" sz="2400" b="1" i="0" u="none" strike="noStrike" cap="none" dirty="0">
                <a:solidFill>
                  <a:srgbClr val="669014"/>
                </a:solidFill>
                <a:latin typeface="Candara Light" panose="020E0502030303020204" pitchFamily="34" charset="0"/>
                <a:ea typeface="Comfortaa"/>
                <a:cs typeface="Comfortaa"/>
                <a:sym typeface="Comfortaa"/>
              </a:rPr>
              <a:t>FACULTAD DE INGENIERÍA</a:t>
            </a:r>
            <a:endParaRPr sz="2400" b="1" dirty="0">
              <a:latin typeface="Candara Light" panose="020E0502030303020204" pitchFamily="34" charset="0"/>
              <a:ea typeface="Comfortaa"/>
              <a:cs typeface="Comfortaa"/>
              <a:sym typeface="Comfortaa"/>
            </a:endParaRPr>
          </a:p>
          <a:p>
            <a:pPr marL="0" marR="0" lvl="0" indent="0" algn="ctr" rtl="0">
              <a:lnSpc>
                <a:spcPct val="90000"/>
              </a:lnSpc>
              <a:spcBef>
                <a:spcPts val="1800"/>
              </a:spcBef>
              <a:spcAft>
                <a:spcPts val="0"/>
              </a:spcAft>
              <a:buClr>
                <a:srgbClr val="669014"/>
              </a:buClr>
              <a:buSzPts val="1600"/>
              <a:buFont typeface="Arial"/>
              <a:buNone/>
            </a:pPr>
            <a:br>
              <a:rPr lang="es-ES" sz="2400" i="0" u="none" strike="noStrike" cap="none" dirty="0">
                <a:solidFill>
                  <a:srgbClr val="669014"/>
                </a:solidFill>
                <a:latin typeface="Candara Light" panose="020E0502030303020204" pitchFamily="34" charset="0"/>
                <a:ea typeface="Comfortaa"/>
                <a:cs typeface="Comfortaa"/>
                <a:sym typeface="Comfortaa"/>
              </a:rPr>
            </a:br>
            <a:br>
              <a:rPr lang="es-ES" sz="2400" i="0" u="none" strike="noStrike" cap="none" dirty="0">
                <a:solidFill>
                  <a:srgbClr val="669014"/>
                </a:solidFill>
                <a:latin typeface="Candara Light" panose="020E0502030303020204" pitchFamily="34" charset="0"/>
                <a:ea typeface="Comfortaa"/>
                <a:cs typeface="Comfortaa"/>
                <a:sym typeface="Comfortaa"/>
              </a:rPr>
            </a:br>
            <a:r>
              <a:rPr lang="es-ES" sz="2400" dirty="0">
                <a:solidFill>
                  <a:srgbClr val="669014"/>
                </a:solidFill>
                <a:latin typeface="Candara Light" panose="020E0502030303020204" pitchFamily="34" charset="0"/>
                <a:ea typeface="Comfortaa"/>
                <a:cs typeface="Comfortaa"/>
                <a:sym typeface="Comfortaa"/>
              </a:rPr>
              <a:t>PROFESOR: EMILIO GARCIA RIOS</a:t>
            </a:r>
            <a:br>
              <a:rPr lang="es-ES" sz="2000" b="0" i="0" u="none" strike="noStrike" cap="none" dirty="0">
                <a:solidFill>
                  <a:srgbClr val="669014"/>
                </a:solidFill>
                <a:latin typeface="Times New Roman"/>
                <a:ea typeface="Times New Roman"/>
                <a:cs typeface="Times New Roman"/>
                <a:sym typeface="Times New Roman"/>
              </a:rPr>
            </a:br>
            <a:endParaRPr sz="2000" b="0" i="0" u="none" strike="noStrike" cap="none" dirty="0">
              <a:solidFill>
                <a:srgbClr val="669014"/>
              </a:solidFill>
              <a:latin typeface="Times New Roman"/>
              <a:ea typeface="Times New Roman"/>
              <a:cs typeface="Times New Roman"/>
              <a:sym typeface="Times New Roman"/>
            </a:endParaRPr>
          </a:p>
        </p:txBody>
      </p:sp>
      <p:pic>
        <p:nvPicPr>
          <p:cNvPr id="120" name="Google Shape;120;p1" descr="Resultado de imagen para LOGO UPC"/>
          <p:cNvPicPr preferRelativeResize="0"/>
          <p:nvPr/>
        </p:nvPicPr>
        <p:blipFill rotWithShape="1">
          <a:blip r:embed="rId4">
            <a:alphaModFix/>
          </a:blip>
          <a:srcRect/>
          <a:stretch/>
        </p:blipFill>
        <p:spPr>
          <a:xfrm>
            <a:off x="10969953" y="2"/>
            <a:ext cx="1150825" cy="1028781"/>
          </a:xfrm>
          <a:prstGeom prst="rect">
            <a:avLst/>
          </a:prstGeom>
          <a:noFill/>
          <a:ln>
            <a:noFill/>
          </a:ln>
        </p:spPr>
      </p:pic>
      <p:sp>
        <p:nvSpPr>
          <p:cNvPr id="121" name="Google Shape;121;p1"/>
          <p:cNvSpPr txBox="1"/>
          <p:nvPr/>
        </p:nvSpPr>
        <p:spPr>
          <a:xfrm>
            <a:off x="7209025" y="5066225"/>
            <a:ext cx="4541100" cy="1362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800"/>
              </a:spcBef>
              <a:spcAft>
                <a:spcPts val="0"/>
              </a:spcAft>
              <a:buNone/>
            </a:pPr>
            <a:r>
              <a:rPr lang="es-ES" sz="1600" dirty="0">
                <a:solidFill>
                  <a:srgbClr val="669014"/>
                </a:solidFill>
                <a:latin typeface="Century Gothic" panose="020B0502020202020204" pitchFamily="34" charset="0"/>
                <a:ea typeface="Comfortaa"/>
                <a:cs typeface="Comfortaa"/>
                <a:sym typeface="Comfortaa"/>
              </a:rPr>
              <a:t>Marco Herrera Vargas U20171b533</a:t>
            </a:r>
            <a:endParaRPr sz="1600" dirty="0">
              <a:solidFill>
                <a:srgbClr val="669014"/>
              </a:solidFill>
              <a:latin typeface="Century Gothic" panose="020B0502020202020204" pitchFamily="34" charset="0"/>
              <a:ea typeface="Comfortaa"/>
              <a:cs typeface="Comfortaa"/>
              <a:sym typeface="Comfortaa"/>
            </a:endParaRPr>
          </a:p>
          <a:p>
            <a:pPr marL="0" lvl="0" indent="0" algn="just" rtl="0">
              <a:lnSpc>
                <a:spcPct val="115000"/>
              </a:lnSpc>
              <a:spcBef>
                <a:spcPts val="1800"/>
              </a:spcBef>
              <a:spcAft>
                <a:spcPts val="0"/>
              </a:spcAft>
              <a:buNone/>
            </a:pPr>
            <a:r>
              <a:rPr lang="es-ES" sz="1600" dirty="0">
                <a:solidFill>
                  <a:srgbClr val="669014"/>
                </a:solidFill>
                <a:latin typeface="Century Gothic" panose="020B0502020202020204" pitchFamily="34" charset="0"/>
                <a:ea typeface="Comfortaa"/>
                <a:cs typeface="Comfortaa"/>
                <a:sym typeface="Comfortaa"/>
              </a:rPr>
              <a:t>Jorge </a:t>
            </a:r>
            <a:r>
              <a:rPr lang="es-ES" sz="1600" dirty="0" err="1">
                <a:solidFill>
                  <a:srgbClr val="669014"/>
                </a:solidFill>
                <a:latin typeface="Century Gothic" panose="020B0502020202020204" pitchFamily="34" charset="0"/>
                <a:ea typeface="Comfortaa"/>
                <a:cs typeface="Comfortaa"/>
                <a:sym typeface="Comfortaa"/>
              </a:rPr>
              <a:t>Landaverry</a:t>
            </a:r>
            <a:r>
              <a:rPr lang="es-ES" sz="1600" dirty="0">
                <a:solidFill>
                  <a:srgbClr val="669014"/>
                </a:solidFill>
                <a:latin typeface="Century Gothic" panose="020B0502020202020204" pitchFamily="34" charset="0"/>
                <a:ea typeface="Comfortaa"/>
                <a:cs typeface="Comfortaa"/>
                <a:sym typeface="Comfortaa"/>
              </a:rPr>
              <a:t> Gil U201620280</a:t>
            </a:r>
            <a:endParaRPr sz="1600" dirty="0">
              <a:solidFill>
                <a:srgbClr val="669014"/>
              </a:solidFill>
              <a:latin typeface="Century Gothic" panose="020B0502020202020204" pitchFamily="34" charset="0"/>
              <a:ea typeface="Comfortaa"/>
              <a:cs typeface="Comfortaa"/>
              <a:sym typeface="Comfortaa"/>
            </a:endParaRPr>
          </a:p>
          <a:p>
            <a:pPr marL="0" lvl="0" indent="0" algn="just" rtl="0">
              <a:lnSpc>
                <a:spcPct val="115000"/>
              </a:lnSpc>
              <a:spcBef>
                <a:spcPts val="1800"/>
              </a:spcBef>
              <a:spcAft>
                <a:spcPts val="0"/>
              </a:spcAft>
              <a:buNone/>
            </a:pPr>
            <a:r>
              <a:rPr lang="es-ES" sz="1600" dirty="0">
                <a:solidFill>
                  <a:srgbClr val="669014"/>
                </a:solidFill>
                <a:latin typeface="Century Gothic" panose="020B0502020202020204" pitchFamily="34" charset="0"/>
                <a:ea typeface="Comfortaa"/>
                <a:cs typeface="Comfortaa"/>
                <a:sym typeface="Comfortaa"/>
              </a:rPr>
              <a:t>Diego Bustos </a:t>
            </a:r>
            <a:r>
              <a:rPr lang="es-ES" sz="1600" dirty="0" err="1">
                <a:solidFill>
                  <a:srgbClr val="669014"/>
                </a:solidFill>
                <a:latin typeface="Century Gothic" panose="020B0502020202020204" pitchFamily="34" charset="0"/>
                <a:ea typeface="Comfortaa"/>
                <a:cs typeface="Comfortaa"/>
                <a:sym typeface="Comfortaa"/>
              </a:rPr>
              <a:t>Bustos</a:t>
            </a:r>
            <a:r>
              <a:rPr lang="es-ES" sz="1600" dirty="0">
                <a:solidFill>
                  <a:srgbClr val="669014"/>
                </a:solidFill>
                <a:latin typeface="Century Gothic" panose="020B0502020202020204" pitchFamily="34" charset="0"/>
                <a:ea typeface="Comfortaa"/>
                <a:cs typeface="Comfortaa"/>
                <a:sym typeface="Comfortaa"/>
              </a:rPr>
              <a:t> U201616874</a:t>
            </a:r>
            <a:endParaRPr sz="1600" dirty="0">
              <a:solidFill>
                <a:srgbClr val="669014"/>
              </a:solidFill>
              <a:latin typeface="Century Gothic" panose="020B0502020202020204" pitchFamily="34" charset="0"/>
              <a:ea typeface="Comfortaa"/>
              <a:cs typeface="Comfortaa"/>
              <a:sym typeface="Comforta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6"/>
          <p:cNvPicPr preferRelativeResize="0"/>
          <p:nvPr/>
        </p:nvPicPr>
        <p:blipFill rotWithShape="1">
          <a:blip r:embed="rId3">
            <a:alphaModFix/>
          </a:blip>
          <a:srcRect/>
          <a:stretch/>
        </p:blipFill>
        <p:spPr>
          <a:xfrm>
            <a:off x="3393167" y="502104"/>
            <a:ext cx="5676900" cy="3362325"/>
          </a:xfrm>
          <a:prstGeom prst="rect">
            <a:avLst/>
          </a:prstGeom>
          <a:noFill/>
          <a:ln>
            <a:noFill/>
          </a:ln>
        </p:spPr>
      </p:pic>
      <p:pic>
        <p:nvPicPr>
          <p:cNvPr id="182" name="Google Shape;182;p6"/>
          <p:cNvPicPr preferRelativeResize="0"/>
          <p:nvPr/>
        </p:nvPicPr>
        <p:blipFill rotWithShape="1">
          <a:blip r:embed="rId4">
            <a:alphaModFix/>
          </a:blip>
          <a:srcRect/>
          <a:stretch/>
        </p:blipFill>
        <p:spPr>
          <a:xfrm>
            <a:off x="3393167" y="3886200"/>
            <a:ext cx="5676900" cy="25622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1218883" y="152400"/>
            <a:ext cx="9751060" cy="1295400"/>
          </a:xfrm>
          <a:prstGeom prst="rect">
            <a:avLst/>
          </a:prstGeom>
          <a:noFill/>
          <a:ln>
            <a:noFill/>
          </a:ln>
        </p:spPr>
        <p:txBody>
          <a:bodyPr spcFirstLastPara="1" wrap="square" lIns="121875" tIns="60925" rIns="121875" bIns="60925" anchor="b" anchorCtr="0">
            <a:normAutofit/>
          </a:bodyPr>
          <a:lstStyle/>
          <a:p>
            <a:pPr marL="0" lvl="0" indent="0" algn="l" rtl="0">
              <a:spcBef>
                <a:spcPts val="0"/>
              </a:spcBef>
              <a:spcAft>
                <a:spcPts val="0"/>
              </a:spcAft>
              <a:buClr>
                <a:schemeClr val="dk1"/>
              </a:buClr>
              <a:buSzPts val="3600"/>
              <a:buFont typeface="Constantia"/>
              <a:buNone/>
            </a:pPr>
            <a:r>
              <a:rPr lang="es-ES"/>
              <a:t>Requisitos No Funcionales</a:t>
            </a:r>
            <a:endParaRPr/>
          </a:p>
        </p:txBody>
      </p:sp>
      <p:pic>
        <p:nvPicPr>
          <p:cNvPr id="190" name="Google Shape;190;p7" descr="Resultado de imagen para laptop tumblr"/>
          <p:cNvPicPr preferRelativeResize="0"/>
          <p:nvPr/>
        </p:nvPicPr>
        <p:blipFill rotWithShape="1">
          <a:blip r:embed="rId3">
            <a:alphaModFix/>
          </a:blip>
          <a:srcRect/>
          <a:stretch/>
        </p:blipFill>
        <p:spPr>
          <a:xfrm>
            <a:off x="6323012" y="2362200"/>
            <a:ext cx="4876800" cy="324528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8"/>
          <p:cNvPicPr preferRelativeResize="0"/>
          <p:nvPr/>
        </p:nvPicPr>
        <p:blipFill rotWithShape="1">
          <a:blip r:embed="rId3">
            <a:alphaModFix/>
          </a:blip>
          <a:srcRect/>
          <a:stretch/>
        </p:blipFill>
        <p:spPr>
          <a:xfrm>
            <a:off x="3208337" y="1366837"/>
            <a:ext cx="5772150" cy="41243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9"/>
          <p:cNvPicPr preferRelativeResize="0"/>
          <p:nvPr/>
        </p:nvPicPr>
        <p:blipFill rotWithShape="1">
          <a:blip r:embed="rId3">
            <a:alphaModFix/>
          </a:blip>
          <a:srcRect/>
          <a:stretch/>
        </p:blipFill>
        <p:spPr>
          <a:xfrm>
            <a:off x="3213099" y="2176462"/>
            <a:ext cx="5762625" cy="25050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10"/>
          <p:cNvPicPr preferRelativeResize="0"/>
          <p:nvPr/>
        </p:nvPicPr>
        <p:blipFill rotWithShape="1">
          <a:blip r:embed="rId3">
            <a:alphaModFix/>
          </a:blip>
          <a:srcRect/>
          <a:stretch/>
        </p:blipFill>
        <p:spPr>
          <a:xfrm>
            <a:off x="3222624" y="1862137"/>
            <a:ext cx="5743575" cy="31337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11"/>
          <p:cNvPicPr preferRelativeResize="0"/>
          <p:nvPr/>
        </p:nvPicPr>
        <p:blipFill rotWithShape="1">
          <a:blip r:embed="rId3">
            <a:alphaModFix/>
          </a:blip>
          <a:srcRect/>
          <a:stretch/>
        </p:blipFill>
        <p:spPr>
          <a:xfrm>
            <a:off x="3279774" y="1581150"/>
            <a:ext cx="5629275" cy="3695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2"/>
          <p:cNvSpPr txBox="1">
            <a:spLocks noGrp="1"/>
          </p:cNvSpPr>
          <p:nvPr>
            <p:ph type="title"/>
          </p:nvPr>
        </p:nvSpPr>
        <p:spPr>
          <a:xfrm>
            <a:off x="1218883" y="152400"/>
            <a:ext cx="9751060" cy="1295400"/>
          </a:xfrm>
          <a:prstGeom prst="rect">
            <a:avLst/>
          </a:prstGeom>
          <a:noFill/>
          <a:ln>
            <a:noFill/>
          </a:ln>
        </p:spPr>
        <p:txBody>
          <a:bodyPr spcFirstLastPara="1" wrap="square" lIns="121875" tIns="60925" rIns="121875" bIns="60925" anchor="b" anchorCtr="0">
            <a:normAutofit/>
          </a:bodyPr>
          <a:lstStyle/>
          <a:p>
            <a:pPr marL="0" lvl="0" indent="0" algn="l" rtl="0">
              <a:spcBef>
                <a:spcPts val="0"/>
              </a:spcBef>
              <a:spcAft>
                <a:spcPts val="0"/>
              </a:spcAft>
              <a:buClr>
                <a:schemeClr val="dk1"/>
              </a:buClr>
              <a:buSzPts val="3600"/>
              <a:buFont typeface="Constantia"/>
              <a:buNone/>
            </a:pPr>
            <a:r>
              <a:rPr lang="es-ES"/>
              <a:t>Reglas de Negocio</a:t>
            </a:r>
            <a:endParaRPr/>
          </a:p>
        </p:txBody>
      </p:sp>
      <p:pic>
        <p:nvPicPr>
          <p:cNvPr id="218" name="Google Shape;218;p12" descr="Resultado de imagen para negocio tumblr"/>
          <p:cNvPicPr preferRelativeResize="0"/>
          <p:nvPr/>
        </p:nvPicPr>
        <p:blipFill rotWithShape="1">
          <a:blip r:embed="rId3">
            <a:alphaModFix/>
          </a:blip>
          <a:srcRect/>
          <a:stretch/>
        </p:blipFill>
        <p:spPr>
          <a:xfrm>
            <a:off x="2913062" y="2971800"/>
            <a:ext cx="6667500" cy="33337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13"/>
          <p:cNvPicPr preferRelativeResize="0"/>
          <p:nvPr/>
        </p:nvPicPr>
        <p:blipFill rotWithShape="1">
          <a:blip r:embed="rId3">
            <a:alphaModFix/>
          </a:blip>
          <a:srcRect/>
          <a:stretch/>
        </p:blipFill>
        <p:spPr>
          <a:xfrm>
            <a:off x="379412" y="381000"/>
            <a:ext cx="5600700" cy="3228975"/>
          </a:xfrm>
          <a:prstGeom prst="rect">
            <a:avLst/>
          </a:prstGeom>
          <a:noFill/>
          <a:ln>
            <a:noFill/>
          </a:ln>
        </p:spPr>
      </p:pic>
      <p:pic>
        <p:nvPicPr>
          <p:cNvPr id="224" name="Google Shape;224;p13"/>
          <p:cNvPicPr preferRelativeResize="0"/>
          <p:nvPr/>
        </p:nvPicPr>
        <p:blipFill rotWithShape="1">
          <a:blip r:embed="rId4">
            <a:alphaModFix/>
          </a:blip>
          <a:srcRect/>
          <a:stretch/>
        </p:blipFill>
        <p:spPr>
          <a:xfrm>
            <a:off x="6246812" y="3200400"/>
            <a:ext cx="5600700" cy="3276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4"/>
          <p:cNvSpPr txBox="1">
            <a:spLocks noGrp="1"/>
          </p:cNvSpPr>
          <p:nvPr>
            <p:ph type="title"/>
          </p:nvPr>
        </p:nvSpPr>
        <p:spPr>
          <a:xfrm>
            <a:off x="1218883" y="152400"/>
            <a:ext cx="9751060" cy="1295400"/>
          </a:xfrm>
          <a:prstGeom prst="rect">
            <a:avLst/>
          </a:prstGeom>
          <a:noFill/>
          <a:ln>
            <a:noFill/>
          </a:ln>
        </p:spPr>
        <p:txBody>
          <a:bodyPr spcFirstLastPara="1" wrap="square" lIns="121875" tIns="60925" rIns="121875" bIns="60925" anchor="b" anchorCtr="0">
            <a:normAutofit/>
          </a:bodyPr>
          <a:lstStyle/>
          <a:p>
            <a:pPr marL="0" lvl="0" indent="0" algn="l" rtl="0">
              <a:spcBef>
                <a:spcPts val="0"/>
              </a:spcBef>
              <a:spcAft>
                <a:spcPts val="0"/>
              </a:spcAft>
              <a:buClr>
                <a:schemeClr val="dk1"/>
              </a:buClr>
              <a:buSzPts val="3600"/>
              <a:buFont typeface="Constantia"/>
              <a:buNone/>
            </a:pPr>
            <a:r>
              <a:rPr lang="es-ES"/>
              <a:t>Diagrama de Proceso</a:t>
            </a:r>
            <a:endParaRPr/>
          </a:p>
        </p:txBody>
      </p:sp>
      <p:pic>
        <p:nvPicPr>
          <p:cNvPr id="231" name="Google Shape;231;p14" descr="https://lh4.googleusercontent.com/5LiTOwKogvo6J4_tfDZK_XONx3eZaIBLVlPb-uPgmnBL5t0dDWkqpu21Am7wH2T9gtUYPB3oeAfG8V4trJRd68bxJyo8gmhvyJ9ZRayYHwDNlMcPwyTBFTFZNAPiNBYPe9Dd82my"/>
          <p:cNvPicPr preferRelativeResize="0"/>
          <p:nvPr/>
        </p:nvPicPr>
        <p:blipFill rotWithShape="1">
          <a:blip r:embed="rId3">
            <a:alphaModFix/>
          </a:blip>
          <a:srcRect/>
          <a:stretch/>
        </p:blipFill>
        <p:spPr>
          <a:xfrm>
            <a:off x="912812" y="2667000"/>
            <a:ext cx="9881586" cy="2819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5"/>
          <p:cNvSpPr txBox="1">
            <a:spLocks noGrp="1"/>
          </p:cNvSpPr>
          <p:nvPr>
            <p:ph type="title"/>
          </p:nvPr>
        </p:nvSpPr>
        <p:spPr>
          <a:xfrm>
            <a:off x="1218883" y="152400"/>
            <a:ext cx="9751060" cy="1295400"/>
          </a:xfrm>
          <a:prstGeom prst="rect">
            <a:avLst/>
          </a:prstGeom>
          <a:noFill/>
          <a:ln>
            <a:noFill/>
          </a:ln>
        </p:spPr>
        <p:txBody>
          <a:bodyPr spcFirstLastPara="1" wrap="square" lIns="121875" tIns="60925" rIns="121875" bIns="60925" anchor="b" anchorCtr="0">
            <a:normAutofit/>
          </a:bodyPr>
          <a:lstStyle/>
          <a:p>
            <a:pPr marL="0" lvl="0" indent="0" algn="l" rtl="0">
              <a:spcBef>
                <a:spcPts val="0"/>
              </a:spcBef>
              <a:spcAft>
                <a:spcPts val="0"/>
              </a:spcAft>
              <a:buClr>
                <a:schemeClr val="dk1"/>
              </a:buClr>
              <a:buSzPts val="3600"/>
              <a:buFont typeface="Constantia"/>
              <a:buNone/>
            </a:pPr>
            <a:r>
              <a:rPr lang="es-ES"/>
              <a:t>Casos de Uso</a:t>
            </a:r>
            <a:endParaRPr/>
          </a:p>
        </p:txBody>
      </p:sp>
      <p:pic>
        <p:nvPicPr>
          <p:cNvPr id="240" name="Google Shape;240;p15"/>
          <p:cNvPicPr preferRelativeResize="0"/>
          <p:nvPr/>
        </p:nvPicPr>
        <p:blipFill rotWithShape="1">
          <a:blip r:embed="rId3">
            <a:alphaModFix/>
          </a:blip>
          <a:srcRect b="4342"/>
          <a:stretch/>
        </p:blipFill>
        <p:spPr>
          <a:xfrm>
            <a:off x="3167920" y="1698505"/>
            <a:ext cx="5852984" cy="41513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
          <p:cNvSpPr txBox="1">
            <a:spLocks noGrp="1"/>
          </p:cNvSpPr>
          <p:nvPr>
            <p:ph type="title"/>
          </p:nvPr>
        </p:nvSpPr>
        <p:spPr>
          <a:xfrm>
            <a:off x="1218883" y="152400"/>
            <a:ext cx="9751060" cy="1295400"/>
          </a:xfrm>
          <a:prstGeom prst="rect">
            <a:avLst/>
          </a:prstGeom>
          <a:noFill/>
          <a:ln>
            <a:noFill/>
          </a:ln>
        </p:spPr>
        <p:txBody>
          <a:bodyPr spcFirstLastPara="1" wrap="square" lIns="121875" tIns="60925" rIns="121875" bIns="60925" anchor="b" anchorCtr="0">
            <a:normAutofit/>
          </a:bodyPr>
          <a:lstStyle/>
          <a:p>
            <a:pPr marL="0" lvl="0" indent="0" algn="l" rtl="0">
              <a:spcBef>
                <a:spcPts val="0"/>
              </a:spcBef>
              <a:spcAft>
                <a:spcPts val="0"/>
              </a:spcAft>
              <a:buClr>
                <a:schemeClr val="dk1"/>
              </a:buClr>
              <a:buSzPts val="3600"/>
              <a:buFont typeface="Constantia"/>
              <a:buNone/>
            </a:pPr>
            <a:r>
              <a:rPr lang="es-ES">
                <a:latin typeface="Comfortaa"/>
                <a:ea typeface="Comfortaa"/>
                <a:cs typeface="Comfortaa"/>
                <a:sym typeface="Comfortaa"/>
              </a:rPr>
              <a:t>Contenido</a:t>
            </a:r>
            <a:endParaRPr>
              <a:latin typeface="Comfortaa"/>
              <a:ea typeface="Comfortaa"/>
              <a:cs typeface="Comfortaa"/>
              <a:sym typeface="Comfortaa"/>
            </a:endParaRPr>
          </a:p>
        </p:txBody>
      </p:sp>
      <p:sp>
        <p:nvSpPr>
          <p:cNvPr id="128" name="Google Shape;128;p2"/>
          <p:cNvSpPr txBox="1">
            <a:spLocks noGrp="1"/>
          </p:cNvSpPr>
          <p:nvPr>
            <p:ph type="body" idx="1"/>
          </p:nvPr>
        </p:nvSpPr>
        <p:spPr>
          <a:xfrm>
            <a:off x="1218883" y="1600200"/>
            <a:ext cx="9751060" cy="4572000"/>
          </a:xfrm>
          <a:prstGeom prst="rect">
            <a:avLst/>
          </a:prstGeom>
          <a:noFill/>
          <a:ln>
            <a:noFill/>
          </a:ln>
        </p:spPr>
        <p:txBody>
          <a:bodyPr spcFirstLastPara="1" wrap="square" lIns="121875" tIns="60925" rIns="121875" bIns="60925" anchor="t" anchorCtr="0">
            <a:normAutofit/>
          </a:bodyPr>
          <a:lstStyle/>
          <a:p>
            <a:pPr marL="755772" lvl="1" indent="-304747" algn="l" rtl="0">
              <a:lnSpc>
                <a:spcPct val="90000"/>
              </a:lnSpc>
              <a:spcBef>
                <a:spcPts val="0"/>
              </a:spcBef>
              <a:spcAft>
                <a:spcPts val="0"/>
              </a:spcAft>
              <a:buSzPts val="2400"/>
              <a:buFont typeface="Comfortaa"/>
              <a:buChar char="–"/>
            </a:pPr>
            <a:r>
              <a:rPr lang="es-ES" dirty="0">
                <a:latin typeface="Century Gothic" panose="020B0502020202020204" pitchFamily="34" charset="0"/>
                <a:ea typeface="Comfortaa"/>
                <a:cs typeface="Comfortaa"/>
                <a:sym typeface="Comfortaa"/>
              </a:rPr>
              <a:t>Planteamiento del problema.</a:t>
            </a:r>
            <a:endParaRPr dirty="0">
              <a:latin typeface="Century Gothic" panose="020B0502020202020204" pitchFamily="34" charset="0"/>
              <a:ea typeface="Comfortaa"/>
              <a:cs typeface="Comfortaa"/>
              <a:sym typeface="Comfortaa"/>
            </a:endParaRPr>
          </a:p>
          <a:p>
            <a:pPr marL="755772" lvl="1" indent="-304747" algn="l" rtl="0">
              <a:lnSpc>
                <a:spcPct val="90000"/>
              </a:lnSpc>
              <a:spcBef>
                <a:spcPts val="1200"/>
              </a:spcBef>
              <a:spcAft>
                <a:spcPts val="0"/>
              </a:spcAft>
              <a:buSzPts val="2400"/>
              <a:buFont typeface="Comfortaa"/>
              <a:buChar char="–"/>
            </a:pPr>
            <a:r>
              <a:rPr lang="es-ES" dirty="0">
                <a:latin typeface="Century Gothic" panose="020B0502020202020204" pitchFamily="34" charset="0"/>
                <a:ea typeface="Comfortaa"/>
                <a:cs typeface="Comfortaa"/>
                <a:sym typeface="Comfortaa"/>
              </a:rPr>
              <a:t>Requisitos funcionales.</a:t>
            </a:r>
            <a:endParaRPr dirty="0">
              <a:latin typeface="Century Gothic" panose="020B0502020202020204" pitchFamily="34" charset="0"/>
              <a:ea typeface="Comfortaa"/>
              <a:cs typeface="Comfortaa"/>
              <a:sym typeface="Comfortaa"/>
            </a:endParaRPr>
          </a:p>
          <a:p>
            <a:pPr marL="755772" lvl="1" indent="-304747" algn="l" rtl="0">
              <a:lnSpc>
                <a:spcPct val="90000"/>
              </a:lnSpc>
              <a:spcBef>
                <a:spcPts val="1200"/>
              </a:spcBef>
              <a:spcAft>
                <a:spcPts val="0"/>
              </a:spcAft>
              <a:buSzPts val="2400"/>
              <a:buFont typeface="Comfortaa"/>
              <a:buChar char="–"/>
            </a:pPr>
            <a:r>
              <a:rPr lang="es-ES" dirty="0">
                <a:latin typeface="Century Gothic" panose="020B0502020202020204" pitchFamily="34" charset="0"/>
                <a:ea typeface="Comfortaa"/>
                <a:cs typeface="Comfortaa"/>
                <a:sym typeface="Comfortaa"/>
              </a:rPr>
              <a:t>Requisitos no funcionales.</a:t>
            </a:r>
            <a:endParaRPr dirty="0">
              <a:latin typeface="Century Gothic" panose="020B0502020202020204" pitchFamily="34" charset="0"/>
              <a:ea typeface="Comfortaa"/>
              <a:cs typeface="Comfortaa"/>
              <a:sym typeface="Comfortaa"/>
            </a:endParaRPr>
          </a:p>
          <a:p>
            <a:pPr marL="755772" lvl="1" indent="-304747" algn="l" rtl="0">
              <a:lnSpc>
                <a:spcPct val="90000"/>
              </a:lnSpc>
              <a:spcBef>
                <a:spcPts val="1200"/>
              </a:spcBef>
              <a:spcAft>
                <a:spcPts val="0"/>
              </a:spcAft>
              <a:buSzPts val="2400"/>
              <a:buFont typeface="Comfortaa"/>
              <a:buChar char="–"/>
            </a:pPr>
            <a:r>
              <a:rPr lang="es-ES" dirty="0">
                <a:latin typeface="Century Gothic" panose="020B0502020202020204" pitchFamily="34" charset="0"/>
                <a:ea typeface="Comfortaa"/>
                <a:cs typeface="Comfortaa"/>
                <a:sym typeface="Comfortaa"/>
              </a:rPr>
              <a:t>Historias de Usuario-Casos de Aceptación. (Trello).</a:t>
            </a:r>
            <a:endParaRPr dirty="0">
              <a:latin typeface="Century Gothic" panose="020B0502020202020204" pitchFamily="34" charset="0"/>
              <a:ea typeface="Comfortaa"/>
              <a:cs typeface="Comfortaa"/>
              <a:sym typeface="Comfortaa"/>
            </a:endParaRPr>
          </a:p>
          <a:p>
            <a:pPr marL="755772" lvl="1" indent="-304747" algn="l" rtl="0">
              <a:lnSpc>
                <a:spcPct val="90000"/>
              </a:lnSpc>
              <a:spcBef>
                <a:spcPts val="1200"/>
              </a:spcBef>
              <a:spcAft>
                <a:spcPts val="0"/>
              </a:spcAft>
              <a:buSzPts val="2400"/>
              <a:buFont typeface="Comfortaa"/>
              <a:buChar char="–"/>
            </a:pPr>
            <a:r>
              <a:rPr lang="es-ES" dirty="0">
                <a:latin typeface="Century Gothic" panose="020B0502020202020204" pitchFamily="34" charset="0"/>
                <a:ea typeface="Comfortaa"/>
                <a:cs typeface="Comfortaa"/>
                <a:sym typeface="Comfortaa"/>
              </a:rPr>
              <a:t>Diagrama de clases.</a:t>
            </a:r>
            <a:endParaRPr dirty="0">
              <a:latin typeface="Century Gothic" panose="020B0502020202020204" pitchFamily="34" charset="0"/>
              <a:ea typeface="Comfortaa"/>
              <a:cs typeface="Comfortaa"/>
              <a:sym typeface="Comfortaa"/>
            </a:endParaRPr>
          </a:p>
          <a:p>
            <a:pPr marL="755772" lvl="1" indent="-304747" algn="l" rtl="0">
              <a:lnSpc>
                <a:spcPct val="90000"/>
              </a:lnSpc>
              <a:spcBef>
                <a:spcPts val="1200"/>
              </a:spcBef>
              <a:spcAft>
                <a:spcPts val="0"/>
              </a:spcAft>
              <a:buSzPts val="2400"/>
              <a:buFont typeface="Comfortaa"/>
              <a:buChar char="–"/>
            </a:pPr>
            <a:r>
              <a:rPr lang="es-ES" dirty="0">
                <a:latin typeface="Century Gothic" panose="020B0502020202020204" pitchFamily="34" charset="0"/>
                <a:ea typeface="Comfortaa"/>
                <a:cs typeface="Comfortaa"/>
                <a:sym typeface="Comfortaa"/>
              </a:rPr>
              <a:t>Diagrama de base de datos.</a:t>
            </a:r>
            <a:endParaRPr dirty="0">
              <a:latin typeface="Century Gothic" panose="020B0502020202020204" pitchFamily="34" charset="0"/>
              <a:ea typeface="Comfortaa"/>
              <a:cs typeface="Comfortaa"/>
              <a:sym typeface="Comforta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6"/>
          <p:cNvSpPr txBox="1">
            <a:spLocks noGrp="1"/>
          </p:cNvSpPr>
          <p:nvPr>
            <p:ph type="title"/>
          </p:nvPr>
        </p:nvSpPr>
        <p:spPr>
          <a:xfrm>
            <a:off x="1218883" y="152400"/>
            <a:ext cx="9751060" cy="1295400"/>
          </a:xfrm>
          <a:prstGeom prst="rect">
            <a:avLst/>
          </a:prstGeom>
          <a:noFill/>
          <a:ln>
            <a:noFill/>
          </a:ln>
        </p:spPr>
        <p:txBody>
          <a:bodyPr spcFirstLastPara="1" wrap="square" lIns="121875" tIns="60925" rIns="121875" bIns="60925" anchor="b" anchorCtr="0">
            <a:normAutofit/>
          </a:bodyPr>
          <a:lstStyle/>
          <a:p>
            <a:pPr marL="0" lvl="0" indent="0" algn="l" rtl="0">
              <a:spcBef>
                <a:spcPts val="0"/>
              </a:spcBef>
              <a:spcAft>
                <a:spcPts val="0"/>
              </a:spcAft>
              <a:buClr>
                <a:schemeClr val="dk1"/>
              </a:buClr>
              <a:buSzPts val="3600"/>
              <a:buFont typeface="Constantia"/>
              <a:buNone/>
            </a:pPr>
            <a:endParaRPr/>
          </a:p>
        </p:txBody>
      </p:sp>
      <p:pic>
        <p:nvPicPr>
          <p:cNvPr id="246" name="Google Shape;246;p16"/>
          <p:cNvPicPr preferRelativeResize="0"/>
          <p:nvPr/>
        </p:nvPicPr>
        <p:blipFill rotWithShape="1">
          <a:blip r:embed="rId3">
            <a:alphaModFix/>
          </a:blip>
          <a:srcRect/>
          <a:stretch/>
        </p:blipFill>
        <p:spPr>
          <a:xfrm>
            <a:off x="3808412" y="304800"/>
            <a:ext cx="4926836" cy="6172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17"/>
          <p:cNvPicPr preferRelativeResize="0"/>
          <p:nvPr/>
        </p:nvPicPr>
        <p:blipFill rotWithShape="1">
          <a:blip r:embed="rId3">
            <a:alphaModFix/>
          </a:blip>
          <a:srcRect/>
          <a:stretch/>
        </p:blipFill>
        <p:spPr>
          <a:xfrm>
            <a:off x="3898899" y="361950"/>
            <a:ext cx="4391025" cy="6134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18"/>
          <p:cNvPicPr preferRelativeResize="0"/>
          <p:nvPr/>
        </p:nvPicPr>
        <p:blipFill rotWithShape="1">
          <a:blip r:embed="rId3">
            <a:alphaModFix/>
          </a:blip>
          <a:srcRect/>
          <a:stretch/>
        </p:blipFill>
        <p:spPr>
          <a:xfrm>
            <a:off x="3917949" y="1090612"/>
            <a:ext cx="4352925" cy="46767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19"/>
          <p:cNvPicPr preferRelativeResize="0"/>
          <p:nvPr/>
        </p:nvPicPr>
        <p:blipFill rotWithShape="1">
          <a:blip r:embed="rId3">
            <a:alphaModFix/>
          </a:blip>
          <a:srcRect/>
          <a:stretch/>
        </p:blipFill>
        <p:spPr>
          <a:xfrm>
            <a:off x="3894137" y="1162050"/>
            <a:ext cx="4400550" cy="45339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20"/>
          <p:cNvPicPr preferRelativeResize="0"/>
          <p:nvPr/>
        </p:nvPicPr>
        <p:blipFill rotWithShape="1">
          <a:blip r:embed="rId3">
            <a:alphaModFix/>
          </a:blip>
          <a:srcRect/>
          <a:stretch/>
        </p:blipFill>
        <p:spPr>
          <a:xfrm>
            <a:off x="3884612" y="800100"/>
            <a:ext cx="4419600" cy="5257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21"/>
          <p:cNvPicPr preferRelativeResize="0"/>
          <p:nvPr/>
        </p:nvPicPr>
        <p:blipFill rotWithShape="1">
          <a:blip r:embed="rId3">
            <a:alphaModFix/>
          </a:blip>
          <a:srcRect/>
          <a:stretch/>
        </p:blipFill>
        <p:spPr>
          <a:xfrm>
            <a:off x="3922712" y="1633537"/>
            <a:ext cx="4343400" cy="35909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22"/>
          <p:cNvPicPr preferRelativeResize="0"/>
          <p:nvPr/>
        </p:nvPicPr>
        <p:blipFill rotWithShape="1">
          <a:blip r:embed="rId3">
            <a:alphaModFix/>
          </a:blip>
          <a:srcRect/>
          <a:stretch/>
        </p:blipFill>
        <p:spPr>
          <a:xfrm>
            <a:off x="3898899" y="857250"/>
            <a:ext cx="4391025"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23"/>
          <p:cNvPicPr preferRelativeResize="0"/>
          <p:nvPr/>
        </p:nvPicPr>
        <p:blipFill rotWithShape="1">
          <a:blip r:embed="rId3">
            <a:alphaModFix/>
          </a:blip>
          <a:srcRect/>
          <a:stretch/>
        </p:blipFill>
        <p:spPr>
          <a:xfrm>
            <a:off x="3922712" y="790575"/>
            <a:ext cx="4343400" cy="52768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4"/>
          <p:cNvPicPr preferRelativeResize="0"/>
          <p:nvPr/>
        </p:nvPicPr>
        <p:blipFill rotWithShape="1">
          <a:blip r:embed="rId3">
            <a:alphaModFix/>
          </a:blip>
          <a:srcRect/>
          <a:stretch/>
        </p:blipFill>
        <p:spPr>
          <a:xfrm>
            <a:off x="3889374" y="676275"/>
            <a:ext cx="4410075" cy="5505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25"/>
          <p:cNvPicPr preferRelativeResize="0"/>
          <p:nvPr/>
        </p:nvPicPr>
        <p:blipFill rotWithShape="1">
          <a:blip r:embed="rId3">
            <a:alphaModFix/>
          </a:blip>
          <a:srcRect/>
          <a:stretch/>
        </p:blipFill>
        <p:spPr>
          <a:xfrm>
            <a:off x="3775074" y="409575"/>
            <a:ext cx="4638675" cy="60388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
          <p:cNvSpPr txBox="1">
            <a:spLocks noGrp="1"/>
          </p:cNvSpPr>
          <p:nvPr>
            <p:ph type="title"/>
          </p:nvPr>
        </p:nvSpPr>
        <p:spPr>
          <a:xfrm>
            <a:off x="1218883" y="152400"/>
            <a:ext cx="9751060" cy="1295400"/>
          </a:xfrm>
          <a:prstGeom prst="rect">
            <a:avLst/>
          </a:prstGeom>
          <a:noFill/>
          <a:ln>
            <a:noFill/>
          </a:ln>
        </p:spPr>
        <p:txBody>
          <a:bodyPr spcFirstLastPara="1" wrap="square" lIns="121875" tIns="60925" rIns="121875" bIns="60925" anchor="b" anchorCtr="0">
            <a:normAutofit/>
          </a:bodyPr>
          <a:lstStyle/>
          <a:p>
            <a:pPr marL="0" lvl="0" indent="0" algn="l" rtl="0">
              <a:spcBef>
                <a:spcPts val="0"/>
              </a:spcBef>
              <a:spcAft>
                <a:spcPts val="0"/>
              </a:spcAft>
              <a:buClr>
                <a:schemeClr val="dk1"/>
              </a:buClr>
              <a:buSzPts val="3600"/>
              <a:buFont typeface="Constantia"/>
              <a:buNone/>
            </a:pPr>
            <a:r>
              <a:rPr lang="es-ES"/>
              <a:t>Planteamiento del Problema</a:t>
            </a:r>
            <a:endParaRPr/>
          </a:p>
        </p:txBody>
      </p:sp>
      <p:sp>
        <p:nvSpPr>
          <p:cNvPr id="135" name="Google Shape;135;p3"/>
          <p:cNvSpPr/>
          <p:nvPr/>
        </p:nvSpPr>
        <p:spPr>
          <a:xfrm>
            <a:off x="802374" y="1963100"/>
            <a:ext cx="10277517" cy="303668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400" b="1" i="0" u="none" strike="noStrike" cap="none" dirty="0">
                <a:solidFill>
                  <a:srgbClr val="000000"/>
                </a:solidFill>
                <a:latin typeface="Century Gothic" panose="020B0502020202020204" pitchFamily="34" charset="0"/>
                <a:ea typeface="Comfortaa"/>
                <a:cs typeface="Comfortaa"/>
                <a:sym typeface="Comfortaa"/>
              </a:rPr>
              <a:t>Justificación del proceso bajo estudio</a:t>
            </a:r>
            <a:endParaRPr sz="2400" i="0" u="none" strike="noStrike" cap="none" dirty="0">
              <a:solidFill>
                <a:schemeClr val="dk1"/>
              </a:solidFill>
              <a:latin typeface="Century Gothic" panose="020B0502020202020204" pitchFamily="34" charset="0"/>
              <a:ea typeface="Comfortaa"/>
              <a:cs typeface="Comfortaa"/>
              <a:sym typeface="Comfortaa"/>
            </a:endParaRPr>
          </a:p>
          <a:p>
            <a:pPr marL="0" marR="0" lvl="0" indent="0" algn="just" rtl="0">
              <a:spcBef>
                <a:spcPts val="2000"/>
              </a:spcBef>
              <a:spcAft>
                <a:spcPts val="0"/>
              </a:spcAft>
              <a:buNone/>
            </a:pPr>
            <a:r>
              <a:rPr lang="es-ES" sz="2400" i="0" u="none" strike="noStrike" cap="none" dirty="0">
                <a:solidFill>
                  <a:srgbClr val="000000"/>
                </a:solidFill>
                <a:latin typeface="Century Gothic" panose="020B0502020202020204" pitchFamily="34" charset="0"/>
                <a:ea typeface="Comfortaa"/>
                <a:cs typeface="Comfortaa"/>
                <a:sym typeface="Comfortaa"/>
              </a:rPr>
              <a:t>Se espera que luego de analizar el proceso se logre tener el conocimiento sobre los productos en diferentes mercados y se reduzcan el tiempo que las personas destinan para decidir donde realizar sus compras a menos de un 50% del tiempo actual. </a:t>
            </a:r>
            <a:endParaRPr sz="2400" i="0" u="none" strike="noStrike" cap="none" dirty="0">
              <a:solidFill>
                <a:schemeClr val="dk1"/>
              </a:solidFill>
              <a:latin typeface="Century Gothic" panose="020B0502020202020204" pitchFamily="34" charset="0"/>
              <a:ea typeface="Comfortaa"/>
              <a:cs typeface="Comfortaa"/>
              <a:sym typeface="Comfortaa"/>
            </a:endParaRPr>
          </a:p>
          <a:p>
            <a:pPr marL="0" marR="0" lvl="0" indent="0" algn="l" rtl="0">
              <a:spcBef>
                <a:spcPts val="800"/>
              </a:spcBef>
              <a:spcAft>
                <a:spcPts val="0"/>
              </a:spcAft>
              <a:buNone/>
            </a:pPr>
            <a:br>
              <a:rPr lang="es-ES" sz="2400" b="0" i="0" u="none" strike="noStrike" cap="none" dirty="0">
                <a:solidFill>
                  <a:schemeClr val="dk1"/>
                </a:solidFill>
                <a:latin typeface="Constantia"/>
                <a:ea typeface="Constantia"/>
                <a:cs typeface="Constantia"/>
                <a:sym typeface="Constantia"/>
              </a:rPr>
            </a:br>
            <a:endParaRPr sz="2400" dirty="0">
              <a:solidFill>
                <a:schemeClr val="dk1"/>
              </a:solidFill>
              <a:latin typeface="Constantia"/>
              <a:ea typeface="Constantia"/>
              <a:cs typeface="Constantia"/>
              <a:sym typeface="Constant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26"/>
          <p:cNvPicPr preferRelativeResize="0"/>
          <p:nvPr/>
        </p:nvPicPr>
        <p:blipFill rotWithShape="1">
          <a:blip r:embed="rId3">
            <a:alphaModFix/>
          </a:blip>
          <a:srcRect/>
          <a:stretch/>
        </p:blipFill>
        <p:spPr>
          <a:xfrm>
            <a:off x="3922712" y="2281237"/>
            <a:ext cx="4343400" cy="2295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1" name="Google Shape;301;p27"/>
          <p:cNvPicPr preferRelativeResize="0"/>
          <p:nvPr/>
        </p:nvPicPr>
        <p:blipFill rotWithShape="1">
          <a:blip r:embed="rId3">
            <a:alphaModFix/>
          </a:blip>
          <a:srcRect/>
          <a:stretch/>
        </p:blipFill>
        <p:spPr>
          <a:xfrm>
            <a:off x="3898899" y="1519237"/>
            <a:ext cx="4391025" cy="3819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5c5f72994d_0_108"/>
          <p:cNvSpPr txBox="1">
            <a:spLocks noGrp="1"/>
          </p:cNvSpPr>
          <p:nvPr>
            <p:ph type="title"/>
          </p:nvPr>
        </p:nvSpPr>
        <p:spPr>
          <a:xfrm>
            <a:off x="1218883" y="152400"/>
            <a:ext cx="9751200" cy="1295400"/>
          </a:xfrm>
          <a:prstGeom prst="rect">
            <a:avLst/>
          </a:prstGeom>
          <a:noFill/>
          <a:ln>
            <a:noFill/>
          </a:ln>
        </p:spPr>
        <p:txBody>
          <a:bodyPr spcFirstLastPara="1" wrap="square" lIns="121875" tIns="60925" rIns="121875" bIns="60925" anchor="b" anchorCtr="0">
            <a:noAutofit/>
          </a:bodyPr>
          <a:lstStyle/>
          <a:p>
            <a:pPr marL="0" lvl="0" indent="0" algn="l" rtl="0">
              <a:spcBef>
                <a:spcPts val="0"/>
              </a:spcBef>
              <a:spcAft>
                <a:spcPts val="0"/>
              </a:spcAft>
              <a:buClr>
                <a:schemeClr val="dk1"/>
              </a:buClr>
              <a:buSzPts val="3600"/>
              <a:buFont typeface="Constantia"/>
              <a:buNone/>
            </a:pPr>
            <a:r>
              <a:rPr lang="es-ES" dirty="0"/>
              <a:t>Diagrama</a:t>
            </a:r>
            <a:br>
              <a:rPr lang="es-ES" dirty="0"/>
            </a:br>
            <a:r>
              <a:rPr lang="es-ES" dirty="0"/>
              <a:t>de Clases</a:t>
            </a:r>
            <a:endParaRPr dirty="0"/>
          </a:p>
        </p:txBody>
      </p:sp>
      <p:pic>
        <p:nvPicPr>
          <p:cNvPr id="308" name="Google Shape;308;g5c5f72994d_0_108"/>
          <p:cNvPicPr preferRelativeResize="0"/>
          <p:nvPr/>
        </p:nvPicPr>
        <p:blipFill>
          <a:blip r:embed="rId3">
            <a:alphaModFix/>
          </a:blip>
          <a:stretch>
            <a:fillRect/>
          </a:stretch>
        </p:blipFill>
        <p:spPr>
          <a:xfrm>
            <a:off x="5042934" y="0"/>
            <a:ext cx="7145891" cy="66679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 name="Imagen 2" descr="Imagen que contiene texto&#10;&#10;Descripción generada automáticamente">
            <a:extLst>
              <a:ext uri="{FF2B5EF4-FFF2-40B4-BE49-F238E27FC236}">
                <a16:creationId xmlns:a16="http://schemas.microsoft.com/office/drawing/2014/main" id="{9F98C08F-FCAA-4580-A65D-9F7E3D2D5E72}"/>
              </a:ext>
            </a:extLst>
          </p:cNvPr>
          <p:cNvPicPr>
            <a:picLocks noChangeAspect="1"/>
          </p:cNvPicPr>
          <p:nvPr/>
        </p:nvPicPr>
        <p:blipFill>
          <a:blip r:embed="rId3"/>
          <a:stretch>
            <a:fillRect/>
          </a:stretch>
        </p:blipFill>
        <p:spPr>
          <a:xfrm>
            <a:off x="2644345" y="214566"/>
            <a:ext cx="9365784" cy="7259117"/>
          </a:xfrm>
          <a:prstGeom prst="rect">
            <a:avLst/>
          </a:prstGeom>
        </p:spPr>
      </p:pic>
      <p:sp>
        <p:nvSpPr>
          <p:cNvPr id="314" name="Google Shape;314;p29"/>
          <p:cNvSpPr txBox="1">
            <a:spLocks noGrp="1"/>
          </p:cNvSpPr>
          <p:nvPr>
            <p:ph type="title"/>
          </p:nvPr>
        </p:nvSpPr>
        <p:spPr>
          <a:xfrm>
            <a:off x="1218883" y="152400"/>
            <a:ext cx="9751060" cy="1295400"/>
          </a:xfrm>
          <a:prstGeom prst="rect">
            <a:avLst/>
          </a:prstGeom>
          <a:noFill/>
          <a:ln>
            <a:noFill/>
          </a:ln>
        </p:spPr>
        <p:txBody>
          <a:bodyPr spcFirstLastPara="1" wrap="square" lIns="121875" tIns="60925" rIns="121875" bIns="60925" anchor="b" anchorCtr="0">
            <a:normAutofit/>
          </a:bodyPr>
          <a:lstStyle/>
          <a:p>
            <a:pPr marL="0" lvl="0" indent="0" algn="l" rtl="0">
              <a:spcBef>
                <a:spcPts val="0"/>
              </a:spcBef>
              <a:spcAft>
                <a:spcPts val="0"/>
              </a:spcAft>
              <a:buClr>
                <a:schemeClr val="dk1"/>
              </a:buClr>
              <a:buSzPts val="3600"/>
              <a:buFont typeface="Constantia"/>
              <a:buNone/>
            </a:pPr>
            <a:r>
              <a:rPr lang="es-ES"/>
              <a:t>Diagrama ER</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5c5f72994d_0_93"/>
          <p:cNvSpPr txBox="1">
            <a:spLocks noGrp="1"/>
          </p:cNvSpPr>
          <p:nvPr>
            <p:ph type="title"/>
          </p:nvPr>
        </p:nvSpPr>
        <p:spPr>
          <a:xfrm>
            <a:off x="1218883" y="152400"/>
            <a:ext cx="9751200" cy="1295400"/>
          </a:xfrm>
          <a:prstGeom prst="rect">
            <a:avLst/>
          </a:prstGeom>
          <a:noFill/>
          <a:ln>
            <a:noFill/>
          </a:ln>
        </p:spPr>
        <p:txBody>
          <a:bodyPr spcFirstLastPara="1" wrap="square" lIns="121875" tIns="60925" rIns="121875" bIns="60925" anchor="b" anchorCtr="0">
            <a:noAutofit/>
          </a:bodyPr>
          <a:lstStyle/>
          <a:p>
            <a:pPr marL="0" lvl="0" indent="0" algn="l" rtl="0">
              <a:spcBef>
                <a:spcPts val="0"/>
              </a:spcBef>
              <a:spcAft>
                <a:spcPts val="0"/>
              </a:spcAft>
              <a:buClr>
                <a:schemeClr val="dk1"/>
              </a:buClr>
              <a:buSzPts val="3600"/>
              <a:buFont typeface="Constantia"/>
              <a:buNone/>
            </a:pPr>
            <a:r>
              <a:rPr lang="es-ES"/>
              <a:t>Diagrama base de arquitectura de aplicación</a:t>
            </a:r>
            <a:endParaRPr/>
          </a:p>
        </p:txBody>
      </p:sp>
      <p:pic>
        <p:nvPicPr>
          <p:cNvPr id="322" name="Google Shape;322;g5c5f72994d_0_93"/>
          <p:cNvPicPr preferRelativeResize="0"/>
          <p:nvPr/>
        </p:nvPicPr>
        <p:blipFill>
          <a:blip r:embed="rId3">
            <a:alphaModFix/>
          </a:blip>
          <a:stretch>
            <a:fillRect/>
          </a:stretch>
        </p:blipFill>
        <p:spPr>
          <a:xfrm>
            <a:off x="3227450" y="1562575"/>
            <a:ext cx="5734050" cy="50006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0"/>
          <p:cNvSpPr txBox="1">
            <a:spLocks noGrp="1"/>
          </p:cNvSpPr>
          <p:nvPr>
            <p:ph type="title"/>
          </p:nvPr>
        </p:nvSpPr>
        <p:spPr>
          <a:xfrm>
            <a:off x="1218883" y="152400"/>
            <a:ext cx="9751060" cy="1295400"/>
          </a:xfrm>
          <a:prstGeom prst="rect">
            <a:avLst/>
          </a:prstGeom>
          <a:noFill/>
          <a:ln>
            <a:noFill/>
          </a:ln>
        </p:spPr>
        <p:txBody>
          <a:bodyPr spcFirstLastPara="1" wrap="square" lIns="121875" tIns="60925" rIns="121875" bIns="60925" anchor="b" anchorCtr="0">
            <a:normAutofit/>
          </a:bodyPr>
          <a:lstStyle/>
          <a:p>
            <a:pPr marL="0" lvl="0" indent="0" algn="l" rtl="0">
              <a:spcBef>
                <a:spcPts val="0"/>
              </a:spcBef>
              <a:spcAft>
                <a:spcPts val="0"/>
              </a:spcAft>
              <a:buClr>
                <a:schemeClr val="dk1"/>
              </a:buClr>
              <a:buSzPts val="3600"/>
              <a:buFont typeface="Constantia"/>
              <a:buNone/>
            </a:pPr>
            <a:r>
              <a:rPr lang="es-ES"/>
              <a:t>MockUps</a:t>
            </a:r>
            <a:endParaRPr/>
          </a:p>
        </p:txBody>
      </p:sp>
      <p:pic>
        <p:nvPicPr>
          <p:cNvPr id="329" name="Google Shape;329;p30" descr="https://lh6.googleusercontent.com/_lmcp3cJkiz5uM9KBowtogwgmpQTmH3ngQUsWJAxzbuKplf1AIlTCKA843dXyzilXxw0-pZDv45IMMy17e-yxWoLonSvE-rDCTELyyMsjiUaWt9rvs5Pj8WZ1L_ZmlkNHwPPPr7A"/>
          <p:cNvPicPr preferRelativeResize="0"/>
          <p:nvPr/>
        </p:nvPicPr>
        <p:blipFill rotWithShape="1">
          <a:blip r:embed="rId3">
            <a:alphaModFix/>
          </a:blip>
          <a:srcRect/>
          <a:stretch/>
        </p:blipFill>
        <p:spPr>
          <a:xfrm>
            <a:off x="2970212" y="1828800"/>
            <a:ext cx="5734050" cy="39909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1"/>
          <p:cNvSpPr txBox="1">
            <a:spLocks noGrp="1"/>
          </p:cNvSpPr>
          <p:nvPr>
            <p:ph type="title"/>
          </p:nvPr>
        </p:nvSpPr>
        <p:spPr>
          <a:xfrm>
            <a:off x="1218883" y="152400"/>
            <a:ext cx="9751060" cy="1295400"/>
          </a:xfrm>
          <a:prstGeom prst="rect">
            <a:avLst/>
          </a:prstGeom>
          <a:noFill/>
          <a:ln>
            <a:noFill/>
          </a:ln>
        </p:spPr>
        <p:txBody>
          <a:bodyPr spcFirstLastPara="1" wrap="square" lIns="121875" tIns="60925" rIns="121875" bIns="60925" anchor="b" anchorCtr="0">
            <a:normAutofit/>
          </a:bodyPr>
          <a:lstStyle/>
          <a:p>
            <a:pPr marL="0" lvl="0" indent="0" algn="l" rtl="0">
              <a:spcBef>
                <a:spcPts val="0"/>
              </a:spcBef>
              <a:spcAft>
                <a:spcPts val="0"/>
              </a:spcAft>
              <a:buClr>
                <a:schemeClr val="dk1"/>
              </a:buClr>
              <a:buSzPts val="3600"/>
              <a:buFont typeface="Constantia"/>
              <a:buNone/>
            </a:pPr>
            <a:endParaRPr/>
          </a:p>
        </p:txBody>
      </p:sp>
      <p:pic>
        <p:nvPicPr>
          <p:cNvPr id="335" name="Google Shape;335;p31" descr="https://lh5.googleusercontent.com/VAvG1J-gObfpahkF1fjdwN05jAfw13ZM9n5x3NMZmyXXbaUkpy5uFrxgdMTdAKseN2KcWyVkJ9sDi7mcVJXFttaMzmhgYPyTaYMRXgrdrMMP3zZkXzK7iVlqhMHUr5PiMV8e5EIw"/>
          <p:cNvPicPr preferRelativeResize="0"/>
          <p:nvPr/>
        </p:nvPicPr>
        <p:blipFill rotWithShape="1">
          <a:blip r:embed="rId3">
            <a:alphaModFix/>
          </a:blip>
          <a:srcRect/>
          <a:stretch/>
        </p:blipFill>
        <p:spPr>
          <a:xfrm>
            <a:off x="3122612" y="1828800"/>
            <a:ext cx="5734050" cy="34004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32" descr="https://lh4.googleusercontent.com/zRxmPX563_IeVdiXqT1I2U25i0G8Wb-0199T_sGoGBzDvwSh3zXiJEWJC-1xbyVauTuJVx54nW62jltyC6V4wM2pqL5UmqG1Ro8O0-CYOceda0_a4dgJn1GFkKClfKC7aD5qecIq"/>
          <p:cNvPicPr preferRelativeResize="0"/>
          <p:nvPr/>
        </p:nvPicPr>
        <p:blipFill rotWithShape="1">
          <a:blip r:embed="rId3">
            <a:alphaModFix/>
          </a:blip>
          <a:srcRect/>
          <a:stretch/>
        </p:blipFill>
        <p:spPr>
          <a:xfrm>
            <a:off x="3275012" y="1752600"/>
            <a:ext cx="5734050" cy="34575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33" descr="https://lh5.googleusercontent.com/8hFHUPVU094KOr4LPF9C1VlDWr6GFhj_PzVnzSb5u75uq4yXSAoVIDYadBgVW0AWDFo-XtG550pHUXTu9BBW4pP-XaHFFwg4NWknmV_HFIQFWtsVMOjbYKjHlhgVui8SH-ISiTrD"/>
          <p:cNvPicPr preferRelativeResize="0"/>
          <p:nvPr/>
        </p:nvPicPr>
        <p:blipFill rotWithShape="1">
          <a:blip r:embed="rId3">
            <a:alphaModFix/>
          </a:blip>
          <a:srcRect/>
          <a:stretch/>
        </p:blipFill>
        <p:spPr>
          <a:xfrm>
            <a:off x="3122612" y="1752600"/>
            <a:ext cx="5734050" cy="340042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p34" descr="https://lh3.googleusercontent.com/vSloo2-h6tjWHrqROH_ggJ1WTTGxbOBOduJeEh6g_7c7ZdX57ehMSftbz96c8XVydmrITAi3bvU2bFvKeV5T194PJSVh5Z2j92tmdxRR-bzgv6ir8GzXyPSD1BDd9OnExV6-OeNM"/>
          <p:cNvPicPr preferRelativeResize="0"/>
          <p:nvPr/>
        </p:nvPicPr>
        <p:blipFill rotWithShape="1">
          <a:blip r:embed="rId3">
            <a:alphaModFix/>
          </a:blip>
          <a:srcRect/>
          <a:stretch/>
        </p:blipFill>
        <p:spPr>
          <a:xfrm>
            <a:off x="3198812" y="1371600"/>
            <a:ext cx="5734050" cy="381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5c5f72994d_0_3"/>
          <p:cNvSpPr txBox="1">
            <a:spLocks noGrp="1"/>
          </p:cNvSpPr>
          <p:nvPr>
            <p:ph type="title"/>
          </p:nvPr>
        </p:nvSpPr>
        <p:spPr>
          <a:xfrm>
            <a:off x="1218883" y="152400"/>
            <a:ext cx="9751200" cy="1295400"/>
          </a:xfrm>
          <a:prstGeom prst="rect">
            <a:avLst/>
          </a:prstGeom>
          <a:noFill/>
          <a:ln>
            <a:noFill/>
          </a:ln>
        </p:spPr>
        <p:txBody>
          <a:bodyPr spcFirstLastPara="1" wrap="square" lIns="121875" tIns="60925" rIns="121875" bIns="60925" anchor="b" anchorCtr="0">
            <a:noAutofit/>
          </a:bodyPr>
          <a:lstStyle/>
          <a:p>
            <a:pPr marL="0" lvl="0" indent="0" algn="l" rtl="0">
              <a:spcBef>
                <a:spcPts val="0"/>
              </a:spcBef>
              <a:spcAft>
                <a:spcPts val="0"/>
              </a:spcAft>
              <a:buClr>
                <a:schemeClr val="dk1"/>
              </a:buClr>
              <a:buSzPts val="3600"/>
              <a:buFont typeface="Constantia"/>
              <a:buNone/>
            </a:pPr>
            <a:r>
              <a:rPr lang="es-ES"/>
              <a:t>Situación actual de la organización.</a:t>
            </a:r>
            <a:endParaRPr/>
          </a:p>
        </p:txBody>
      </p:sp>
      <p:sp>
        <p:nvSpPr>
          <p:cNvPr id="142" name="Google Shape;142;g5c5f72994d_0_3"/>
          <p:cNvSpPr/>
          <p:nvPr/>
        </p:nvSpPr>
        <p:spPr>
          <a:xfrm>
            <a:off x="802375" y="1499200"/>
            <a:ext cx="10707000" cy="4330500"/>
          </a:xfrm>
          <a:prstGeom prst="rect">
            <a:avLst/>
          </a:prstGeom>
          <a:noFill/>
          <a:ln>
            <a:noFill/>
          </a:ln>
        </p:spPr>
        <p:txBody>
          <a:bodyPr spcFirstLastPara="1" wrap="square" lIns="91425" tIns="45700" rIns="91425" bIns="45700" anchor="t" anchorCtr="0">
            <a:noAutofit/>
          </a:bodyPr>
          <a:lstStyle/>
          <a:p>
            <a:pPr marL="0" marR="0" lvl="0" indent="0" algn="just" rtl="0">
              <a:spcBef>
                <a:spcPts val="2000"/>
              </a:spcBef>
              <a:spcAft>
                <a:spcPts val="0"/>
              </a:spcAft>
              <a:buClr>
                <a:schemeClr val="dk1"/>
              </a:buClr>
              <a:buSzPts val="1100"/>
              <a:buFont typeface="Arial"/>
              <a:buNone/>
            </a:pPr>
            <a:r>
              <a:rPr lang="es-ES" sz="2400" dirty="0">
                <a:latin typeface="Century Gothic" panose="020B0502020202020204" pitchFamily="34" charset="0"/>
                <a:ea typeface="Comfortaa"/>
                <a:cs typeface="Comfortaa"/>
                <a:sym typeface="Comfortaa"/>
              </a:rPr>
              <a:t>A la Orden fue fundada en el año 2019 y ofrece sus servicios desde entonces a los ciudadanos que requieran un significativo ahorro en sus compras. En nuestra empresa, los clientes son atendidos a partir de su cuenta registrada, identifican el producto a agregar al carrito, verifican que su lista cuente con los productos deseados  y se le hará saber las diferentes tarifas de la lista definida para que después seleccione una. Luego de esto, el cliente deberá ingresar los datos de la tarjeta con la que pagará e iniciará el seguimiento de su pedido. </a:t>
            </a:r>
            <a:endParaRPr sz="2400" dirty="0">
              <a:latin typeface="Century Gothic" panose="020B0502020202020204" pitchFamily="34" charset="0"/>
              <a:ea typeface="Comfortaa"/>
              <a:cs typeface="Comfortaa"/>
              <a:sym typeface="Comfortaa"/>
            </a:endParaRPr>
          </a:p>
          <a:p>
            <a:pPr marL="0" marR="0" lvl="0" indent="0" algn="just" rtl="0">
              <a:spcBef>
                <a:spcPts val="2000"/>
              </a:spcBef>
              <a:spcAft>
                <a:spcPts val="0"/>
              </a:spcAft>
              <a:buClr>
                <a:schemeClr val="dk1"/>
              </a:buClr>
              <a:buSzPts val="1100"/>
              <a:buFont typeface="Arial"/>
              <a:buNone/>
            </a:pPr>
            <a:r>
              <a:rPr lang="es-ES" sz="2400" dirty="0">
                <a:latin typeface="Century Gothic" panose="020B0502020202020204" pitchFamily="34" charset="0"/>
                <a:ea typeface="Comfortaa"/>
                <a:cs typeface="Comfortaa"/>
                <a:sym typeface="Comfortaa"/>
              </a:rPr>
              <a:t>A causa de la demanda de tiempo al comparar precios en diferentes mercados, se espera que el número de clientes que buscan atención en nuestra empresa de manera diaria crezca simultáneamente. </a:t>
            </a:r>
            <a:endParaRPr sz="2400" dirty="0">
              <a:latin typeface="Century Gothic" panose="020B0502020202020204" pitchFamily="34" charset="0"/>
              <a:ea typeface="Comfortaa"/>
              <a:cs typeface="Comfortaa"/>
              <a:sym typeface="Comfortaa"/>
            </a:endParaRPr>
          </a:p>
          <a:p>
            <a:pPr marL="0" marR="0" lvl="0" indent="0" algn="just" rtl="0">
              <a:spcBef>
                <a:spcPts val="2000"/>
              </a:spcBef>
              <a:spcAft>
                <a:spcPts val="0"/>
              </a:spcAft>
              <a:buClr>
                <a:schemeClr val="dk1"/>
              </a:buClr>
              <a:buSzPts val="1100"/>
              <a:buFont typeface="Arial"/>
              <a:buNone/>
            </a:pPr>
            <a:endParaRPr sz="2400" b="1" dirty="0">
              <a:latin typeface="Comfortaa"/>
              <a:ea typeface="Comfortaa"/>
              <a:cs typeface="Comfortaa"/>
              <a:sym typeface="Comfortaa"/>
            </a:endParaRPr>
          </a:p>
          <a:p>
            <a:pPr marL="0" marR="0" lvl="0" indent="0" algn="just" rtl="0">
              <a:spcBef>
                <a:spcPts val="2000"/>
              </a:spcBef>
              <a:spcAft>
                <a:spcPts val="0"/>
              </a:spcAft>
              <a:buNone/>
            </a:pPr>
            <a:endParaRPr sz="2400" b="1" dirty="0">
              <a:latin typeface="Comfortaa"/>
              <a:ea typeface="Comfortaa"/>
              <a:cs typeface="Comfortaa"/>
              <a:sym typeface="Comfortaa"/>
            </a:endParaRPr>
          </a:p>
          <a:p>
            <a:pPr marL="0" marR="0" lvl="0" indent="0" algn="l" rtl="0">
              <a:spcBef>
                <a:spcPts val="800"/>
              </a:spcBef>
              <a:spcAft>
                <a:spcPts val="0"/>
              </a:spcAft>
              <a:buNone/>
            </a:pPr>
            <a:br>
              <a:rPr lang="es-ES" sz="2400" b="0" i="0" u="none" strike="noStrike" cap="none" dirty="0">
                <a:solidFill>
                  <a:schemeClr val="dk1"/>
                </a:solidFill>
                <a:latin typeface="Constantia"/>
                <a:ea typeface="Constantia"/>
                <a:cs typeface="Constantia"/>
                <a:sym typeface="Constantia"/>
              </a:rPr>
            </a:br>
            <a:endParaRPr sz="2400" dirty="0">
              <a:solidFill>
                <a:schemeClr val="dk1"/>
              </a:solidFill>
              <a:latin typeface="Constantia"/>
              <a:ea typeface="Constantia"/>
              <a:cs typeface="Constantia"/>
              <a:sym typeface="Constant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35" descr="https://lh4.googleusercontent.com/AEbpUC6fI-iVYkDddjbEY5Pw-AVAqIPn1Y5b1v8wDmSZ-uDwgNfu8BAekNCuWAnI3pXDAhEoaQ3xDFSRX89Lg5hOBLVdh3Jrn7iZNHsUZmFF8UH_eeT3Kd4VlbkSXMz94dSmkeUI"/>
          <p:cNvPicPr preferRelativeResize="0"/>
          <p:nvPr/>
        </p:nvPicPr>
        <p:blipFill rotWithShape="1">
          <a:blip r:embed="rId3">
            <a:alphaModFix/>
          </a:blip>
          <a:srcRect/>
          <a:stretch/>
        </p:blipFill>
        <p:spPr>
          <a:xfrm>
            <a:off x="3579812" y="1676400"/>
            <a:ext cx="5734050" cy="35718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6" descr="https://lh6.googleusercontent.com/CHSnLql7fVaHz5x6sDIwdQ71ZipKc8NCK_R_rxHJS-hcnX5yvpst_3vh4FbfIoeSyb1FmkFDLb8vymxXqz7HPBTspRmX_3VKheupc_QCKL7sQs_bF_iBfQMM-GLRBcThfqZ_9PcO"/>
          <p:cNvPicPr preferRelativeResize="0"/>
          <p:nvPr/>
        </p:nvPicPr>
        <p:blipFill rotWithShape="1">
          <a:blip r:embed="rId3">
            <a:alphaModFix/>
          </a:blip>
          <a:srcRect/>
          <a:stretch/>
        </p:blipFill>
        <p:spPr>
          <a:xfrm>
            <a:off x="3122612" y="1371600"/>
            <a:ext cx="5734050" cy="365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7"/>
          <p:cNvSpPr txBox="1">
            <a:spLocks noGrp="1"/>
          </p:cNvSpPr>
          <p:nvPr>
            <p:ph type="subTitle" idx="1"/>
          </p:nvPr>
        </p:nvSpPr>
        <p:spPr>
          <a:xfrm>
            <a:off x="2480275" y="397025"/>
            <a:ext cx="9141600" cy="1847100"/>
          </a:xfrm>
          <a:prstGeom prst="rect">
            <a:avLst/>
          </a:prstGeom>
          <a:noFill/>
          <a:ln>
            <a:noFill/>
          </a:ln>
        </p:spPr>
        <p:txBody>
          <a:bodyPr spcFirstLastPara="1" wrap="square" lIns="121875" tIns="60925" rIns="121875" bIns="60925" anchor="t" anchorCtr="0">
            <a:normAutofit/>
          </a:bodyPr>
          <a:lstStyle/>
          <a:p>
            <a:pPr marL="0" lvl="0" indent="0" algn="l" rtl="0">
              <a:lnSpc>
                <a:spcPct val="90000"/>
              </a:lnSpc>
              <a:spcBef>
                <a:spcPts val="0"/>
              </a:spcBef>
              <a:spcAft>
                <a:spcPts val="0"/>
              </a:spcAft>
              <a:buClr>
                <a:schemeClr val="dk1"/>
              </a:buClr>
              <a:buSzPts val="1100"/>
              <a:buFont typeface="Arial"/>
              <a:buNone/>
            </a:pPr>
            <a:r>
              <a:rPr lang="es-ES" b="1" dirty="0">
                <a:latin typeface="Candara Light" panose="020E0502030303020204" pitchFamily="34" charset="0"/>
              </a:rPr>
              <a:t>Alcance Trello</a:t>
            </a:r>
            <a:endParaRPr b="1" dirty="0">
              <a:latin typeface="Candara Light" panose="020E0502030303020204" pitchFamily="34" charset="0"/>
            </a:endParaRPr>
          </a:p>
          <a:p>
            <a:pPr marL="0" lvl="0" indent="0" algn="l" rtl="0">
              <a:lnSpc>
                <a:spcPct val="90000"/>
              </a:lnSpc>
              <a:spcBef>
                <a:spcPts val="0"/>
              </a:spcBef>
              <a:spcAft>
                <a:spcPts val="0"/>
              </a:spcAft>
              <a:buSzPts val="1100"/>
              <a:buNone/>
            </a:pPr>
            <a:r>
              <a:rPr lang="es-ES" u="sng" dirty="0">
                <a:solidFill>
                  <a:schemeClr val="hlink"/>
                </a:solidFill>
                <a:latin typeface="Candara Light" panose="020E0502030303020204" pitchFamily="34" charset="0"/>
                <a:hlinkClick r:id="rId3"/>
              </a:rPr>
              <a:t>https://trello.com/b/FucLH0cG/trabajofinal</a:t>
            </a:r>
            <a:endParaRPr dirty="0">
              <a:latin typeface="Candara Light" panose="020E0502030303020204" pitchFamily="34" charset="0"/>
            </a:endParaRPr>
          </a:p>
          <a:p>
            <a:pPr marL="0" lvl="0" indent="0" algn="l" rtl="0">
              <a:lnSpc>
                <a:spcPct val="90000"/>
              </a:lnSpc>
              <a:spcBef>
                <a:spcPts val="0"/>
              </a:spcBef>
              <a:spcAft>
                <a:spcPts val="0"/>
              </a:spcAft>
              <a:buSzPts val="1100"/>
              <a:buNone/>
            </a:pPr>
            <a:r>
              <a:rPr lang="es-ES" b="1" dirty="0">
                <a:latin typeface="Candara Light" panose="020E0502030303020204" pitchFamily="34" charset="0"/>
              </a:rPr>
              <a:t>Alcance </a:t>
            </a:r>
            <a:r>
              <a:rPr lang="es-ES" b="1" dirty="0" err="1">
                <a:latin typeface="Candara Light" panose="020E0502030303020204" pitchFamily="34" charset="0"/>
              </a:rPr>
              <a:t>Github</a:t>
            </a:r>
            <a:endParaRPr b="1" dirty="0">
              <a:latin typeface="Candara Light" panose="020E0502030303020204" pitchFamily="34" charset="0"/>
            </a:endParaRPr>
          </a:p>
          <a:p>
            <a:pPr marL="0" lvl="0" indent="0" algn="l" rtl="0">
              <a:lnSpc>
                <a:spcPct val="90000"/>
              </a:lnSpc>
              <a:spcBef>
                <a:spcPts val="0"/>
              </a:spcBef>
              <a:spcAft>
                <a:spcPts val="0"/>
              </a:spcAft>
              <a:buSzPts val="1100"/>
              <a:buNone/>
            </a:pPr>
            <a:r>
              <a:rPr lang="es-ES" u="sng" dirty="0">
                <a:solidFill>
                  <a:schemeClr val="hlink"/>
                </a:solidFill>
                <a:latin typeface="Candara Light" panose="020E0502030303020204" pitchFamily="34" charset="0"/>
                <a:hlinkClick r:id="rId4"/>
              </a:rPr>
              <a:t>https://github.com/FernandoChahua/ALaOrden</a:t>
            </a:r>
            <a:r>
              <a:rPr lang="es-ES" u="sng" dirty="0">
                <a:solidFill>
                  <a:schemeClr val="hlink"/>
                </a:solidFill>
                <a:latin typeface="Candara Light" panose="020E0502030303020204" pitchFamily="34" charset="0"/>
              </a:rPr>
              <a:t> </a:t>
            </a:r>
            <a:endParaRPr dirty="0">
              <a:latin typeface="Candara Light" panose="020E0502030303020204" pitchFamily="34" charset="0"/>
            </a:endParaRPr>
          </a:p>
          <a:p>
            <a:pPr marL="0" lvl="0" indent="0" algn="l" rtl="0">
              <a:lnSpc>
                <a:spcPct val="90000"/>
              </a:lnSpc>
              <a:spcBef>
                <a:spcPts val="0"/>
              </a:spcBef>
              <a:spcAft>
                <a:spcPts val="0"/>
              </a:spcAft>
              <a:buSzPts val="1100"/>
              <a:buNone/>
            </a:pPr>
            <a:endParaRPr dirty="0"/>
          </a:p>
          <a:p>
            <a:pPr marL="0" lvl="0" indent="0" algn="l" rtl="0">
              <a:lnSpc>
                <a:spcPct val="90000"/>
              </a:lnSpc>
              <a:spcBef>
                <a:spcPts val="0"/>
              </a:spcBef>
              <a:spcAft>
                <a:spcPts val="0"/>
              </a:spcAft>
              <a:buSzPts val="1100"/>
              <a:buNone/>
            </a:pPr>
            <a:endParaRPr dirty="0"/>
          </a:p>
          <a:p>
            <a:pPr marL="0" lvl="0" indent="0" algn="l" rtl="0">
              <a:lnSpc>
                <a:spcPct val="90000"/>
              </a:lnSpc>
              <a:spcBef>
                <a:spcPts val="0"/>
              </a:spcBef>
              <a:spcAft>
                <a:spcPts val="0"/>
              </a:spcAft>
              <a:buClr>
                <a:schemeClr val="dk1"/>
              </a:buClr>
              <a:buSzPts val="1100"/>
              <a:buFont typeface="Arial"/>
              <a:buNone/>
            </a:pPr>
            <a:endParaRPr dirty="0"/>
          </a:p>
          <a:p>
            <a:pPr marL="0" lvl="0" indent="0" algn="l" rtl="0">
              <a:lnSpc>
                <a:spcPct val="90000"/>
              </a:lnSpc>
              <a:spcBef>
                <a:spcPts val="0"/>
              </a:spcBef>
              <a:spcAft>
                <a:spcPts val="0"/>
              </a:spcAft>
              <a:buClr>
                <a:schemeClr val="dk1"/>
              </a:buClr>
              <a:buSzPts val="1100"/>
              <a:buFont typeface="Arial"/>
              <a:buNone/>
            </a:pPr>
            <a:endParaRPr dirty="0"/>
          </a:p>
          <a:p>
            <a:pPr marL="0" lvl="0" indent="0" algn="l" rtl="0">
              <a:lnSpc>
                <a:spcPct val="90000"/>
              </a:lnSpc>
              <a:spcBef>
                <a:spcPts val="0"/>
              </a:spcBef>
              <a:spcAft>
                <a:spcPts val="0"/>
              </a:spcAft>
              <a:buSzPts val="280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5c5f72994d_0_12"/>
          <p:cNvSpPr txBox="1">
            <a:spLocks noGrp="1"/>
          </p:cNvSpPr>
          <p:nvPr>
            <p:ph type="title"/>
          </p:nvPr>
        </p:nvSpPr>
        <p:spPr>
          <a:xfrm>
            <a:off x="1218883" y="152400"/>
            <a:ext cx="9751200" cy="1295400"/>
          </a:xfrm>
          <a:prstGeom prst="rect">
            <a:avLst/>
          </a:prstGeom>
          <a:noFill/>
          <a:ln>
            <a:noFill/>
          </a:ln>
        </p:spPr>
        <p:txBody>
          <a:bodyPr spcFirstLastPara="1" wrap="square" lIns="121875" tIns="60925" rIns="121875" bIns="60925" anchor="b" anchorCtr="0">
            <a:noAutofit/>
          </a:bodyPr>
          <a:lstStyle/>
          <a:p>
            <a:pPr marL="0" lvl="0" indent="0" algn="l" rtl="0">
              <a:spcBef>
                <a:spcPts val="0"/>
              </a:spcBef>
              <a:spcAft>
                <a:spcPts val="0"/>
              </a:spcAft>
              <a:buClr>
                <a:schemeClr val="dk1"/>
              </a:buClr>
              <a:buSzPts val="1100"/>
              <a:buFont typeface="Arial"/>
              <a:buNone/>
            </a:pPr>
            <a:r>
              <a:rPr lang="es-ES"/>
              <a:t>Beneficios API RESTFul y aplicaciones web SPA</a:t>
            </a:r>
            <a:endParaRPr/>
          </a:p>
        </p:txBody>
      </p:sp>
      <p:sp>
        <p:nvSpPr>
          <p:cNvPr id="149" name="Google Shape;149;g5c5f72994d_0_12"/>
          <p:cNvSpPr/>
          <p:nvPr/>
        </p:nvSpPr>
        <p:spPr>
          <a:xfrm>
            <a:off x="551600" y="1624575"/>
            <a:ext cx="10751138" cy="455640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800"/>
              </a:spcBef>
              <a:spcAft>
                <a:spcPts val="0"/>
              </a:spcAft>
              <a:buClr>
                <a:schemeClr val="dk1"/>
              </a:buClr>
              <a:buSzPts val="1100"/>
              <a:buFont typeface="Arial" panose="020B0604020202020204" pitchFamily="34" charset="0"/>
              <a:buChar char="•"/>
            </a:pPr>
            <a:r>
              <a:rPr lang="es-ES" sz="2000" dirty="0">
                <a:latin typeface="Century Gothic" panose="020B0502020202020204" pitchFamily="34" charset="0"/>
                <a:ea typeface="Comfortaa"/>
                <a:cs typeface="Comfortaa"/>
                <a:sym typeface="Comfortaa"/>
              </a:rPr>
              <a:t>Exponer un </a:t>
            </a:r>
            <a:r>
              <a:rPr lang="es-ES" sz="2000" dirty="0" err="1">
                <a:latin typeface="Century Gothic" panose="020B0502020202020204" pitchFamily="34" charset="0"/>
                <a:ea typeface="Comfortaa"/>
                <a:cs typeface="Comfortaa"/>
                <a:sym typeface="Comfortaa"/>
              </a:rPr>
              <a:t>backend</a:t>
            </a:r>
            <a:r>
              <a:rPr lang="es-ES" sz="2000" dirty="0">
                <a:latin typeface="Century Gothic" panose="020B0502020202020204" pitchFamily="34" charset="0"/>
                <a:ea typeface="Comfortaa"/>
                <a:cs typeface="Comfortaa"/>
                <a:sym typeface="Comfortaa"/>
              </a:rPr>
              <a:t> a través de un API nos reduce el alcance de los nuevos desarrollos y limita el riesgo de los proyectos. Esto también se traduce en un ahorro de tiempo ya que las partes más sensibles de la nueva aplicación ya han sido creadas con anterioridad, por lo que no hay que desarrollarlas ni volverlas a probar.</a:t>
            </a:r>
            <a:endParaRPr sz="2000" dirty="0">
              <a:latin typeface="Century Gothic" panose="020B0502020202020204" pitchFamily="34" charset="0"/>
              <a:ea typeface="Comfortaa"/>
              <a:cs typeface="Comfortaa"/>
              <a:sym typeface="Comfortaa"/>
            </a:endParaRPr>
          </a:p>
          <a:p>
            <a:pPr marL="342900" marR="0" lvl="0" indent="-342900" algn="just" rtl="0">
              <a:spcBef>
                <a:spcPts val="800"/>
              </a:spcBef>
              <a:spcAft>
                <a:spcPts val="0"/>
              </a:spcAft>
              <a:buClr>
                <a:schemeClr val="dk1"/>
              </a:buClr>
              <a:buSzPts val="1100"/>
              <a:buFont typeface="Arial" panose="020B0604020202020204" pitchFamily="34" charset="0"/>
              <a:buChar char="•"/>
            </a:pPr>
            <a:r>
              <a:rPr lang="es-ES" sz="2000" dirty="0">
                <a:latin typeface="Century Gothic" panose="020B0502020202020204" pitchFamily="34" charset="0"/>
                <a:ea typeface="Comfortaa"/>
                <a:cs typeface="Comfortaa"/>
                <a:sym typeface="Comfortaa"/>
              </a:rPr>
              <a:t>A diferencias a la App Nativa, con una sola Web App se llegará a todos los dispositivos. Está programada para su reproducción en cualquier sistema operativo. Se debe adaptar sin problema a iOS, Android o Windows </a:t>
            </a:r>
            <a:r>
              <a:rPr lang="es-ES" sz="2000" dirty="0" err="1">
                <a:latin typeface="Century Gothic" panose="020B0502020202020204" pitchFamily="34" charset="0"/>
                <a:ea typeface="Comfortaa"/>
                <a:cs typeface="Comfortaa"/>
                <a:sym typeface="Comfortaa"/>
              </a:rPr>
              <a:t>Phone</a:t>
            </a:r>
            <a:r>
              <a:rPr lang="es-ES" sz="2000" dirty="0">
                <a:latin typeface="Century Gothic" panose="020B0502020202020204" pitchFamily="34" charset="0"/>
                <a:ea typeface="Comfortaa"/>
                <a:cs typeface="Comfortaa"/>
                <a:sym typeface="Comfortaa"/>
              </a:rPr>
              <a:t> entre otros.</a:t>
            </a:r>
            <a:endParaRPr sz="2000" dirty="0">
              <a:latin typeface="Century Gothic" panose="020B0502020202020204" pitchFamily="34" charset="0"/>
              <a:ea typeface="Comfortaa"/>
              <a:cs typeface="Comfortaa"/>
              <a:sym typeface="Comfortaa"/>
            </a:endParaRPr>
          </a:p>
          <a:p>
            <a:pPr marL="342900" marR="0" lvl="0" indent="-342900" algn="just" rtl="0">
              <a:spcBef>
                <a:spcPts val="800"/>
              </a:spcBef>
              <a:spcAft>
                <a:spcPts val="0"/>
              </a:spcAft>
              <a:buClr>
                <a:schemeClr val="dk1"/>
              </a:buClr>
              <a:buSzPts val="1100"/>
              <a:buFont typeface="Arial" panose="020B0604020202020204" pitchFamily="34" charset="0"/>
              <a:buChar char="•"/>
            </a:pPr>
            <a:r>
              <a:rPr lang="es-ES" sz="2000" dirty="0">
                <a:latin typeface="Century Gothic" panose="020B0502020202020204" pitchFamily="34" charset="0"/>
                <a:ea typeface="Comfortaa"/>
                <a:cs typeface="Comfortaa"/>
                <a:sym typeface="Comfortaa"/>
              </a:rPr>
              <a:t>No necesita ser instalada desde las tiendas App, como Google Play Store o Apple App Store. Eso significa ahorro, ya que es gratuito tener el enlace directo mediante una Web App.</a:t>
            </a:r>
            <a:endParaRPr sz="2000" dirty="0">
              <a:latin typeface="Century Gothic" panose="020B0502020202020204" pitchFamily="34" charset="0"/>
              <a:ea typeface="Comfortaa"/>
              <a:cs typeface="Comfortaa"/>
              <a:sym typeface="Comfortaa"/>
            </a:endParaRPr>
          </a:p>
          <a:p>
            <a:pPr marL="342900" marR="0" lvl="0" indent="-342900" algn="just" rtl="0">
              <a:spcBef>
                <a:spcPts val="800"/>
              </a:spcBef>
              <a:spcAft>
                <a:spcPts val="0"/>
              </a:spcAft>
              <a:buClr>
                <a:schemeClr val="dk1"/>
              </a:buClr>
              <a:buSzPts val="1100"/>
              <a:buFont typeface="Arial" panose="020B0604020202020204" pitchFamily="34" charset="0"/>
              <a:buChar char="•"/>
            </a:pPr>
            <a:r>
              <a:rPr lang="es-ES" sz="2000" dirty="0">
                <a:latin typeface="Century Gothic" panose="020B0502020202020204" pitchFamily="34" charset="0"/>
                <a:ea typeface="Comfortaa"/>
                <a:cs typeface="Comfortaa"/>
                <a:sym typeface="Comfortaa"/>
              </a:rPr>
              <a:t>el </a:t>
            </a:r>
            <a:r>
              <a:rPr lang="es-ES" sz="2000" dirty="0" err="1">
                <a:latin typeface="Century Gothic" panose="020B0502020202020204" pitchFamily="34" charset="0"/>
                <a:ea typeface="Comfortaa"/>
                <a:cs typeface="Comfortaa"/>
                <a:sym typeface="Comfortaa"/>
              </a:rPr>
              <a:t>front</a:t>
            </a:r>
            <a:r>
              <a:rPr lang="es-ES" sz="2000" dirty="0">
                <a:latin typeface="Century Gothic" panose="020B0502020202020204" pitchFamily="34" charset="0"/>
                <a:ea typeface="Comfortaa"/>
                <a:cs typeface="Comfortaa"/>
                <a:sym typeface="Comfortaa"/>
              </a:rPr>
              <a:t> y el back se pueden alojar en servidores diferentes, lo que supone una enorme ventaja de </a:t>
            </a:r>
            <a:r>
              <a:rPr lang="es-ES" sz="2000" dirty="0" err="1">
                <a:latin typeface="Century Gothic" panose="020B0502020202020204" pitchFamily="34" charset="0"/>
                <a:ea typeface="Comfortaa"/>
                <a:cs typeface="Comfortaa"/>
                <a:sym typeface="Comfortaa"/>
              </a:rPr>
              <a:t>manejo,flexibilidad</a:t>
            </a:r>
            <a:r>
              <a:rPr lang="es-ES" sz="2000" dirty="0">
                <a:latin typeface="Century Gothic" panose="020B0502020202020204" pitchFamily="34" charset="0"/>
                <a:ea typeface="Comfortaa"/>
                <a:cs typeface="Comfortaa"/>
                <a:sym typeface="Comfortaa"/>
              </a:rPr>
              <a:t> y portabilidad.</a:t>
            </a:r>
            <a:endParaRPr sz="2000" dirty="0">
              <a:latin typeface="Century Gothic" panose="020B0502020202020204" pitchFamily="34" charset="0"/>
              <a:ea typeface="Comfortaa"/>
              <a:cs typeface="Comfortaa"/>
              <a:sym typeface="Comfortaa"/>
            </a:endParaRPr>
          </a:p>
          <a:p>
            <a:pPr marL="0" marR="0" lvl="0" indent="0" algn="l" rtl="0">
              <a:spcBef>
                <a:spcPts val="800"/>
              </a:spcBef>
              <a:spcAft>
                <a:spcPts val="0"/>
              </a:spcAft>
              <a:buClr>
                <a:schemeClr val="dk1"/>
              </a:buClr>
              <a:buSzPts val="1100"/>
              <a:buFont typeface="Arial"/>
              <a:buNone/>
            </a:pPr>
            <a:endParaRPr sz="2400" b="1" dirty="0">
              <a:latin typeface="Comfortaa"/>
              <a:ea typeface="Comfortaa"/>
              <a:cs typeface="Comfortaa"/>
              <a:sym typeface="Comfortaa"/>
            </a:endParaRPr>
          </a:p>
          <a:p>
            <a:pPr marL="0" marR="0" lvl="0" indent="0" algn="l" rtl="0">
              <a:spcBef>
                <a:spcPts val="800"/>
              </a:spcBef>
              <a:spcAft>
                <a:spcPts val="0"/>
              </a:spcAft>
              <a:buNone/>
            </a:pPr>
            <a:endParaRPr sz="2400" b="1" dirty="0">
              <a:latin typeface="Comfortaa"/>
              <a:ea typeface="Comfortaa"/>
              <a:cs typeface="Comfortaa"/>
              <a:sym typeface="Comforta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5c5f72994d_0_22"/>
          <p:cNvSpPr txBox="1">
            <a:spLocks noGrp="1"/>
          </p:cNvSpPr>
          <p:nvPr>
            <p:ph type="title"/>
          </p:nvPr>
        </p:nvSpPr>
        <p:spPr>
          <a:xfrm>
            <a:off x="1218883" y="152400"/>
            <a:ext cx="9751200" cy="1295400"/>
          </a:xfrm>
          <a:prstGeom prst="rect">
            <a:avLst/>
          </a:prstGeom>
          <a:noFill/>
          <a:ln>
            <a:noFill/>
          </a:ln>
        </p:spPr>
        <p:txBody>
          <a:bodyPr spcFirstLastPara="1" wrap="square" lIns="121875" tIns="60925" rIns="121875" bIns="60925" anchor="b" anchorCtr="0">
            <a:noAutofit/>
          </a:bodyPr>
          <a:lstStyle/>
          <a:p>
            <a:pPr marL="0" lvl="0" indent="0" algn="l" rtl="0">
              <a:spcBef>
                <a:spcPts val="0"/>
              </a:spcBef>
              <a:spcAft>
                <a:spcPts val="0"/>
              </a:spcAft>
              <a:buClr>
                <a:schemeClr val="dk1"/>
              </a:buClr>
              <a:buSzPts val="1100"/>
              <a:buFont typeface="Arial"/>
              <a:buNone/>
            </a:pPr>
            <a:r>
              <a:rPr lang="es-ES"/>
              <a:t>Objetivo</a:t>
            </a:r>
            <a:endParaRPr/>
          </a:p>
        </p:txBody>
      </p:sp>
      <p:sp>
        <p:nvSpPr>
          <p:cNvPr id="156" name="Google Shape;156;g5c5f72994d_0_22"/>
          <p:cNvSpPr/>
          <p:nvPr/>
        </p:nvSpPr>
        <p:spPr>
          <a:xfrm>
            <a:off x="1269199" y="1561900"/>
            <a:ext cx="9581054" cy="4618800"/>
          </a:xfrm>
          <a:prstGeom prst="rect">
            <a:avLst/>
          </a:prstGeom>
          <a:noFill/>
          <a:ln>
            <a:noFill/>
          </a:ln>
        </p:spPr>
        <p:txBody>
          <a:bodyPr spcFirstLastPara="1" wrap="square" lIns="91425" tIns="45700" rIns="91425" bIns="45700" anchor="t" anchorCtr="0">
            <a:noAutofit/>
          </a:bodyPr>
          <a:lstStyle/>
          <a:p>
            <a:pPr marL="0" marR="0" lvl="0" indent="0" algn="just" rtl="0">
              <a:spcBef>
                <a:spcPts val="800"/>
              </a:spcBef>
              <a:spcAft>
                <a:spcPts val="0"/>
              </a:spcAft>
              <a:buClr>
                <a:schemeClr val="dk1"/>
              </a:buClr>
              <a:buSzPts val="1100"/>
              <a:buFont typeface="Arial"/>
              <a:buNone/>
            </a:pPr>
            <a:r>
              <a:rPr lang="es-ES" sz="2400" u="sng" dirty="0">
                <a:latin typeface="Century Gothic" panose="020B0502020202020204" pitchFamily="34" charset="0"/>
                <a:ea typeface="Comfortaa"/>
                <a:cs typeface="Comfortaa"/>
                <a:sym typeface="Comfortaa"/>
              </a:rPr>
              <a:t>General: </a:t>
            </a:r>
          </a:p>
          <a:p>
            <a:pPr marL="0" marR="0" lvl="0" indent="0" algn="just" rtl="0">
              <a:spcBef>
                <a:spcPts val="800"/>
              </a:spcBef>
              <a:spcAft>
                <a:spcPts val="0"/>
              </a:spcAft>
              <a:buClr>
                <a:schemeClr val="dk1"/>
              </a:buClr>
              <a:buSzPts val="1100"/>
              <a:buFont typeface="Arial"/>
              <a:buNone/>
            </a:pPr>
            <a:r>
              <a:rPr lang="es-ES" sz="2400" dirty="0">
                <a:latin typeface="Century Gothic" panose="020B0502020202020204" pitchFamily="34" charset="0"/>
                <a:ea typeface="Comfortaa"/>
                <a:cs typeface="Comfortaa"/>
                <a:sym typeface="Comfortaa"/>
              </a:rPr>
              <a:t>Aplicar las nuevas tecnologías de API </a:t>
            </a:r>
            <a:r>
              <a:rPr lang="es-ES" sz="2400" dirty="0" err="1">
                <a:latin typeface="Century Gothic" panose="020B0502020202020204" pitchFamily="34" charset="0"/>
                <a:ea typeface="Comfortaa"/>
                <a:cs typeface="Comfortaa"/>
                <a:sym typeface="Comfortaa"/>
              </a:rPr>
              <a:t>RESTFul</a:t>
            </a:r>
            <a:r>
              <a:rPr lang="es-ES" sz="2400" dirty="0">
                <a:latin typeface="Century Gothic" panose="020B0502020202020204" pitchFamily="34" charset="0"/>
                <a:ea typeface="Comfortaa"/>
                <a:cs typeface="Comfortaa"/>
                <a:sym typeface="Comfortaa"/>
              </a:rPr>
              <a:t> y aplicaciones web SPA en nuestro proyecto propuesto.</a:t>
            </a:r>
            <a:endParaRPr sz="2400" dirty="0">
              <a:latin typeface="Century Gothic" panose="020B0502020202020204" pitchFamily="34" charset="0"/>
              <a:ea typeface="Comfortaa"/>
              <a:cs typeface="Comfortaa"/>
              <a:sym typeface="Comfortaa"/>
            </a:endParaRPr>
          </a:p>
          <a:p>
            <a:pPr marL="0" marR="0" lvl="0" indent="0" algn="just" rtl="0">
              <a:spcBef>
                <a:spcPts val="800"/>
              </a:spcBef>
              <a:spcAft>
                <a:spcPts val="0"/>
              </a:spcAft>
              <a:buClr>
                <a:schemeClr val="dk1"/>
              </a:buClr>
              <a:buSzPts val="1100"/>
              <a:buFont typeface="Arial"/>
              <a:buNone/>
            </a:pPr>
            <a:r>
              <a:rPr lang="es-ES" sz="2400" u="sng" dirty="0">
                <a:latin typeface="Century Gothic" panose="020B0502020202020204" pitchFamily="34" charset="0"/>
                <a:ea typeface="Comfortaa"/>
                <a:cs typeface="Comfortaa"/>
                <a:sym typeface="Comfortaa"/>
              </a:rPr>
              <a:t>Específicos:</a:t>
            </a:r>
            <a:endParaRPr sz="2400" u="sng" dirty="0">
              <a:latin typeface="Century Gothic" panose="020B0502020202020204" pitchFamily="34" charset="0"/>
              <a:ea typeface="Comfortaa"/>
              <a:cs typeface="Comfortaa"/>
              <a:sym typeface="Comfortaa"/>
            </a:endParaRPr>
          </a:p>
          <a:p>
            <a:pPr marL="0" marR="0" lvl="0" indent="0" algn="just" rtl="0">
              <a:spcBef>
                <a:spcPts val="800"/>
              </a:spcBef>
              <a:spcAft>
                <a:spcPts val="0"/>
              </a:spcAft>
              <a:buClr>
                <a:schemeClr val="dk1"/>
              </a:buClr>
              <a:buSzPts val="1100"/>
              <a:buFont typeface="Arial"/>
              <a:buNone/>
            </a:pPr>
            <a:r>
              <a:rPr lang="es-ES" sz="2400" dirty="0">
                <a:latin typeface="Century Gothic" panose="020B0502020202020204" pitchFamily="34" charset="0"/>
                <a:ea typeface="Comfortaa"/>
                <a:cs typeface="Comfortaa"/>
                <a:sym typeface="Comfortaa"/>
              </a:rPr>
              <a:t>-Definir aquella parte del flujo ordinario en donde la empresa tiene la necesidad de perfeccionarse y así entender la naturaleza de la aplicación.</a:t>
            </a:r>
            <a:endParaRPr sz="2400" dirty="0">
              <a:latin typeface="Century Gothic" panose="020B0502020202020204" pitchFamily="34" charset="0"/>
              <a:ea typeface="Comfortaa"/>
              <a:cs typeface="Comfortaa"/>
              <a:sym typeface="Comfortaa"/>
            </a:endParaRPr>
          </a:p>
          <a:p>
            <a:pPr marL="0" marR="0" lvl="0" indent="0" algn="just" rtl="0">
              <a:spcBef>
                <a:spcPts val="800"/>
              </a:spcBef>
              <a:spcAft>
                <a:spcPts val="0"/>
              </a:spcAft>
              <a:buClr>
                <a:schemeClr val="dk1"/>
              </a:buClr>
              <a:buSzPts val="1100"/>
              <a:buFont typeface="Arial"/>
              <a:buNone/>
            </a:pPr>
            <a:r>
              <a:rPr lang="es-ES" sz="2400" dirty="0">
                <a:latin typeface="Century Gothic" panose="020B0502020202020204" pitchFamily="34" charset="0"/>
                <a:ea typeface="Comfortaa"/>
                <a:cs typeface="Comfortaa"/>
                <a:sym typeface="Comfortaa"/>
              </a:rPr>
              <a:t>-Analizar cada una de las fases que tendrá nuestro proyecto . Seguidamente establecer un plan de trabajo</a:t>
            </a:r>
            <a:endParaRPr sz="2400" dirty="0">
              <a:latin typeface="Century Gothic" panose="020B0502020202020204" pitchFamily="34" charset="0"/>
              <a:ea typeface="Comfortaa"/>
              <a:cs typeface="Comfortaa"/>
              <a:sym typeface="Comfortaa"/>
            </a:endParaRPr>
          </a:p>
          <a:p>
            <a:pPr marL="0" marR="0" lvl="0" indent="0" algn="l" rtl="0">
              <a:spcBef>
                <a:spcPts val="800"/>
              </a:spcBef>
              <a:spcAft>
                <a:spcPts val="0"/>
              </a:spcAft>
              <a:buClr>
                <a:schemeClr val="dk1"/>
              </a:buClr>
              <a:buSzPts val="1100"/>
              <a:buFont typeface="Arial"/>
              <a:buNone/>
            </a:pPr>
            <a:endParaRPr sz="2400" b="1" dirty="0">
              <a:latin typeface="Comfortaa"/>
              <a:ea typeface="Comfortaa"/>
              <a:cs typeface="Comfortaa"/>
              <a:sym typeface="Comfortaa"/>
            </a:endParaRPr>
          </a:p>
          <a:p>
            <a:pPr marL="0" marR="0" lvl="0" indent="0" algn="l" rtl="0">
              <a:spcBef>
                <a:spcPts val="800"/>
              </a:spcBef>
              <a:spcAft>
                <a:spcPts val="0"/>
              </a:spcAft>
              <a:buNone/>
            </a:pPr>
            <a:endParaRPr sz="2400" b="1" dirty="0">
              <a:latin typeface="Comfortaa"/>
              <a:ea typeface="Comfortaa"/>
              <a:cs typeface="Comfortaa"/>
              <a:sym typeface="Comforta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5c5f72994d_0_119"/>
          <p:cNvSpPr txBox="1">
            <a:spLocks noGrp="1"/>
          </p:cNvSpPr>
          <p:nvPr>
            <p:ph type="title"/>
          </p:nvPr>
        </p:nvSpPr>
        <p:spPr>
          <a:xfrm>
            <a:off x="1218883" y="152400"/>
            <a:ext cx="9751200" cy="1295400"/>
          </a:xfrm>
          <a:prstGeom prst="rect">
            <a:avLst/>
          </a:prstGeom>
          <a:noFill/>
          <a:ln>
            <a:noFill/>
          </a:ln>
        </p:spPr>
        <p:txBody>
          <a:bodyPr spcFirstLastPara="1" wrap="square" lIns="121875" tIns="60925" rIns="121875" bIns="60925" anchor="b" anchorCtr="0">
            <a:noAutofit/>
          </a:bodyPr>
          <a:lstStyle/>
          <a:p>
            <a:pPr marL="0" lvl="0" indent="0" algn="l" rtl="0">
              <a:spcBef>
                <a:spcPts val="0"/>
              </a:spcBef>
              <a:spcAft>
                <a:spcPts val="0"/>
              </a:spcAft>
              <a:buClr>
                <a:schemeClr val="dk1"/>
              </a:buClr>
              <a:buSzPts val="1100"/>
              <a:buFont typeface="Arial"/>
              <a:buNone/>
            </a:pPr>
            <a:r>
              <a:rPr lang="es-ES"/>
              <a:t>Objetivo</a:t>
            </a:r>
            <a:endParaRPr/>
          </a:p>
        </p:txBody>
      </p:sp>
      <p:sp>
        <p:nvSpPr>
          <p:cNvPr id="163" name="Google Shape;163;g5c5f72994d_0_119"/>
          <p:cNvSpPr/>
          <p:nvPr/>
        </p:nvSpPr>
        <p:spPr>
          <a:xfrm>
            <a:off x="1218882" y="1561900"/>
            <a:ext cx="9801517" cy="4618800"/>
          </a:xfrm>
          <a:prstGeom prst="rect">
            <a:avLst/>
          </a:prstGeom>
          <a:noFill/>
          <a:ln>
            <a:noFill/>
          </a:ln>
        </p:spPr>
        <p:txBody>
          <a:bodyPr spcFirstLastPara="1" wrap="square" lIns="91425" tIns="45700" rIns="91425" bIns="45700" anchor="t" anchorCtr="0">
            <a:noAutofit/>
          </a:bodyPr>
          <a:lstStyle/>
          <a:p>
            <a:pPr lvl="0" algn="just">
              <a:spcBef>
                <a:spcPts val="800"/>
              </a:spcBef>
              <a:buClr>
                <a:schemeClr val="dk1"/>
              </a:buClr>
              <a:buSzPts val="1100"/>
            </a:pPr>
            <a:r>
              <a:rPr lang="es-PE" sz="2400" dirty="0">
                <a:latin typeface="Century Gothic" panose="020B0502020202020204" pitchFamily="34" charset="0"/>
                <a:ea typeface="Comfortaa"/>
                <a:cs typeface="Comfortaa"/>
                <a:sym typeface="Comfortaa"/>
              </a:rPr>
              <a:t>-Diseñar y conocer el producto esperado por el cliente gestionando y generando la documentación necesaria</a:t>
            </a:r>
          </a:p>
          <a:p>
            <a:pPr lvl="0" algn="just">
              <a:spcBef>
                <a:spcPts val="800"/>
              </a:spcBef>
              <a:buClr>
                <a:schemeClr val="dk1"/>
              </a:buClr>
              <a:buSzPts val="1100"/>
            </a:pPr>
            <a:r>
              <a:rPr lang="es-PE" sz="2400" dirty="0">
                <a:latin typeface="Century Gothic" panose="020B0502020202020204" pitchFamily="34" charset="0"/>
                <a:ea typeface="Comfortaa"/>
                <a:cs typeface="Comfortaa"/>
                <a:sym typeface="Comfortaa"/>
              </a:rPr>
              <a:t>-Codificar lo planteado, según el proyecto. Considerar la captura de requerimientos</a:t>
            </a:r>
          </a:p>
          <a:p>
            <a:pPr lvl="0" algn="just">
              <a:spcBef>
                <a:spcPts val="800"/>
              </a:spcBef>
              <a:buClr>
                <a:schemeClr val="dk1"/>
              </a:buClr>
              <a:buSzPts val="1100"/>
            </a:pPr>
            <a:r>
              <a:rPr lang="es-PE" sz="2400" dirty="0">
                <a:latin typeface="Century Gothic" panose="020B0502020202020204" pitchFamily="34" charset="0"/>
                <a:ea typeface="Comfortaa"/>
                <a:cs typeface="Comfortaa"/>
                <a:sym typeface="Comfortaa"/>
              </a:rPr>
              <a:t>-Realizar el proceso de testeo de manera que se reduzca la aparición de errores</a:t>
            </a:r>
          </a:p>
          <a:p>
            <a:pPr lvl="0" algn="just">
              <a:spcBef>
                <a:spcPts val="800"/>
              </a:spcBef>
              <a:buClr>
                <a:schemeClr val="dk1"/>
              </a:buClr>
              <a:buSzPts val="1100"/>
            </a:pPr>
            <a:r>
              <a:rPr lang="es-PE" sz="2400" dirty="0">
                <a:latin typeface="Century Gothic" panose="020B0502020202020204" pitchFamily="34" charset="0"/>
                <a:ea typeface="Comfortaa"/>
                <a:cs typeface="Comfortaa"/>
                <a:sym typeface="Comfortaa"/>
              </a:rPr>
              <a:t>-Probar y validar el producto, esto de acuerdo a los requerimientos planteados en un inicio</a:t>
            </a:r>
          </a:p>
          <a:p>
            <a:pPr lvl="0" algn="just">
              <a:spcBef>
                <a:spcPts val="800"/>
              </a:spcBef>
              <a:buClr>
                <a:schemeClr val="dk1"/>
              </a:buClr>
              <a:buSzPts val="1100"/>
            </a:pPr>
            <a:r>
              <a:rPr lang="es-PE" sz="2400" dirty="0">
                <a:latin typeface="Century Gothic" panose="020B0502020202020204" pitchFamily="34" charset="0"/>
                <a:ea typeface="Comfortaa"/>
                <a:cs typeface="Comfortaa"/>
                <a:sym typeface="Comfortaa"/>
              </a:rPr>
              <a:t>-Mantener el producto.</a:t>
            </a:r>
          </a:p>
          <a:p>
            <a:pPr marL="0" marR="0" lvl="0" indent="0" algn="l" rtl="0">
              <a:spcBef>
                <a:spcPts val="800"/>
              </a:spcBef>
              <a:spcAft>
                <a:spcPts val="0"/>
              </a:spcAft>
              <a:buNone/>
            </a:pPr>
            <a:endParaRPr sz="2400" b="1" dirty="0">
              <a:latin typeface="Comfortaa"/>
              <a:ea typeface="Comfortaa"/>
              <a:cs typeface="Comfortaa"/>
              <a:sym typeface="Comforta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
          <p:cNvSpPr txBox="1">
            <a:spLocks noGrp="1"/>
          </p:cNvSpPr>
          <p:nvPr>
            <p:ph type="title"/>
          </p:nvPr>
        </p:nvSpPr>
        <p:spPr>
          <a:xfrm>
            <a:off x="1218883" y="152400"/>
            <a:ext cx="9751060" cy="1295400"/>
          </a:xfrm>
          <a:prstGeom prst="rect">
            <a:avLst/>
          </a:prstGeom>
          <a:noFill/>
          <a:ln>
            <a:noFill/>
          </a:ln>
        </p:spPr>
        <p:txBody>
          <a:bodyPr spcFirstLastPara="1" wrap="square" lIns="121875" tIns="60925" rIns="121875" bIns="60925" anchor="b" anchorCtr="0">
            <a:normAutofit/>
          </a:bodyPr>
          <a:lstStyle/>
          <a:p>
            <a:pPr marL="0" lvl="0" indent="0" algn="l" rtl="0">
              <a:spcBef>
                <a:spcPts val="0"/>
              </a:spcBef>
              <a:spcAft>
                <a:spcPts val="0"/>
              </a:spcAft>
              <a:buClr>
                <a:schemeClr val="dk1"/>
              </a:buClr>
              <a:buSzPts val="3600"/>
              <a:buFont typeface="Constantia"/>
              <a:buNone/>
            </a:pPr>
            <a:r>
              <a:rPr lang="es-ES"/>
              <a:t>Requisitos Funcionales</a:t>
            </a:r>
            <a:endParaRPr/>
          </a:p>
        </p:txBody>
      </p:sp>
      <p:pic>
        <p:nvPicPr>
          <p:cNvPr id="171" name="Google Shape;171;p4" descr="Resultado de imagen para laptop tumblr"/>
          <p:cNvPicPr preferRelativeResize="0"/>
          <p:nvPr/>
        </p:nvPicPr>
        <p:blipFill rotWithShape="1">
          <a:blip r:embed="rId3">
            <a:alphaModFix/>
          </a:blip>
          <a:srcRect/>
          <a:stretch/>
        </p:blipFill>
        <p:spPr>
          <a:xfrm>
            <a:off x="836612" y="2286000"/>
            <a:ext cx="4876800" cy="324528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5"/>
          <p:cNvPicPr preferRelativeResize="0"/>
          <p:nvPr/>
        </p:nvPicPr>
        <p:blipFill rotWithShape="1">
          <a:blip r:embed="rId3">
            <a:alphaModFix/>
          </a:blip>
          <a:srcRect/>
          <a:stretch/>
        </p:blipFill>
        <p:spPr>
          <a:xfrm>
            <a:off x="3260724" y="814387"/>
            <a:ext cx="5667375" cy="52292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theme/theme1.xml><?xml version="1.0" encoding="utf-8"?>
<a:theme xmlns:a="http://schemas.openxmlformats.org/drawingml/2006/main" name="Cocina 16x9">
  <a:themeElements>
    <a:clrScheme name="Cooking_16x9">
      <a:dk1>
        <a:srgbClr val="000000"/>
      </a:dk1>
      <a:lt1>
        <a:srgbClr val="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Cooking_16x9">
      <a:dk1>
        <a:srgbClr val="000000"/>
      </a:dk1>
      <a:lt1>
        <a:srgbClr val="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629</Words>
  <Application>Microsoft Office PowerPoint</Application>
  <PresentationFormat>Personalizado</PresentationFormat>
  <Paragraphs>77</Paragraphs>
  <Slides>42</Slides>
  <Notes>42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42</vt:i4>
      </vt:variant>
    </vt:vector>
  </HeadingPairs>
  <TitlesOfParts>
    <vt:vector size="50" baseType="lpstr">
      <vt:lpstr>Arial</vt:lpstr>
      <vt:lpstr>Candara Light</vt:lpstr>
      <vt:lpstr>Century Gothic</vt:lpstr>
      <vt:lpstr>Comfortaa</vt:lpstr>
      <vt:lpstr>Constantia</vt:lpstr>
      <vt:lpstr>Kozuka Gothic Pr6N EL</vt:lpstr>
      <vt:lpstr>Times New Roman</vt:lpstr>
      <vt:lpstr>Cocina 16x9</vt:lpstr>
      <vt:lpstr>A la Orden</vt:lpstr>
      <vt:lpstr>Contenido</vt:lpstr>
      <vt:lpstr>Planteamiento del Problema</vt:lpstr>
      <vt:lpstr>Situación actual de la organización.</vt:lpstr>
      <vt:lpstr>Beneficios API RESTFul y aplicaciones web SPA</vt:lpstr>
      <vt:lpstr>Objetivo</vt:lpstr>
      <vt:lpstr>Objetivo</vt:lpstr>
      <vt:lpstr>Requisitos Funcionales</vt:lpstr>
      <vt:lpstr>Presentación de PowerPoint</vt:lpstr>
      <vt:lpstr>Presentación de PowerPoint</vt:lpstr>
      <vt:lpstr>Requisitos No Funcionales</vt:lpstr>
      <vt:lpstr>Presentación de PowerPoint</vt:lpstr>
      <vt:lpstr>Presentación de PowerPoint</vt:lpstr>
      <vt:lpstr>Presentación de PowerPoint</vt:lpstr>
      <vt:lpstr>Presentación de PowerPoint</vt:lpstr>
      <vt:lpstr>Reglas de Negocio</vt:lpstr>
      <vt:lpstr>Presentación de PowerPoint</vt:lpstr>
      <vt:lpstr>Diagrama de Proceso</vt:lpstr>
      <vt:lpstr>Casos de Uso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Diagrama de Clases</vt:lpstr>
      <vt:lpstr>Diagrama ER</vt:lpstr>
      <vt:lpstr>Diagrama base de arquitectura de aplicación</vt:lpstr>
      <vt:lpstr>MockUps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 Orden</dc:title>
  <dc:creator>u201714092 (Silva Guevara, Alexia Damaris)</dc:creator>
  <cp:lastModifiedBy>Diego B.</cp:lastModifiedBy>
  <cp:revision>5</cp:revision>
  <dcterms:created xsi:type="dcterms:W3CDTF">2019-05-04T01:45:53Z</dcterms:created>
  <dcterms:modified xsi:type="dcterms:W3CDTF">2019-07-02T05:01:39Z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