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Apresentar dados básicos do artigo para contextualizar o público sobre a fonte da análise.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Explicar brevemente como a IA evoluiu e está presente em várias áreas, trazendo vantagens mas também riscos.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Comentar sobre a qualidade do artigo, os pontos fortes e fracos, mantendo um tom construtivo.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Relacionar as ideias do artigo com exemplos concretos e experiências próprias, destacando vantagens e preocupações.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Encerrar reforçando a mensagem principal do artigo e o meu posicionamento crítico.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Identificação do Artigo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Título: Inteligência Artificial: riscos, benefícios e uso responsável</a:t>
            </a:r>
          </a:p>
          <a:p>
            <a:r>
              <a:t>Autor: André Carlos Ponce de Leon Ferreira de Carvalho</a:t>
            </a:r>
          </a:p>
          <a:p>
            <a:r>
              <a:t>Ano: 2021</a:t>
            </a:r>
          </a:p>
          <a:p>
            <a:r>
              <a:t>Revista: Estudos Avançados, vol. 35 (101)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Resumo do 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 integrada no dia-a-dia sem percebermos</a:t>
            </a:r>
          </a:p>
          <a:p>
            <a:r>
              <a:t>Avanços: recolha, armazenamento, transmissão e processamento de dados</a:t>
            </a:r>
          </a:p>
          <a:p>
            <a:r>
              <a:t>Aplicações: desde recomendações até veículos autónomos</a:t>
            </a:r>
          </a:p>
          <a:p>
            <a:r>
              <a:t>Benefícios económicos e sociais</a:t>
            </a:r>
          </a:p>
          <a:p>
            <a:r>
              <a:t>Riscos: enviesamento, privacidade, uso indevido de dados, dependência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Análise Crítica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Relevância: visão completa e actualizada</a:t>
            </a:r>
          </a:p>
          <a:p>
            <a:r>
              <a:t>Argumentação clara e bem fundamentada</a:t>
            </a:r>
          </a:p>
          <a:p>
            <a:r>
              <a:t>Equilíbrio entre benefícios e riscos</a:t>
            </a:r>
          </a:p>
          <a:p>
            <a:r>
              <a:t>Ponto fraco: poucas estratégias práticas para mitigar riscos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Conexão com a Realidade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 em tarefas repetitivas: reduz erros e aumenta eficiência</a:t>
            </a:r>
          </a:p>
          <a:p>
            <a:r>
              <a:t>Desvantagem: menos oportunidades de aprendizagem prática</a:t>
            </a:r>
          </a:p>
          <a:p>
            <a:r>
              <a:t>Facilita execução de projectos com planos e análises de risco</a:t>
            </a:r>
          </a:p>
          <a:p>
            <a:r>
              <a:t>Preocupação: protecção de dados sensíveis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 já não é opção, mas necessidade</a:t>
            </a:r>
          </a:p>
          <a:p>
            <a:r>
              <a:t>Importância de uso ético e seguro</a:t>
            </a:r>
          </a:p>
          <a:p>
            <a:r>
              <a:t>Benefícios devem ser distribuídos para todos</a:t>
            </a:r>
          </a:p>
          <a:p>
            <a:r>
              <a:t>Regulação e responsabilidade são fundamentais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