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5148064" y="1916832"/>
            <a:ext cx="2952328" cy="1683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lang="es-E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Título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138202" y="1700808"/>
            <a:ext cx="375427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Transformación y Preparación de Datos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212295" y="3933056"/>
            <a:ext cx="3528392" cy="117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Mg. Ing. Layla Scheli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layla.scheli@gmail.com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es Power Query?</a:t>
            </a:r>
            <a:endParaRPr sz="2400"/>
          </a:p>
        </p:txBody>
      </p:sp>
      <p:sp>
        <p:nvSpPr>
          <p:cNvPr id="162" name="Google Shape;162;p22"/>
          <p:cNvSpPr txBox="1"/>
          <p:nvPr/>
        </p:nvSpPr>
        <p:spPr>
          <a:xfrm>
            <a:off x="1259632" y="1556792"/>
            <a:ext cx="7427168" cy="212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Interfaz intuitiva: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Query presenta una interfaz intuitiva basada en pasos que guía al usuario a través del proceso de transformación de datos. Los usuarios pueden realizar operaciones de transformación mediante la selección de opciones en la interfaz de usuario, sin necesidad de escribir código.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es Power Query?</a:t>
            </a:r>
            <a:endParaRPr sz="2400"/>
          </a:p>
        </p:txBody>
      </p:sp>
      <p:sp>
        <p:nvSpPr>
          <p:cNvPr id="170" name="Google Shape;170;p23"/>
          <p:cNvSpPr txBox="1"/>
          <p:nvPr/>
        </p:nvSpPr>
        <p:spPr>
          <a:xfrm>
            <a:off x="1259632" y="1556792"/>
            <a:ext cx="7427168" cy="1711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Pasos de consulta reproducibles: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transformaciones realizadas en Power Query se registran como una serie de pasos de consulta. Estos pasos son reproducibles, lo que significa que se pueden aplicar automáticamente a nuevos conjuntos de datos o se pueden modificar según sea necesario.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es Power Query?</a:t>
            </a:r>
            <a:endParaRPr sz="2400"/>
          </a:p>
        </p:txBody>
      </p:sp>
      <p:sp>
        <p:nvSpPr>
          <p:cNvPr id="178" name="Google Shape;178;p24"/>
          <p:cNvSpPr txBox="1"/>
          <p:nvPr/>
        </p:nvSpPr>
        <p:spPr>
          <a:xfrm>
            <a:off x="1259632" y="1556792"/>
            <a:ext cx="7427168" cy="254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Automatización de carga de datos: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que se han aplicado las transformaciones deseadas, los usuarios pueden cargar los datos transformados en Excel o Power BI para su análisis y visualización. Power Query permite automatizar este proceso de carga para que los datos se actualicen automáticamente cuando cambien las fuentes de datos subyacentes.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es Power Query?</a:t>
            </a:r>
            <a:endParaRPr sz="2400"/>
          </a:p>
        </p:txBody>
      </p:sp>
      <p:sp>
        <p:nvSpPr>
          <p:cNvPr id="186" name="Google Shape;186;p25"/>
          <p:cNvSpPr txBox="1"/>
          <p:nvPr/>
        </p:nvSpPr>
        <p:spPr>
          <a:xfrm>
            <a:off x="1259632" y="1628800"/>
            <a:ext cx="7427168" cy="1711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resumen, Power Query es una herramienta poderosa y versátil para la transformación de datos que permite a los usuarios importar, limpiar y dar forma a datos de diversas fuentes para su posterior análisis y visualización en Excel o Power BI.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podemos hacer con Power Query? </a:t>
            </a:r>
            <a:endParaRPr sz="2400"/>
          </a:p>
        </p:txBody>
      </p:sp>
      <p:pic>
        <p:nvPicPr>
          <p:cNvPr descr="Todo lo que necesitas saber sobre ETL: Extract, Transform and Load" id="194" name="Google Shape;1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5666" y="2199266"/>
            <a:ext cx="5691083" cy="245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Hands On</a:t>
            </a:r>
            <a:endParaRPr sz="2400"/>
          </a:p>
        </p:txBody>
      </p:sp>
      <p:pic>
        <p:nvPicPr>
          <p:cNvPr descr="A group of colorful hands&#10;&#10;Description automatically generated" id="202" name="Google Shape;2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0923" y="3756851"/>
            <a:ext cx="3820569" cy="190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270567" y="1484784"/>
            <a:ext cx="7427168" cy="431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calidad de datos se refiere a la medida en que los datos son adecuados para su uso previsto en operaciones, toma de decisiones, análisis y otros procesos. Aquí hay algunos conceptos básicos relacionados con la calidad de datos: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Exactitud: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exactitud se refiere a la precisión de los datos en relación con la realidad que representan. Los datos precisos son aquellos que reflejan con precisión los hechos o medidas que representan.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integridad de los datos se refiere a su integridad y coherencia. Los datos íntegros están completos y no tienen errores de redundancia o inconsistencia.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270567" y="1484784"/>
            <a:ext cx="7427168" cy="389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Consistencia: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consistencia implica que los datos sean uniformes en toda la base de datos. Por ejemplo, las mismas categorías deben tener la misma terminología en todas las entradas.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Completitud: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completitud se refiere a la presencia de todos los datos necesarios en un conjunto de datos. Los datos incompletos pueden ser insuficientes para proporcionar información útil o precisa.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Actualidad: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actualidad se refiere a la relevancia temporal de los datos. Los datos actualizados y oportunos son más útiles que los datos desactualizados.</a:t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270567" y="1484784"/>
            <a:ext cx="7427168" cy="389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Confiabilidad: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confiabilidad de los datos se refiere a la fiabilidad y la credibilidad de la fuente de datos. Los datos de fuentes confiables son más confiables y precisos.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Relevancia: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relevancia se refiere a la pertinencia y utilidad de los datos para los usuarios finales. Los datos irrelevantes pueden no proporcionar valor y pueden contaminar la calidad general de los datos.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Estándares de calidad: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estándares de calidad son reglas o criterios establecidos para evaluar la calidad de los datos. Estos estándares pueden variar según el contexto y los requisitos específicos del negocio.</a:t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259632" y="1628800"/>
            <a:ext cx="7427168" cy="212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calidad de los datos implica identificar y abordar problemas en estos aspectos para garantizar que los datos sean precisos, completos, consistentes, oportunos y relevantes para su uso previsto. Esto es crucial para tomar decisiones informadas y garantizar la eficacia de los procesos empresariales y analíticos.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type="title"/>
          </p:nvPr>
        </p:nvSpPr>
        <p:spPr>
          <a:xfrm>
            <a:off x="1115616" y="2132856"/>
            <a:ext cx="7427168" cy="187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4000"/>
              <a:t>Excelente, y ahora bien </a:t>
            </a:r>
            <a:br>
              <a:rPr lang="es-ES" sz="4000"/>
            </a:br>
            <a:r>
              <a:rPr lang="es-ES" sz="4000"/>
              <a:t>¿Qué es Power Query?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es Power Query?</a:t>
            </a:r>
            <a:endParaRPr sz="2400"/>
          </a:p>
        </p:txBody>
      </p:sp>
      <p:sp>
        <p:nvSpPr>
          <p:cNvPr id="138" name="Google Shape;138;p19"/>
          <p:cNvSpPr txBox="1"/>
          <p:nvPr/>
        </p:nvSpPr>
        <p:spPr>
          <a:xfrm>
            <a:off x="1259632" y="1556792"/>
            <a:ext cx="7427168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Query es una herramienta de transformación de datos que se utiliza en Microsoft Excel y Power BI. Permite a los usuarios importar, transformar y combinar datos de diversas fuentes para su análisis y visualización.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es Power Query?</a:t>
            </a:r>
            <a:endParaRPr sz="2400"/>
          </a:p>
        </p:txBody>
      </p:sp>
      <p:sp>
        <p:nvSpPr>
          <p:cNvPr id="146" name="Google Shape;146;p20"/>
          <p:cNvSpPr txBox="1"/>
          <p:nvPr/>
        </p:nvSpPr>
        <p:spPr>
          <a:xfrm>
            <a:off x="1259632" y="1556792"/>
            <a:ext cx="7427168" cy="2182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de las características principales de Power Query son: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Conexión a diversas fuentes de datos: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Query permite conectar con una amplia variedad de fuentes de datos, incluidas bases de datos, archivos locales (como Excel y CSV), servicios en la nube (como Azure y SharePoint), servicios web y muchas más.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ybuenano\Desktop\Presentacións2.png"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75" y="1066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1187624" y="1196752"/>
            <a:ext cx="7427168" cy="2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2400"/>
              <a:t>¿Qué es Power Query?</a:t>
            </a:r>
            <a:endParaRPr sz="2400"/>
          </a:p>
        </p:txBody>
      </p:sp>
      <p:sp>
        <p:nvSpPr>
          <p:cNvPr id="154" name="Google Shape;154;p21"/>
          <p:cNvSpPr txBox="1"/>
          <p:nvPr/>
        </p:nvSpPr>
        <p:spPr>
          <a:xfrm>
            <a:off x="1259632" y="1556792"/>
            <a:ext cx="7427168" cy="212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Transformación de datos: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que se importan los datos, Power Query ofrece una amplia gama de funciones para limpiar, transformar y dar forma a los datos según las necesidades del usuario. Esto incluye funciones para filtrar filas, eliminar duplicados, cambiar tipos de datos, agregar columnas calculadas, combinar tablas y mucho más.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ulo Expert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