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9" r:id="rId3"/>
    <p:sldId id="313" r:id="rId4"/>
    <p:sldId id="314" r:id="rId5"/>
    <p:sldId id="315" r:id="rId6"/>
    <p:sldId id="316" r:id="rId7"/>
    <p:sldId id="317" r:id="rId8"/>
    <p:sldId id="318" r:id="rId9"/>
    <p:sldId id="319" r:id="rId10"/>
    <p:sldId id="320" r:id="rId11"/>
    <p:sldId id="321" r:id="rId12"/>
    <p:sldId id="322" r:id="rId13"/>
    <p:sldId id="299"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0D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A547DE-1D33-4440-843A-3B20443C71BB}" v="12" dt="2024-04-28T20:28:43.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353" y="5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yla Scheli" userId="8e984409522794b7" providerId="LiveId" clId="{A1B8AD5B-A827-4841-AAFC-550BC8193095}"/>
    <pc:docChg chg="undo custSel addSld delSld modSld sldOrd">
      <pc:chgData name="Layla Scheli" userId="8e984409522794b7" providerId="LiveId" clId="{A1B8AD5B-A827-4841-AAFC-550BC8193095}" dt="2024-04-01T00:37:45.357" v="474" actId="692"/>
      <pc:docMkLst>
        <pc:docMk/>
      </pc:docMkLst>
      <pc:sldChg chg="addSp delSp modSp mod">
        <pc:chgData name="Layla Scheli" userId="8e984409522794b7" providerId="LiveId" clId="{A1B8AD5B-A827-4841-AAFC-550BC8193095}" dt="2024-03-31T22:45:01.436" v="33" actId="20577"/>
        <pc:sldMkLst>
          <pc:docMk/>
          <pc:sldMk cId="16847987" sldId="256"/>
        </pc:sldMkLst>
        <pc:spChg chg="mod">
          <ac:chgData name="Layla Scheli" userId="8e984409522794b7" providerId="LiveId" clId="{A1B8AD5B-A827-4841-AAFC-550BC8193095}" dt="2024-03-31T22:45:01.436" v="33" actId="20577"/>
          <ac:spMkLst>
            <pc:docMk/>
            <pc:sldMk cId="16847987" sldId="256"/>
            <ac:spMk id="7" creationId="{E4C7B2F7-5FB6-98F9-B969-202DAC66D69B}"/>
          </ac:spMkLst>
        </pc:spChg>
        <pc:spChg chg="add del">
          <ac:chgData name="Layla Scheli" userId="8e984409522794b7" providerId="LiveId" clId="{A1B8AD5B-A827-4841-AAFC-550BC8193095}" dt="2024-03-31T22:43:54.294" v="3" actId="478"/>
          <ac:spMkLst>
            <pc:docMk/>
            <pc:sldMk cId="16847987" sldId="256"/>
            <ac:spMk id="11" creationId="{6411EAA1-2C0D-3F74-4BB0-826393B55BB2}"/>
          </ac:spMkLst>
        </pc:spChg>
        <pc:picChg chg="add del">
          <ac:chgData name="Layla Scheli" userId="8e984409522794b7" providerId="LiveId" clId="{A1B8AD5B-A827-4841-AAFC-550BC8193095}" dt="2024-03-31T22:43:51.914" v="2" actId="478"/>
          <ac:picMkLst>
            <pc:docMk/>
            <pc:sldMk cId="16847987" sldId="256"/>
            <ac:picMk id="1026" creationId="{00000000-0000-0000-0000-000000000000}"/>
          </ac:picMkLst>
        </pc:picChg>
      </pc:sldChg>
      <pc:sldChg chg="addSp delSp modSp mod">
        <pc:chgData name="Layla Scheli" userId="8e984409522794b7" providerId="LiveId" clId="{A1B8AD5B-A827-4841-AAFC-550BC8193095}" dt="2024-03-31T23:03:21.675" v="102" actId="1076"/>
        <pc:sldMkLst>
          <pc:docMk/>
          <pc:sldMk cId="4049683304" sldId="257"/>
        </pc:sldMkLst>
        <pc:spChg chg="add del mod">
          <ac:chgData name="Layla Scheli" userId="8e984409522794b7" providerId="LiveId" clId="{A1B8AD5B-A827-4841-AAFC-550BC8193095}" dt="2024-03-31T23:02:45.354" v="94" actId="21"/>
          <ac:spMkLst>
            <pc:docMk/>
            <pc:sldMk cId="4049683304" sldId="257"/>
            <ac:spMk id="2" creationId="{00000000-0000-0000-0000-000000000000}"/>
          </ac:spMkLst>
        </pc:spChg>
        <pc:spChg chg="add del mod">
          <ac:chgData name="Layla Scheli" userId="8e984409522794b7" providerId="LiveId" clId="{A1B8AD5B-A827-4841-AAFC-550BC8193095}" dt="2024-03-31T22:46:32.855" v="49" actId="478"/>
          <ac:spMkLst>
            <pc:docMk/>
            <pc:sldMk cId="4049683304" sldId="257"/>
            <ac:spMk id="3" creationId="{00000000-0000-0000-0000-000000000000}"/>
          </ac:spMkLst>
        </pc:spChg>
        <pc:spChg chg="add del">
          <ac:chgData name="Layla Scheli" userId="8e984409522794b7" providerId="LiveId" clId="{A1B8AD5B-A827-4841-AAFC-550BC8193095}" dt="2024-03-31T22:44:57.816" v="29" actId="22"/>
          <ac:spMkLst>
            <pc:docMk/>
            <pc:sldMk cId="4049683304" sldId="257"/>
            <ac:spMk id="6" creationId="{392A9136-2F90-50E2-1CE5-254F893CFCDA}"/>
          </ac:spMkLst>
        </pc:spChg>
        <pc:spChg chg="add mod">
          <ac:chgData name="Layla Scheli" userId="8e984409522794b7" providerId="LiveId" clId="{A1B8AD5B-A827-4841-AAFC-550BC8193095}" dt="2024-03-31T23:03:21.675" v="102" actId="1076"/>
          <ac:spMkLst>
            <pc:docMk/>
            <pc:sldMk cId="4049683304" sldId="257"/>
            <ac:spMk id="8" creationId="{09D2F8DA-9D39-47BD-96AC-4FA9951082B5}"/>
          </ac:spMkLst>
        </pc:spChg>
        <pc:spChg chg="add del">
          <ac:chgData name="Layla Scheli" userId="8e984409522794b7" providerId="LiveId" clId="{A1B8AD5B-A827-4841-AAFC-550BC8193095}" dt="2024-03-31T22:46:39.838" v="53" actId="22"/>
          <ac:spMkLst>
            <pc:docMk/>
            <pc:sldMk cId="4049683304" sldId="257"/>
            <ac:spMk id="10" creationId="{519DC23A-48EE-EF42-4940-241C3B79CFD4}"/>
          </ac:spMkLst>
        </pc:spChg>
        <pc:picChg chg="mod">
          <ac:chgData name="Layla Scheli" userId="8e984409522794b7" providerId="LiveId" clId="{A1B8AD5B-A827-4841-AAFC-550BC8193095}" dt="2024-03-31T22:43:57.107" v="5" actId="1076"/>
          <ac:picMkLst>
            <pc:docMk/>
            <pc:sldMk cId="4049683304" sldId="257"/>
            <ac:picMk id="4" creationId="{00000000-0000-0000-0000-000000000000}"/>
          </ac:picMkLst>
        </pc:picChg>
        <pc:picChg chg="add mod">
          <ac:chgData name="Layla Scheli" userId="8e984409522794b7" providerId="LiveId" clId="{A1B8AD5B-A827-4841-AAFC-550BC8193095}" dt="2024-03-31T23:03:18.364" v="101" actId="1076"/>
          <ac:picMkLst>
            <pc:docMk/>
            <pc:sldMk cId="4049683304" sldId="257"/>
            <ac:picMk id="12" creationId="{FB7BA7EB-0B37-3C03-5628-59DCD482921F}"/>
          </ac:picMkLst>
        </pc:picChg>
      </pc:sldChg>
      <pc:sldChg chg="modSp add del mod">
        <pc:chgData name="Layla Scheli" userId="8e984409522794b7" providerId="LiveId" clId="{A1B8AD5B-A827-4841-AAFC-550BC8193095}" dt="2024-04-01T00:36:04.633" v="456" actId="47"/>
        <pc:sldMkLst>
          <pc:docMk/>
          <pc:sldMk cId="977957085" sldId="258"/>
        </pc:sldMkLst>
        <pc:spChg chg="mod">
          <ac:chgData name="Layla Scheli" userId="8e984409522794b7" providerId="LiveId" clId="{A1B8AD5B-A827-4841-AAFC-550BC8193095}" dt="2024-03-31T23:02:17.001" v="86" actId="20577"/>
          <ac:spMkLst>
            <pc:docMk/>
            <pc:sldMk cId="977957085" sldId="258"/>
            <ac:spMk id="3" creationId="{00000000-0000-0000-0000-000000000000}"/>
          </ac:spMkLst>
        </pc:spChg>
        <pc:picChg chg="mod">
          <ac:chgData name="Layla Scheli" userId="8e984409522794b7" providerId="LiveId" clId="{A1B8AD5B-A827-4841-AAFC-550BC8193095}" dt="2024-03-31T22:46:27.565" v="45" actId="1076"/>
          <ac:picMkLst>
            <pc:docMk/>
            <pc:sldMk cId="977957085" sldId="258"/>
            <ac:picMk id="4" creationId="{00000000-0000-0000-0000-000000000000}"/>
          </ac:picMkLst>
        </pc:picChg>
      </pc:sldChg>
      <pc:sldChg chg="add del">
        <pc:chgData name="Layla Scheli" userId="8e984409522794b7" providerId="LiveId" clId="{A1B8AD5B-A827-4841-AAFC-550BC8193095}" dt="2024-03-31T22:45:10.587" v="36"/>
        <pc:sldMkLst>
          <pc:docMk/>
          <pc:sldMk cId="178743228" sldId="259"/>
        </pc:sldMkLst>
      </pc:sldChg>
      <pc:sldChg chg="addSp delSp modSp add mod">
        <pc:chgData name="Layla Scheli" userId="8e984409522794b7" providerId="LiveId" clId="{A1B8AD5B-A827-4841-AAFC-550BC8193095}" dt="2024-03-31T23:05:20.132" v="139" actId="14100"/>
        <pc:sldMkLst>
          <pc:docMk/>
          <pc:sldMk cId="2253903936" sldId="259"/>
        </pc:sldMkLst>
        <pc:spChg chg="del mod">
          <ac:chgData name="Layla Scheli" userId="8e984409522794b7" providerId="LiveId" clId="{A1B8AD5B-A827-4841-AAFC-550BC8193095}" dt="2024-03-31T23:04:02.795" v="110" actId="478"/>
          <ac:spMkLst>
            <pc:docMk/>
            <pc:sldMk cId="2253903936" sldId="259"/>
            <ac:spMk id="2" creationId="{00000000-0000-0000-0000-000000000000}"/>
          </ac:spMkLst>
        </pc:spChg>
        <pc:spChg chg="add del mod">
          <ac:chgData name="Layla Scheli" userId="8e984409522794b7" providerId="LiveId" clId="{A1B8AD5B-A827-4841-AAFC-550BC8193095}" dt="2024-03-31T23:03:53.656" v="107" actId="478"/>
          <ac:spMkLst>
            <pc:docMk/>
            <pc:sldMk cId="2253903936" sldId="259"/>
            <ac:spMk id="5" creationId="{54689DB8-4F15-A0D8-7E98-88FB4733409E}"/>
          </ac:spMkLst>
        </pc:spChg>
        <pc:spChg chg="add del mod">
          <ac:chgData name="Layla Scheli" userId="8e984409522794b7" providerId="LiveId" clId="{A1B8AD5B-A827-4841-AAFC-550BC8193095}" dt="2024-03-31T23:04:08.627" v="114" actId="478"/>
          <ac:spMkLst>
            <pc:docMk/>
            <pc:sldMk cId="2253903936" sldId="259"/>
            <ac:spMk id="7" creationId="{E1F835C2-309E-32D0-6864-AE076DCD3A6F}"/>
          </ac:spMkLst>
        </pc:spChg>
        <pc:spChg chg="del">
          <ac:chgData name="Layla Scheli" userId="8e984409522794b7" providerId="LiveId" clId="{A1B8AD5B-A827-4841-AAFC-550BC8193095}" dt="2024-03-31T23:03:46.864" v="104" actId="478"/>
          <ac:spMkLst>
            <pc:docMk/>
            <pc:sldMk cId="2253903936" sldId="259"/>
            <ac:spMk id="8" creationId="{09D2F8DA-9D39-47BD-96AC-4FA9951082B5}"/>
          </ac:spMkLst>
        </pc:spChg>
        <pc:spChg chg="add mod">
          <ac:chgData name="Layla Scheli" userId="8e984409522794b7" providerId="LiveId" clId="{A1B8AD5B-A827-4841-AAFC-550BC8193095}" dt="2024-03-31T23:04:25.245" v="120" actId="1076"/>
          <ac:spMkLst>
            <pc:docMk/>
            <pc:sldMk cId="2253903936" sldId="259"/>
            <ac:spMk id="10" creationId="{8A0DC6E5-238B-A2D7-93E3-3B2D766AFBF5}"/>
          </ac:spMkLst>
        </pc:spChg>
        <pc:spChg chg="add mod">
          <ac:chgData name="Layla Scheli" userId="8e984409522794b7" providerId="LiveId" clId="{A1B8AD5B-A827-4841-AAFC-550BC8193095}" dt="2024-03-31T23:04:47.272" v="126" actId="14100"/>
          <ac:spMkLst>
            <pc:docMk/>
            <pc:sldMk cId="2253903936" sldId="259"/>
            <ac:spMk id="13" creationId="{7FE18A80-5DC2-7CFC-5229-8DC507409AFF}"/>
          </ac:spMkLst>
        </pc:spChg>
        <pc:spChg chg="add mod">
          <ac:chgData name="Layla Scheli" userId="8e984409522794b7" providerId="LiveId" clId="{A1B8AD5B-A827-4841-AAFC-550BC8193095}" dt="2024-03-31T23:05:06.438" v="131"/>
          <ac:spMkLst>
            <pc:docMk/>
            <pc:sldMk cId="2253903936" sldId="259"/>
            <ac:spMk id="15" creationId="{56CF59DA-BB33-E501-F865-A342386910DA}"/>
          </ac:spMkLst>
        </pc:spChg>
        <pc:spChg chg="add mod">
          <ac:chgData name="Layla Scheli" userId="8e984409522794b7" providerId="LiveId" clId="{A1B8AD5B-A827-4841-AAFC-550BC8193095}" dt="2024-03-31T23:05:20.132" v="139" actId="14100"/>
          <ac:spMkLst>
            <pc:docMk/>
            <pc:sldMk cId="2253903936" sldId="259"/>
            <ac:spMk id="17" creationId="{6AB3FE98-7FA3-3F75-F47A-74D48687DE23}"/>
          </ac:spMkLst>
        </pc:spChg>
        <pc:picChg chg="add del mod">
          <ac:chgData name="Layla Scheli" userId="8e984409522794b7" providerId="LiveId" clId="{A1B8AD5B-A827-4841-AAFC-550BC8193095}" dt="2024-03-31T23:05:17.679" v="138" actId="1076"/>
          <ac:picMkLst>
            <pc:docMk/>
            <pc:sldMk cId="2253903936" sldId="259"/>
            <ac:picMk id="4" creationId="{00000000-0000-0000-0000-000000000000}"/>
          </ac:picMkLst>
        </pc:picChg>
        <pc:picChg chg="del">
          <ac:chgData name="Layla Scheli" userId="8e984409522794b7" providerId="LiveId" clId="{A1B8AD5B-A827-4841-AAFC-550BC8193095}" dt="2024-03-31T23:03:46.864" v="104" actId="478"/>
          <ac:picMkLst>
            <pc:docMk/>
            <pc:sldMk cId="2253903936" sldId="259"/>
            <ac:picMk id="12" creationId="{FB7BA7EB-0B37-3C03-5628-59DCD482921F}"/>
          </ac:picMkLst>
        </pc:picChg>
      </pc:sldChg>
      <pc:sldChg chg="addSp delSp modSp add mod ord">
        <pc:chgData name="Layla Scheli" userId="8e984409522794b7" providerId="LiveId" clId="{A1B8AD5B-A827-4841-AAFC-550BC8193095}" dt="2024-04-01T00:36:27.049" v="459" actId="692"/>
        <pc:sldMkLst>
          <pc:docMk/>
          <pc:sldMk cId="2859118921" sldId="260"/>
        </pc:sldMkLst>
        <pc:spChg chg="mod">
          <ac:chgData name="Layla Scheli" userId="8e984409522794b7" providerId="LiveId" clId="{A1B8AD5B-A827-4841-AAFC-550BC8193095}" dt="2024-03-31T23:06:53.812" v="167" actId="1076"/>
          <ac:spMkLst>
            <pc:docMk/>
            <pc:sldMk cId="2859118921" sldId="260"/>
            <ac:spMk id="2" creationId="{00000000-0000-0000-0000-000000000000}"/>
          </ac:spMkLst>
        </pc:spChg>
        <pc:spChg chg="add mod">
          <ac:chgData name="Layla Scheli" userId="8e984409522794b7" providerId="LiveId" clId="{A1B8AD5B-A827-4841-AAFC-550BC8193095}" dt="2024-03-31T23:06:18.711" v="159" actId="1076"/>
          <ac:spMkLst>
            <pc:docMk/>
            <pc:sldMk cId="2859118921" sldId="260"/>
            <ac:spMk id="5" creationId="{CDAACC18-12BA-E676-85EC-0CFF900A5FB5}"/>
          </ac:spMkLst>
        </pc:spChg>
        <pc:spChg chg="del">
          <ac:chgData name="Layla Scheli" userId="8e984409522794b7" providerId="LiveId" clId="{A1B8AD5B-A827-4841-AAFC-550BC8193095}" dt="2024-03-31T23:05:42.969" v="145" actId="478"/>
          <ac:spMkLst>
            <pc:docMk/>
            <pc:sldMk cId="2859118921" sldId="260"/>
            <ac:spMk id="8" creationId="{09D2F8DA-9D39-47BD-96AC-4FA9951082B5}"/>
          </ac:spMkLst>
        </pc:spChg>
        <pc:picChg chg="add mod">
          <ac:chgData name="Layla Scheli" userId="8e984409522794b7" providerId="LiveId" clId="{A1B8AD5B-A827-4841-AAFC-550BC8193095}" dt="2024-04-01T00:36:27.049" v="459" actId="692"/>
          <ac:picMkLst>
            <pc:docMk/>
            <pc:sldMk cId="2859118921" sldId="260"/>
            <ac:picMk id="6" creationId="{32319221-D68F-6589-8319-ADF9DEED0BFD}"/>
          </ac:picMkLst>
        </pc:picChg>
        <pc:picChg chg="del">
          <ac:chgData name="Layla Scheli" userId="8e984409522794b7" providerId="LiveId" clId="{A1B8AD5B-A827-4841-AAFC-550BC8193095}" dt="2024-03-31T23:05:42.969" v="145" actId="478"/>
          <ac:picMkLst>
            <pc:docMk/>
            <pc:sldMk cId="2859118921" sldId="260"/>
            <ac:picMk id="12" creationId="{FB7BA7EB-0B37-3C03-5628-59DCD482921F}"/>
          </ac:picMkLst>
        </pc:picChg>
      </pc:sldChg>
      <pc:sldChg chg="addSp delSp modSp add mod">
        <pc:chgData name="Layla Scheli" userId="8e984409522794b7" providerId="LiveId" clId="{A1B8AD5B-A827-4841-AAFC-550BC8193095}" dt="2024-03-31T23:07:59.576" v="173" actId="1076"/>
        <pc:sldMkLst>
          <pc:docMk/>
          <pc:sldMk cId="389162202" sldId="261"/>
        </pc:sldMkLst>
        <pc:spChg chg="mod">
          <ac:chgData name="Layla Scheli" userId="8e984409522794b7" providerId="LiveId" clId="{A1B8AD5B-A827-4841-AAFC-550BC8193095}" dt="2024-03-31T23:07:51.685" v="170" actId="108"/>
          <ac:spMkLst>
            <pc:docMk/>
            <pc:sldMk cId="389162202" sldId="261"/>
            <ac:spMk id="2" creationId="{00000000-0000-0000-0000-000000000000}"/>
          </ac:spMkLst>
        </pc:spChg>
        <pc:spChg chg="del">
          <ac:chgData name="Layla Scheli" userId="8e984409522794b7" providerId="LiveId" clId="{A1B8AD5B-A827-4841-AAFC-550BC8193095}" dt="2024-03-31T23:07:53.809" v="171" actId="478"/>
          <ac:spMkLst>
            <pc:docMk/>
            <pc:sldMk cId="389162202" sldId="261"/>
            <ac:spMk id="5" creationId="{CDAACC18-12BA-E676-85EC-0CFF900A5FB5}"/>
          </ac:spMkLst>
        </pc:spChg>
        <pc:picChg chg="add mod">
          <ac:chgData name="Layla Scheli" userId="8e984409522794b7" providerId="LiveId" clId="{A1B8AD5B-A827-4841-AAFC-550BC8193095}" dt="2024-03-31T23:07:59.576" v="173" actId="1076"/>
          <ac:picMkLst>
            <pc:docMk/>
            <pc:sldMk cId="389162202" sldId="261"/>
            <ac:picMk id="3" creationId="{71EB2925-1EF5-80B6-73BE-99748D98C264}"/>
          </ac:picMkLst>
        </pc:picChg>
        <pc:picChg chg="del">
          <ac:chgData name="Layla Scheli" userId="8e984409522794b7" providerId="LiveId" clId="{A1B8AD5B-A827-4841-AAFC-550BC8193095}" dt="2024-03-31T23:07:53.809" v="171" actId="478"/>
          <ac:picMkLst>
            <pc:docMk/>
            <pc:sldMk cId="389162202" sldId="261"/>
            <ac:picMk id="6" creationId="{32319221-D68F-6589-8319-ADF9DEED0BFD}"/>
          </ac:picMkLst>
        </pc:picChg>
      </pc:sldChg>
      <pc:sldChg chg="addSp delSp modSp add mod">
        <pc:chgData name="Layla Scheli" userId="8e984409522794b7" providerId="LiveId" clId="{A1B8AD5B-A827-4841-AAFC-550BC8193095}" dt="2024-03-31T23:09:11.528" v="190" actId="108"/>
        <pc:sldMkLst>
          <pc:docMk/>
          <pc:sldMk cId="753457013" sldId="262"/>
        </pc:sldMkLst>
        <pc:spChg chg="mod">
          <ac:chgData name="Layla Scheli" userId="8e984409522794b7" providerId="LiveId" clId="{A1B8AD5B-A827-4841-AAFC-550BC8193095}" dt="2024-03-31T23:09:11.528" v="190" actId="108"/>
          <ac:spMkLst>
            <pc:docMk/>
            <pc:sldMk cId="753457013" sldId="262"/>
            <ac:spMk id="2" creationId="{00000000-0000-0000-0000-000000000000}"/>
          </ac:spMkLst>
        </pc:spChg>
        <pc:spChg chg="add mod">
          <ac:chgData name="Layla Scheli" userId="8e984409522794b7" providerId="LiveId" clId="{A1B8AD5B-A827-4841-AAFC-550BC8193095}" dt="2024-03-31T23:08:50.624" v="187" actId="1076"/>
          <ac:spMkLst>
            <pc:docMk/>
            <pc:sldMk cId="753457013" sldId="262"/>
            <ac:spMk id="6" creationId="{4822C4C2-9C02-D65E-3C8D-9E842C25288F}"/>
          </ac:spMkLst>
        </pc:spChg>
        <pc:picChg chg="del">
          <ac:chgData name="Layla Scheli" userId="8e984409522794b7" providerId="LiveId" clId="{A1B8AD5B-A827-4841-AAFC-550BC8193095}" dt="2024-03-31T23:08:14.002" v="176" actId="478"/>
          <ac:picMkLst>
            <pc:docMk/>
            <pc:sldMk cId="753457013" sldId="262"/>
            <ac:picMk id="3" creationId="{71EB2925-1EF5-80B6-73BE-99748D98C264}"/>
          </ac:picMkLst>
        </pc:picChg>
        <pc:picChg chg="add mod">
          <ac:chgData name="Layla Scheli" userId="8e984409522794b7" providerId="LiveId" clId="{A1B8AD5B-A827-4841-AAFC-550BC8193095}" dt="2024-03-31T23:08:47.765" v="186" actId="1076"/>
          <ac:picMkLst>
            <pc:docMk/>
            <pc:sldMk cId="753457013" sldId="262"/>
            <ac:picMk id="7" creationId="{CA98C883-94DB-70F9-B3EC-77B86014F4FC}"/>
          </ac:picMkLst>
        </pc:picChg>
      </pc:sldChg>
      <pc:sldChg chg="delSp modSp add mod">
        <pc:chgData name="Layla Scheli" userId="8e984409522794b7" providerId="LiveId" clId="{A1B8AD5B-A827-4841-AAFC-550BC8193095}" dt="2024-03-31T23:09:30.784" v="195" actId="1076"/>
        <pc:sldMkLst>
          <pc:docMk/>
          <pc:sldMk cId="2646173367" sldId="263"/>
        </pc:sldMkLst>
        <pc:spChg chg="mod">
          <ac:chgData name="Layla Scheli" userId="8e984409522794b7" providerId="LiveId" clId="{A1B8AD5B-A827-4841-AAFC-550BC8193095}" dt="2024-03-31T23:09:16.611" v="191" actId="108"/>
          <ac:spMkLst>
            <pc:docMk/>
            <pc:sldMk cId="2646173367" sldId="263"/>
            <ac:spMk id="2" creationId="{00000000-0000-0000-0000-000000000000}"/>
          </ac:spMkLst>
        </pc:spChg>
        <pc:spChg chg="mod">
          <ac:chgData name="Layla Scheli" userId="8e984409522794b7" providerId="LiveId" clId="{A1B8AD5B-A827-4841-AAFC-550BC8193095}" dt="2024-03-31T23:09:30.784" v="195" actId="1076"/>
          <ac:spMkLst>
            <pc:docMk/>
            <pc:sldMk cId="2646173367" sldId="263"/>
            <ac:spMk id="6" creationId="{4822C4C2-9C02-D65E-3C8D-9E842C25288F}"/>
          </ac:spMkLst>
        </pc:spChg>
        <pc:picChg chg="del">
          <ac:chgData name="Layla Scheli" userId="8e984409522794b7" providerId="LiveId" clId="{A1B8AD5B-A827-4841-AAFC-550BC8193095}" dt="2024-03-31T23:09:21.897" v="193" actId="478"/>
          <ac:picMkLst>
            <pc:docMk/>
            <pc:sldMk cId="2646173367" sldId="263"/>
            <ac:picMk id="7" creationId="{CA98C883-94DB-70F9-B3EC-77B86014F4FC}"/>
          </ac:picMkLst>
        </pc:picChg>
      </pc:sldChg>
      <pc:sldChg chg="addSp modSp add mod">
        <pc:chgData name="Layla Scheli" userId="8e984409522794b7" providerId="LiveId" clId="{A1B8AD5B-A827-4841-AAFC-550BC8193095}" dt="2024-03-31T23:10:45.606" v="214"/>
        <pc:sldMkLst>
          <pc:docMk/>
          <pc:sldMk cId="1484695294" sldId="264"/>
        </pc:sldMkLst>
        <pc:spChg chg="mod">
          <ac:chgData name="Layla Scheli" userId="8e984409522794b7" providerId="LiveId" clId="{A1B8AD5B-A827-4841-AAFC-550BC8193095}" dt="2024-03-31T23:09:47.017" v="198" actId="108"/>
          <ac:spMkLst>
            <pc:docMk/>
            <pc:sldMk cId="1484695294" sldId="264"/>
            <ac:spMk id="2" creationId="{00000000-0000-0000-0000-000000000000}"/>
          </ac:spMkLst>
        </pc:spChg>
        <pc:spChg chg="mod">
          <ac:chgData name="Layla Scheli" userId="8e984409522794b7" providerId="LiveId" clId="{A1B8AD5B-A827-4841-AAFC-550BC8193095}" dt="2024-03-31T23:09:59.818" v="204" actId="108"/>
          <ac:spMkLst>
            <pc:docMk/>
            <pc:sldMk cId="1484695294" sldId="264"/>
            <ac:spMk id="6" creationId="{4822C4C2-9C02-D65E-3C8D-9E842C25288F}"/>
          </ac:spMkLst>
        </pc:spChg>
        <pc:picChg chg="add mod">
          <ac:chgData name="Layla Scheli" userId="8e984409522794b7" providerId="LiveId" clId="{A1B8AD5B-A827-4841-AAFC-550BC8193095}" dt="2024-03-31T23:10:10.501" v="208" actId="1076"/>
          <ac:picMkLst>
            <pc:docMk/>
            <pc:sldMk cId="1484695294" sldId="264"/>
            <ac:picMk id="3" creationId="{0CAD15DC-191F-3C89-319C-010CC630E11D}"/>
          </ac:picMkLst>
        </pc:picChg>
        <pc:picChg chg="add mod">
          <ac:chgData name="Layla Scheli" userId="8e984409522794b7" providerId="LiveId" clId="{A1B8AD5B-A827-4841-AAFC-550BC8193095}" dt="2024-03-31T23:10:45.606" v="214"/>
          <ac:picMkLst>
            <pc:docMk/>
            <pc:sldMk cId="1484695294" sldId="264"/>
            <ac:picMk id="5" creationId="{B7EB702F-DAD9-8612-CF63-9705EA1248D3}"/>
          </ac:picMkLst>
        </pc:picChg>
      </pc:sldChg>
      <pc:sldChg chg="addSp delSp modSp add mod">
        <pc:chgData name="Layla Scheli" userId="8e984409522794b7" providerId="LiveId" clId="{A1B8AD5B-A827-4841-AAFC-550BC8193095}" dt="2024-04-01T00:36:42.608" v="461" actId="692"/>
        <pc:sldMkLst>
          <pc:docMk/>
          <pc:sldMk cId="923064789" sldId="265"/>
        </pc:sldMkLst>
        <pc:spChg chg="mod">
          <ac:chgData name="Layla Scheli" userId="8e984409522794b7" providerId="LiveId" clId="{A1B8AD5B-A827-4841-AAFC-550BC8193095}" dt="2024-03-31T23:10:37.260" v="211" actId="108"/>
          <ac:spMkLst>
            <pc:docMk/>
            <pc:sldMk cId="923064789" sldId="265"/>
            <ac:spMk id="2" creationId="{00000000-0000-0000-0000-000000000000}"/>
          </ac:spMkLst>
        </pc:spChg>
        <pc:spChg chg="del">
          <ac:chgData name="Layla Scheli" userId="8e984409522794b7" providerId="LiveId" clId="{A1B8AD5B-A827-4841-AAFC-550BC8193095}" dt="2024-03-31T23:10:48.462" v="215" actId="478"/>
          <ac:spMkLst>
            <pc:docMk/>
            <pc:sldMk cId="923064789" sldId="265"/>
            <ac:spMk id="6" creationId="{4822C4C2-9C02-D65E-3C8D-9E842C25288F}"/>
          </ac:spMkLst>
        </pc:spChg>
        <pc:picChg chg="del">
          <ac:chgData name="Layla Scheli" userId="8e984409522794b7" providerId="LiveId" clId="{A1B8AD5B-A827-4841-AAFC-550BC8193095}" dt="2024-03-31T23:10:40.927" v="213" actId="478"/>
          <ac:picMkLst>
            <pc:docMk/>
            <pc:sldMk cId="923064789" sldId="265"/>
            <ac:picMk id="3" creationId="{0CAD15DC-191F-3C89-319C-010CC630E11D}"/>
          </ac:picMkLst>
        </pc:picChg>
        <pc:picChg chg="mod">
          <ac:chgData name="Layla Scheli" userId="8e984409522794b7" providerId="LiveId" clId="{A1B8AD5B-A827-4841-AAFC-550BC8193095}" dt="2024-03-31T23:10:40.024" v="212" actId="1076"/>
          <ac:picMkLst>
            <pc:docMk/>
            <pc:sldMk cId="923064789" sldId="265"/>
            <ac:picMk id="4" creationId="{00000000-0000-0000-0000-000000000000}"/>
          </ac:picMkLst>
        </pc:picChg>
        <pc:picChg chg="add mod">
          <ac:chgData name="Layla Scheli" userId="8e984409522794b7" providerId="LiveId" clId="{A1B8AD5B-A827-4841-AAFC-550BC8193095}" dt="2024-04-01T00:36:42.608" v="461" actId="692"/>
          <ac:picMkLst>
            <pc:docMk/>
            <pc:sldMk cId="923064789" sldId="265"/>
            <ac:picMk id="5" creationId="{658BACDE-6900-626B-FC32-A83D15AF3113}"/>
          </ac:picMkLst>
        </pc:picChg>
      </pc:sldChg>
      <pc:sldChg chg="addSp delSp modSp add mod">
        <pc:chgData name="Layla Scheli" userId="8e984409522794b7" providerId="LiveId" clId="{A1B8AD5B-A827-4841-AAFC-550BC8193095}" dt="2024-03-31T23:13:01.148" v="256" actId="1076"/>
        <pc:sldMkLst>
          <pc:docMk/>
          <pc:sldMk cId="1604372454" sldId="266"/>
        </pc:sldMkLst>
        <pc:spChg chg="mod">
          <ac:chgData name="Layla Scheli" userId="8e984409522794b7" providerId="LiveId" clId="{A1B8AD5B-A827-4841-AAFC-550BC8193095}" dt="2024-03-31T23:11:13.987" v="223"/>
          <ac:spMkLst>
            <pc:docMk/>
            <pc:sldMk cId="1604372454" sldId="266"/>
            <ac:spMk id="2" creationId="{00000000-0000-0000-0000-000000000000}"/>
          </ac:spMkLst>
        </pc:spChg>
        <pc:spChg chg="add mod">
          <ac:chgData name="Layla Scheli" userId="8e984409522794b7" providerId="LiveId" clId="{A1B8AD5B-A827-4841-AAFC-550BC8193095}" dt="2024-03-31T23:13:01.148" v="256" actId="1076"/>
          <ac:spMkLst>
            <pc:docMk/>
            <pc:sldMk cId="1604372454" sldId="266"/>
            <ac:spMk id="6" creationId="{CE243468-A78A-D527-576D-49E80A24076B}"/>
          </ac:spMkLst>
        </pc:spChg>
        <pc:picChg chg="del">
          <ac:chgData name="Layla Scheli" userId="8e984409522794b7" providerId="LiveId" clId="{A1B8AD5B-A827-4841-AAFC-550BC8193095}" dt="2024-03-31T23:11:03.392" v="220" actId="478"/>
          <ac:picMkLst>
            <pc:docMk/>
            <pc:sldMk cId="1604372454" sldId="266"/>
            <ac:picMk id="5" creationId="{658BACDE-6900-626B-FC32-A83D15AF3113}"/>
          </ac:picMkLst>
        </pc:picChg>
      </pc:sldChg>
      <pc:sldChg chg="modSp add mod">
        <pc:chgData name="Layla Scheli" userId="8e984409522794b7" providerId="LiveId" clId="{A1B8AD5B-A827-4841-AAFC-550BC8193095}" dt="2024-03-31T23:12:49.327" v="253" actId="14100"/>
        <pc:sldMkLst>
          <pc:docMk/>
          <pc:sldMk cId="2645906531" sldId="267"/>
        </pc:sldMkLst>
        <pc:spChg chg="mod">
          <ac:chgData name="Layla Scheli" userId="8e984409522794b7" providerId="LiveId" clId="{A1B8AD5B-A827-4841-AAFC-550BC8193095}" dt="2024-03-31T23:12:14.679" v="241" actId="108"/>
          <ac:spMkLst>
            <pc:docMk/>
            <pc:sldMk cId="2645906531" sldId="267"/>
            <ac:spMk id="2" creationId="{00000000-0000-0000-0000-000000000000}"/>
          </ac:spMkLst>
        </pc:spChg>
        <pc:spChg chg="mod">
          <ac:chgData name="Layla Scheli" userId="8e984409522794b7" providerId="LiveId" clId="{A1B8AD5B-A827-4841-AAFC-550BC8193095}" dt="2024-03-31T23:12:49.327" v="253" actId="14100"/>
          <ac:spMkLst>
            <pc:docMk/>
            <pc:sldMk cId="2645906531" sldId="267"/>
            <ac:spMk id="6" creationId="{CE243468-A78A-D527-576D-49E80A24076B}"/>
          </ac:spMkLst>
        </pc:spChg>
      </pc:sldChg>
      <pc:sldChg chg="addSp delSp modSp add mod">
        <pc:chgData name="Layla Scheli" userId="8e984409522794b7" providerId="LiveId" clId="{A1B8AD5B-A827-4841-AAFC-550BC8193095}" dt="2024-04-01T00:36:56.005" v="464" actId="1076"/>
        <pc:sldMkLst>
          <pc:docMk/>
          <pc:sldMk cId="3540048587" sldId="268"/>
        </pc:sldMkLst>
        <pc:spChg chg="del">
          <ac:chgData name="Layla Scheli" userId="8e984409522794b7" providerId="LiveId" clId="{A1B8AD5B-A827-4841-AAFC-550BC8193095}" dt="2024-03-31T23:13:11.508" v="261" actId="478"/>
          <ac:spMkLst>
            <pc:docMk/>
            <pc:sldMk cId="3540048587" sldId="268"/>
            <ac:spMk id="2" creationId="{00000000-0000-0000-0000-000000000000}"/>
          </ac:spMkLst>
        </pc:spChg>
        <pc:spChg chg="del">
          <ac:chgData name="Layla Scheli" userId="8e984409522794b7" providerId="LiveId" clId="{A1B8AD5B-A827-4841-AAFC-550BC8193095}" dt="2024-03-31T23:13:08.912" v="258" actId="478"/>
          <ac:spMkLst>
            <pc:docMk/>
            <pc:sldMk cId="3540048587" sldId="268"/>
            <ac:spMk id="6" creationId="{CE243468-A78A-D527-576D-49E80A24076B}"/>
          </ac:spMkLst>
        </pc:spChg>
        <pc:spChg chg="add del mod">
          <ac:chgData name="Layla Scheli" userId="8e984409522794b7" providerId="LiveId" clId="{A1B8AD5B-A827-4841-AAFC-550BC8193095}" dt="2024-03-31T23:13:13.328" v="262" actId="478"/>
          <ac:spMkLst>
            <pc:docMk/>
            <pc:sldMk cId="3540048587" sldId="268"/>
            <ac:spMk id="7" creationId="{3C46F848-F6F2-1F6C-03E3-2AE91E0FAB07}"/>
          </ac:spMkLst>
        </pc:spChg>
        <pc:picChg chg="add del mod">
          <ac:chgData name="Layla Scheli" userId="8e984409522794b7" providerId="LiveId" clId="{A1B8AD5B-A827-4841-AAFC-550BC8193095}" dt="2024-03-31T23:13:11.508" v="261" actId="478"/>
          <ac:picMkLst>
            <pc:docMk/>
            <pc:sldMk cId="3540048587" sldId="268"/>
            <ac:picMk id="3" creationId="{8FBC6BE5-9D04-BAB0-B899-9E62B0B33F1E}"/>
          </ac:picMkLst>
        </pc:picChg>
        <pc:picChg chg="add mod">
          <ac:chgData name="Layla Scheli" userId="8e984409522794b7" providerId="LiveId" clId="{A1B8AD5B-A827-4841-AAFC-550BC8193095}" dt="2024-04-01T00:36:56.005" v="464" actId="1076"/>
          <ac:picMkLst>
            <pc:docMk/>
            <pc:sldMk cId="3540048587" sldId="268"/>
            <ac:picMk id="8" creationId="{9E3207E2-343A-E6A9-3086-136B2637BFC7}"/>
          </ac:picMkLst>
        </pc:picChg>
      </pc:sldChg>
      <pc:sldChg chg="modSp add mod ord">
        <pc:chgData name="Layla Scheli" userId="8e984409522794b7" providerId="LiveId" clId="{A1B8AD5B-A827-4841-AAFC-550BC8193095}" dt="2024-03-31T23:14:40.178" v="298" actId="1076"/>
        <pc:sldMkLst>
          <pc:docMk/>
          <pc:sldMk cId="2790080500" sldId="269"/>
        </pc:sldMkLst>
        <pc:spChg chg="mod">
          <ac:chgData name="Layla Scheli" userId="8e984409522794b7" providerId="LiveId" clId="{A1B8AD5B-A827-4841-AAFC-550BC8193095}" dt="2024-03-31T23:13:35.566" v="269" actId="108"/>
          <ac:spMkLst>
            <pc:docMk/>
            <pc:sldMk cId="2790080500" sldId="269"/>
            <ac:spMk id="2" creationId="{00000000-0000-0000-0000-000000000000}"/>
          </ac:spMkLst>
        </pc:spChg>
        <pc:spChg chg="mod">
          <ac:chgData name="Layla Scheli" userId="8e984409522794b7" providerId="LiveId" clId="{A1B8AD5B-A827-4841-AAFC-550BC8193095}" dt="2024-03-31T23:14:40.178" v="298" actId="1076"/>
          <ac:spMkLst>
            <pc:docMk/>
            <pc:sldMk cId="2790080500" sldId="269"/>
            <ac:spMk id="6" creationId="{CE243468-A78A-D527-576D-49E80A24076B}"/>
          </ac:spMkLst>
        </pc:spChg>
      </pc:sldChg>
      <pc:sldChg chg="addSp delSp modSp add mod">
        <pc:chgData name="Layla Scheli" userId="8e984409522794b7" providerId="LiveId" clId="{A1B8AD5B-A827-4841-AAFC-550BC8193095}" dt="2024-04-01T00:37:06.950" v="466" actId="692"/>
        <pc:sldMkLst>
          <pc:docMk/>
          <pc:sldMk cId="1818328343" sldId="270"/>
        </pc:sldMkLst>
        <pc:spChg chg="mod">
          <ac:chgData name="Layla Scheli" userId="8e984409522794b7" providerId="LiveId" clId="{A1B8AD5B-A827-4841-AAFC-550BC8193095}" dt="2024-03-31T23:14:58.930" v="301" actId="108"/>
          <ac:spMkLst>
            <pc:docMk/>
            <pc:sldMk cId="1818328343" sldId="270"/>
            <ac:spMk id="2" creationId="{00000000-0000-0000-0000-000000000000}"/>
          </ac:spMkLst>
        </pc:spChg>
        <pc:spChg chg="del">
          <ac:chgData name="Layla Scheli" userId="8e984409522794b7" providerId="LiveId" clId="{A1B8AD5B-A827-4841-AAFC-550BC8193095}" dt="2024-04-01T00:26:40.351" v="302" actId="478"/>
          <ac:spMkLst>
            <pc:docMk/>
            <pc:sldMk cId="1818328343" sldId="270"/>
            <ac:spMk id="6" creationId="{CE243468-A78A-D527-576D-49E80A24076B}"/>
          </ac:spMkLst>
        </pc:spChg>
        <pc:picChg chg="add mod">
          <ac:chgData name="Layla Scheli" userId="8e984409522794b7" providerId="LiveId" clId="{A1B8AD5B-A827-4841-AAFC-550BC8193095}" dt="2024-04-01T00:37:06.950" v="466" actId="692"/>
          <ac:picMkLst>
            <pc:docMk/>
            <pc:sldMk cId="1818328343" sldId="270"/>
            <ac:picMk id="3" creationId="{C63EFD82-D9DB-DE9A-E86A-BF60F456F28C}"/>
          </ac:picMkLst>
        </pc:picChg>
      </pc:sldChg>
      <pc:sldChg chg="addSp delSp modSp add mod">
        <pc:chgData name="Layla Scheli" userId="8e984409522794b7" providerId="LiveId" clId="{A1B8AD5B-A827-4841-AAFC-550BC8193095}" dt="2024-04-01T00:28:25.041" v="332" actId="1076"/>
        <pc:sldMkLst>
          <pc:docMk/>
          <pc:sldMk cId="567498168" sldId="271"/>
        </pc:sldMkLst>
        <pc:spChg chg="mod">
          <ac:chgData name="Layla Scheli" userId="8e984409522794b7" providerId="LiveId" clId="{A1B8AD5B-A827-4841-AAFC-550BC8193095}" dt="2024-04-01T00:27:40.521" v="324" actId="1076"/>
          <ac:spMkLst>
            <pc:docMk/>
            <pc:sldMk cId="567498168" sldId="271"/>
            <ac:spMk id="2" creationId="{00000000-0000-0000-0000-000000000000}"/>
          </ac:spMkLst>
        </pc:spChg>
        <pc:picChg chg="del">
          <ac:chgData name="Layla Scheli" userId="8e984409522794b7" providerId="LiveId" clId="{A1B8AD5B-A827-4841-AAFC-550BC8193095}" dt="2024-04-01T00:27:09.363" v="313" actId="478"/>
          <ac:picMkLst>
            <pc:docMk/>
            <pc:sldMk cId="567498168" sldId="271"/>
            <ac:picMk id="3" creationId="{C63EFD82-D9DB-DE9A-E86A-BF60F456F28C}"/>
          </ac:picMkLst>
        </pc:picChg>
        <pc:picChg chg="mod">
          <ac:chgData name="Layla Scheli" userId="8e984409522794b7" providerId="LiveId" clId="{A1B8AD5B-A827-4841-AAFC-550BC8193095}" dt="2024-04-01T00:27:33.175" v="323" actId="1076"/>
          <ac:picMkLst>
            <pc:docMk/>
            <pc:sldMk cId="567498168" sldId="271"/>
            <ac:picMk id="4" creationId="{00000000-0000-0000-0000-000000000000}"/>
          </ac:picMkLst>
        </pc:picChg>
        <pc:picChg chg="add mod">
          <ac:chgData name="Layla Scheli" userId="8e984409522794b7" providerId="LiveId" clId="{A1B8AD5B-A827-4841-AAFC-550BC8193095}" dt="2024-04-01T00:28:25.041" v="332" actId="1076"/>
          <ac:picMkLst>
            <pc:docMk/>
            <pc:sldMk cId="567498168" sldId="271"/>
            <ac:picMk id="6" creationId="{FF53E4AE-77FA-F234-F959-3582FCBCA489}"/>
          </ac:picMkLst>
        </pc:picChg>
      </pc:sldChg>
      <pc:sldChg chg="add del">
        <pc:chgData name="Layla Scheli" userId="8e984409522794b7" providerId="LiveId" clId="{A1B8AD5B-A827-4841-AAFC-550BC8193095}" dt="2024-04-01T00:28:39.871" v="334" actId="2890"/>
        <pc:sldMkLst>
          <pc:docMk/>
          <pc:sldMk cId="2632430875" sldId="272"/>
        </pc:sldMkLst>
      </pc:sldChg>
      <pc:sldChg chg="addSp delSp modSp add mod">
        <pc:chgData name="Layla Scheli" userId="8e984409522794b7" providerId="LiveId" clId="{A1B8AD5B-A827-4841-AAFC-550BC8193095}" dt="2024-04-01T00:37:20.962" v="470" actId="692"/>
        <pc:sldMkLst>
          <pc:docMk/>
          <pc:sldMk cId="3451899206" sldId="272"/>
        </pc:sldMkLst>
        <pc:spChg chg="mod">
          <ac:chgData name="Layla Scheli" userId="8e984409522794b7" providerId="LiveId" clId="{A1B8AD5B-A827-4841-AAFC-550BC8193095}" dt="2024-04-01T00:29:01.670" v="344" actId="20577"/>
          <ac:spMkLst>
            <pc:docMk/>
            <pc:sldMk cId="3451899206" sldId="272"/>
            <ac:spMk id="2" creationId="{00000000-0000-0000-0000-000000000000}"/>
          </ac:spMkLst>
        </pc:spChg>
        <pc:spChg chg="add mod">
          <ac:chgData name="Layla Scheli" userId="8e984409522794b7" providerId="LiveId" clId="{A1B8AD5B-A827-4841-AAFC-550BC8193095}" dt="2024-04-01T00:29:00.618" v="343"/>
          <ac:spMkLst>
            <pc:docMk/>
            <pc:sldMk cId="3451899206" sldId="272"/>
            <ac:spMk id="3" creationId="{9B32B648-C9B8-BBB8-8498-A13615807371}"/>
          </ac:spMkLst>
        </pc:spChg>
        <pc:picChg chg="add mod">
          <ac:chgData name="Layla Scheli" userId="8e984409522794b7" providerId="LiveId" clId="{A1B8AD5B-A827-4841-AAFC-550BC8193095}" dt="2024-04-01T00:37:20.962" v="470" actId="692"/>
          <ac:picMkLst>
            <pc:docMk/>
            <pc:sldMk cId="3451899206" sldId="272"/>
            <ac:picMk id="5" creationId="{E990DCEA-73DD-62AF-533A-C36D016D6C9D}"/>
          </ac:picMkLst>
        </pc:picChg>
        <pc:picChg chg="del">
          <ac:chgData name="Layla Scheli" userId="8e984409522794b7" providerId="LiveId" clId="{A1B8AD5B-A827-4841-AAFC-550BC8193095}" dt="2024-04-01T00:28:45.494" v="337" actId="478"/>
          <ac:picMkLst>
            <pc:docMk/>
            <pc:sldMk cId="3451899206" sldId="272"/>
            <ac:picMk id="6" creationId="{FF53E4AE-77FA-F234-F959-3582FCBCA489}"/>
          </ac:picMkLst>
        </pc:picChg>
      </pc:sldChg>
      <pc:sldChg chg="addSp delSp modSp add mod ord">
        <pc:chgData name="Layla Scheli" userId="8e984409522794b7" providerId="LiveId" clId="{A1B8AD5B-A827-4841-AAFC-550BC8193095}" dt="2024-04-01T00:29:42.663" v="357" actId="1076"/>
        <pc:sldMkLst>
          <pc:docMk/>
          <pc:sldMk cId="813865074" sldId="273"/>
        </pc:sldMkLst>
        <pc:spChg chg="mod">
          <ac:chgData name="Layla Scheli" userId="8e984409522794b7" providerId="LiveId" clId="{A1B8AD5B-A827-4841-AAFC-550BC8193095}" dt="2024-04-01T00:29:27.392" v="353" actId="108"/>
          <ac:spMkLst>
            <pc:docMk/>
            <pc:sldMk cId="813865074" sldId="273"/>
            <ac:spMk id="2" creationId="{00000000-0000-0000-0000-000000000000}"/>
          </ac:spMkLst>
        </pc:spChg>
        <pc:spChg chg="add mod">
          <ac:chgData name="Layla Scheli" userId="8e984409522794b7" providerId="LiveId" clId="{A1B8AD5B-A827-4841-AAFC-550BC8193095}" dt="2024-04-01T00:29:42.663" v="357" actId="1076"/>
          <ac:spMkLst>
            <pc:docMk/>
            <pc:sldMk cId="813865074" sldId="273"/>
            <ac:spMk id="6" creationId="{EC5608DE-B83D-19A9-6A6D-44213BCBECD5}"/>
          </ac:spMkLst>
        </pc:spChg>
        <pc:picChg chg="del">
          <ac:chgData name="Layla Scheli" userId="8e984409522794b7" providerId="LiveId" clId="{A1B8AD5B-A827-4841-AAFC-550BC8193095}" dt="2024-04-01T00:29:28.798" v="354" actId="478"/>
          <ac:picMkLst>
            <pc:docMk/>
            <pc:sldMk cId="813865074" sldId="273"/>
            <ac:picMk id="3" creationId="{C63EFD82-D9DB-DE9A-E86A-BF60F456F28C}"/>
          </ac:picMkLst>
        </pc:picChg>
      </pc:sldChg>
      <pc:sldChg chg="addSp modSp add mod">
        <pc:chgData name="Layla Scheli" userId="8e984409522794b7" providerId="LiveId" clId="{A1B8AD5B-A827-4841-AAFC-550BC8193095}" dt="2024-04-01T00:37:34.027" v="472" actId="692"/>
        <pc:sldMkLst>
          <pc:docMk/>
          <pc:sldMk cId="851997780" sldId="274"/>
        </pc:sldMkLst>
        <pc:spChg chg="mod">
          <ac:chgData name="Layla Scheli" userId="8e984409522794b7" providerId="LiveId" clId="{A1B8AD5B-A827-4841-AAFC-550BC8193095}" dt="2024-04-01T00:29:57.811" v="360" actId="108"/>
          <ac:spMkLst>
            <pc:docMk/>
            <pc:sldMk cId="851997780" sldId="274"/>
            <ac:spMk id="2" creationId="{00000000-0000-0000-0000-000000000000}"/>
          </ac:spMkLst>
        </pc:spChg>
        <pc:spChg chg="mod">
          <ac:chgData name="Layla Scheli" userId="8e984409522794b7" providerId="LiveId" clId="{A1B8AD5B-A827-4841-AAFC-550BC8193095}" dt="2024-04-01T00:30:32.145" v="370" actId="14100"/>
          <ac:spMkLst>
            <pc:docMk/>
            <pc:sldMk cId="851997780" sldId="274"/>
            <ac:spMk id="6" creationId="{EC5608DE-B83D-19A9-6A6D-44213BCBECD5}"/>
          </ac:spMkLst>
        </pc:spChg>
        <pc:picChg chg="add mod">
          <ac:chgData name="Layla Scheli" userId="8e984409522794b7" providerId="LiveId" clId="{A1B8AD5B-A827-4841-AAFC-550BC8193095}" dt="2024-04-01T00:37:34.027" v="472" actId="692"/>
          <ac:picMkLst>
            <pc:docMk/>
            <pc:sldMk cId="851997780" sldId="274"/>
            <ac:picMk id="3" creationId="{EC792DDF-9A47-F94A-4A39-6A33A4D79BC8}"/>
          </ac:picMkLst>
        </pc:picChg>
      </pc:sldChg>
      <pc:sldChg chg="delSp modSp add mod">
        <pc:chgData name="Layla Scheli" userId="8e984409522794b7" providerId="LiveId" clId="{A1B8AD5B-A827-4841-AAFC-550BC8193095}" dt="2024-04-01T00:31:07.053" v="379" actId="108"/>
        <pc:sldMkLst>
          <pc:docMk/>
          <pc:sldMk cId="74460978" sldId="275"/>
        </pc:sldMkLst>
        <pc:spChg chg="mod">
          <ac:chgData name="Layla Scheli" userId="8e984409522794b7" providerId="LiveId" clId="{A1B8AD5B-A827-4841-AAFC-550BC8193095}" dt="2024-04-01T00:31:07.053" v="379" actId="108"/>
          <ac:spMkLst>
            <pc:docMk/>
            <pc:sldMk cId="74460978" sldId="275"/>
            <ac:spMk id="2" creationId="{00000000-0000-0000-0000-000000000000}"/>
          </ac:spMkLst>
        </pc:spChg>
        <pc:spChg chg="mod">
          <ac:chgData name="Layla Scheli" userId="8e984409522794b7" providerId="LiveId" clId="{A1B8AD5B-A827-4841-AAFC-550BC8193095}" dt="2024-04-01T00:31:01.265" v="378" actId="1076"/>
          <ac:spMkLst>
            <pc:docMk/>
            <pc:sldMk cId="74460978" sldId="275"/>
            <ac:spMk id="6" creationId="{EC5608DE-B83D-19A9-6A6D-44213BCBECD5}"/>
          </ac:spMkLst>
        </pc:spChg>
        <pc:picChg chg="del">
          <ac:chgData name="Layla Scheli" userId="8e984409522794b7" providerId="LiveId" clId="{A1B8AD5B-A827-4841-AAFC-550BC8193095}" dt="2024-04-01T00:30:49.707" v="375" actId="478"/>
          <ac:picMkLst>
            <pc:docMk/>
            <pc:sldMk cId="74460978" sldId="275"/>
            <ac:picMk id="3" creationId="{EC792DDF-9A47-F94A-4A39-6A33A4D79BC8}"/>
          </ac:picMkLst>
        </pc:picChg>
      </pc:sldChg>
      <pc:sldChg chg="modSp add mod">
        <pc:chgData name="Layla Scheli" userId="8e984409522794b7" providerId="LiveId" clId="{A1B8AD5B-A827-4841-AAFC-550BC8193095}" dt="2024-04-01T00:32:01.805" v="397" actId="5793"/>
        <pc:sldMkLst>
          <pc:docMk/>
          <pc:sldMk cId="412474705" sldId="276"/>
        </pc:sldMkLst>
        <pc:spChg chg="mod">
          <ac:chgData name="Layla Scheli" userId="8e984409522794b7" providerId="LiveId" clId="{A1B8AD5B-A827-4841-AAFC-550BC8193095}" dt="2024-04-01T00:31:18.078" v="385" actId="20577"/>
          <ac:spMkLst>
            <pc:docMk/>
            <pc:sldMk cId="412474705" sldId="276"/>
            <ac:spMk id="2" creationId="{00000000-0000-0000-0000-000000000000}"/>
          </ac:spMkLst>
        </pc:spChg>
        <pc:spChg chg="mod">
          <ac:chgData name="Layla Scheli" userId="8e984409522794b7" providerId="LiveId" clId="{A1B8AD5B-A827-4841-AAFC-550BC8193095}" dt="2024-04-01T00:32:01.805" v="397" actId="5793"/>
          <ac:spMkLst>
            <pc:docMk/>
            <pc:sldMk cId="412474705" sldId="276"/>
            <ac:spMk id="6" creationId="{EC5608DE-B83D-19A9-6A6D-44213BCBECD5}"/>
          </ac:spMkLst>
        </pc:spChg>
      </pc:sldChg>
      <pc:sldChg chg="modSp add mod ord">
        <pc:chgData name="Layla Scheli" userId="8e984409522794b7" providerId="LiveId" clId="{A1B8AD5B-A827-4841-AAFC-550BC8193095}" dt="2024-04-01T00:31:43.793" v="392"/>
        <pc:sldMkLst>
          <pc:docMk/>
          <pc:sldMk cId="3434967870" sldId="277"/>
        </pc:sldMkLst>
        <pc:spChg chg="mod">
          <ac:chgData name="Layla Scheli" userId="8e984409522794b7" providerId="LiveId" clId="{A1B8AD5B-A827-4841-AAFC-550BC8193095}" dt="2024-04-01T00:31:40.742" v="390" actId="1076"/>
          <ac:spMkLst>
            <pc:docMk/>
            <pc:sldMk cId="3434967870" sldId="277"/>
            <ac:spMk id="6" creationId="{EC5608DE-B83D-19A9-6A6D-44213BCBECD5}"/>
          </ac:spMkLst>
        </pc:spChg>
      </pc:sldChg>
      <pc:sldChg chg="addSp delSp modSp add mod">
        <pc:chgData name="Layla Scheli" userId="8e984409522794b7" providerId="LiveId" clId="{A1B8AD5B-A827-4841-AAFC-550BC8193095}" dt="2024-04-01T00:37:45.357" v="474" actId="692"/>
        <pc:sldMkLst>
          <pc:docMk/>
          <pc:sldMk cId="2626247487" sldId="278"/>
        </pc:sldMkLst>
        <pc:spChg chg="mod">
          <ac:chgData name="Layla Scheli" userId="8e984409522794b7" providerId="LiveId" clId="{A1B8AD5B-A827-4841-AAFC-550BC8193095}" dt="2024-04-01T00:32:20.269" v="401" actId="20577"/>
          <ac:spMkLst>
            <pc:docMk/>
            <pc:sldMk cId="2626247487" sldId="278"/>
            <ac:spMk id="2" creationId="{00000000-0000-0000-0000-000000000000}"/>
          </ac:spMkLst>
        </pc:spChg>
        <pc:spChg chg="add mod">
          <ac:chgData name="Layla Scheli" userId="8e984409522794b7" providerId="LiveId" clId="{A1B8AD5B-A827-4841-AAFC-550BC8193095}" dt="2024-04-01T00:32:37.194" v="405" actId="1076"/>
          <ac:spMkLst>
            <pc:docMk/>
            <pc:sldMk cId="2626247487" sldId="278"/>
            <ac:spMk id="5" creationId="{7F05317D-19A3-2C8A-5B52-CF4521567B8A}"/>
          </ac:spMkLst>
        </pc:spChg>
        <pc:spChg chg="del">
          <ac:chgData name="Layla Scheli" userId="8e984409522794b7" providerId="LiveId" clId="{A1B8AD5B-A827-4841-AAFC-550BC8193095}" dt="2024-04-01T00:32:31.034" v="402" actId="478"/>
          <ac:spMkLst>
            <pc:docMk/>
            <pc:sldMk cId="2626247487" sldId="278"/>
            <ac:spMk id="6" creationId="{EC5608DE-B83D-19A9-6A6D-44213BCBECD5}"/>
          </ac:spMkLst>
        </pc:spChg>
        <pc:picChg chg="add mod">
          <ac:chgData name="Layla Scheli" userId="8e984409522794b7" providerId="LiveId" clId="{A1B8AD5B-A827-4841-AAFC-550BC8193095}" dt="2024-04-01T00:37:45.357" v="474" actId="692"/>
          <ac:picMkLst>
            <pc:docMk/>
            <pc:sldMk cId="2626247487" sldId="278"/>
            <ac:picMk id="3" creationId="{59C7C29E-128C-C6D5-76CC-84AC20E564AB}"/>
          </ac:picMkLst>
        </pc:picChg>
      </pc:sldChg>
      <pc:sldChg chg="addSp delSp modSp add mod">
        <pc:chgData name="Layla Scheli" userId="8e984409522794b7" providerId="LiveId" clId="{A1B8AD5B-A827-4841-AAFC-550BC8193095}" dt="2024-04-01T00:33:22.663" v="416" actId="1076"/>
        <pc:sldMkLst>
          <pc:docMk/>
          <pc:sldMk cId="2321381301" sldId="279"/>
        </pc:sldMkLst>
        <pc:spChg chg="mod">
          <ac:chgData name="Layla Scheli" userId="8e984409522794b7" providerId="LiveId" clId="{A1B8AD5B-A827-4841-AAFC-550BC8193095}" dt="2024-04-01T00:33:11.227" v="413" actId="108"/>
          <ac:spMkLst>
            <pc:docMk/>
            <pc:sldMk cId="2321381301" sldId="279"/>
            <ac:spMk id="2" creationId="{00000000-0000-0000-0000-000000000000}"/>
          </ac:spMkLst>
        </pc:spChg>
        <pc:spChg chg="del">
          <ac:chgData name="Layla Scheli" userId="8e984409522794b7" providerId="LiveId" clId="{A1B8AD5B-A827-4841-AAFC-550BC8193095}" dt="2024-04-01T00:33:01.017" v="411" actId="478"/>
          <ac:spMkLst>
            <pc:docMk/>
            <pc:sldMk cId="2321381301" sldId="279"/>
            <ac:spMk id="5" creationId="{7F05317D-19A3-2C8A-5B52-CF4521567B8A}"/>
          </ac:spMkLst>
        </pc:spChg>
        <pc:picChg chg="del">
          <ac:chgData name="Layla Scheli" userId="8e984409522794b7" providerId="LiveId" clId="{A1B8AD5B-A827-4841-AAFC-550BC8193095}" dt="2024-04-01T00:33:01.017" v="411" actId="478"/>
          <ac:picMkLst>
            <pc:docMk/>
            <pc:sldMk cId="2321381301" sldId="279"/>
            <ac:picMk id="3" creationId="{59C7C29E-128C-C6D5-76CC-84AC20E564AB}"/>
          </ac:picMkLst>
        </pc:picChg>
        <pc:picChg chg="add mod">
          <ac:chgData name="Layla Scheli" userId="8e984409522794b7" providerId="LiveId" clId="{A1B8AD5B-A827-4841-AAFC-550BC8193095}" dt="2024-04-01T00:33:22.663" v="416" actId="1076"/>
          <ac:picMkLst>
            <pc:docMk/>
            <pc:sldMk cId="2321381301" sldId="279"/>
            <ac:picMk id="6" creationId="{74D663BA-9CA2-E05F-5DED-9723BA30C715}"/>
          </ac:picMkLst>
        </pc:picChg>
      </pc:sldChg>
      <pc:sldChg chg="addSp delSp modSp add mod">
        <pc:chgData name="Layla Scheli" userId="8e984409522794b7" providerId="LiveId" clId="{A1B8AD5B-A827-4841-AAFC-550BC8193095}" dt="2024-04-01T00:33:51.453" v="422" actId="1076"/>
        <pc:sldMkLst>
          <pc:docMk/>
          <pc:sldMk cId="201210901" sldId="280"/>
        </pc:sldMkLst>
        <pc:spChg chg="mod">
          <ac:chgData name="Layla Scheli" userId="8e984409522794b7" providerId="LiveId" clId="{A1B8AD5B-A827-4841-AAFC-550BC8193095}" dt="2024-04-01T00:33:40.831" v="419" actId="108"/>
          <ac:spMkLst>
            <pc:docMk/>
            <pc:sldMk cId="201210901" sldId="280"/>
            <ac:spMk id="2" creationId="{00000000-0000-0000-0000-000000000000}"/>
          </ac:spMkLst>
        </pc:spChg>
        <pc:picChg chg="add mod">
          <ac:chgData name="Layla Scheli" userId="8e984409522794b7" providerId="LiveId" clId="{A1B8AD5B-A827-4841-AAFC-550BC8193095}" dt="2024-04-01T00:33:51.453" v="422" actId="1076"/>
          <ac:picMkLst>
            <pc:docMk/>
            <pc:sldMk cId="201210901" sldId="280"/>
            <ac:picMk id="3" creationId="{9CFF38A2-CE39-753C-DA41-7032BD9E119D}"/>
          </ac:picMkLst>
        </pc:picChg>
        <pc:picChg chg="del">
          <ac:chgData name="Layla Scheli" userId="8e984409522794b7" providerId="LiveId" clId="{A1B8AD5B-A827-4841-AAFC-550BC8193095}" dt="2024-04-01T00:33:44.965" v="420" actId="478"/>
          <ac:picMkLst>
            <pc:docMk/>
            <pc:sldMk cId="201210901" sldId="280"/>
            <ac:picMk id="6" creationId="{74D663BA-9CA2-E05F-5DED-9723BA30C715}"/>
          </ac:picMkLst>
        </pc:picChg>
      </pc:sldChg>
      <pc:sldChg chg="addSp delSp modSp add mod">
        <pc:chgData name="Layla Scheli" userId="8e984409522794b7" providerId="LiveId" clId="{A1B8AD5B-A827-4841-AAFC-550BC8193095}" dt="2024-04-01T00:34:46.803" v="442" actId="1076"/>
        <pc:sldMkLst>
          <pc:docMk/>
          <pc:sldMk cId="3617272710" sldId="281"/>
        </pc:sldMkLst>
        <pc:spChg chg="mod">
          <ac:chgData name="Layla Scheli" userId="8e984409522794b7" providerId="LiveId" clId="{A1B8AD5B-A827-4841-AAFC-550BC8193095}" dt="2024-04-01T00:34:07.978" v="428"/>
          <ac:spMkLst>
            <pc:docMk/>
            <pc:sldMk cId="3617272710" sldId="281"/>
            <ac:spMk id="2" creationId="{00000000-0000-0000-0000-000000000000}"/>
          </ac:spMkLst>
        </pc:spChg>
        <pc:spChg chg="add mod">
          <ac:chgData name="Layla Scheli" userId="8e984409522794b7" providerId="LiveId" clId="{A1B8AD5B-A827-4841-AAFC-550BC8193095}" dt="2024-04-01T00:34:46.803" v="442" actId="1076"/>
          <ac:spMkLst>
            <pc:docMk/>
            <pc:sldMk cId="3617272710" sldId="281"/>
            <ac:spMk id="6" creationId="{979161AE-9CBB-C786-6F28-D7967E37A2A0}"/>
          </ac:spMkLst>
        </pc:spChg>
        <pc:picChg chg="del">
          <ac:chgData name="Layla Scheli" userId="8e984409522794b7" providerId="LiveId" clId="{A1B8AD5B-A827-4841-AAFC-550BC8193095}" dt="2024-04-01T00:34:01.007" v="425" actId="478"/>
          <ac:picMkLst>
            <pc:docMk/>
            <pc:sldMk cId="3617272710" sldId="281"/>
            <ac:picMk id="3" creationId="{9CFF38A2-CE39-753C-DA41-7032BD9E119D}"/>
          </ac:picMkLst>
        </pc:picChg>
        <pc:picChg chg="mod">
          <ac:chgData name="Layla Scheli" userId="8e984409522794b7" providerId="LiveId" clId="{A1B8AD5B-A827-4841-AAFC-550BC8193095}" dt="2024-04-01T00:34:44.436" v="441" actId="1076"/>
          <ac:picMkLst>
            <pc:docMk/>
            <pc:sldMk cId="3617272710" sldId="281"/>
            <ac:picMk id="4" creationId="{00000000-0000-0000-0000-000000000000}"/>
          </ac:picMkLst>
        </pc:picChg>
        <pc:picChg chg="add mod">
          <ac:chgData name="Layla Scheli" userId="8e984409522794b7" providerId="LiveId" clId="{A1B8AD5B-A827-4841-AAFC-550BC8193095}" dt="2024-04-01T00:34:42.504" v="439" actId="1076"/>
          <ac:picMkLst>
            <pc:docMk/>
            <pc:sldMk cId="3617272710" sldId="281"/>
            <ac:picMk id="7" creationId="{B2934AD7-B4E4-7C50-4299-B4969B7177F5}"/>
          </ac:picMkLst>
        </pc:picChg>
      </pc:sldChg>
      <pc:sldChg chg="delSp modSp add mod">
        <pc:chgData name="Layla Scheli" userId="8e984409522794b7" providerId="LiveId" clId="{A1B8AD5B-A827-4841-AAFC-550BC8193095}" dt="2024-04-01T00:35:53.392" v="455" actId="113"/>
        <pc:sldMkLst>
          <pc:docMk/>
          <pc:sldMk cId="525795978" sldId="282"/>
        </pc:sldMkLst>
        <pc:spChg chg="mod">
          <ac:chgData name="Layla Scheli" userId="8e984409522794b7" providerId="LiveId" clId="{A1B8AD5B-A827-4841-AAFC-550BC8193095}" dt="2024-04-01T00:35:01.416" v="445" actId="108"/>
          <ac:spMkLst>
            <pc:docMk/>
            <pc:sldMk cId="525795978" sldId="282"/>
            <ac:spMk id="2" creationId="{00000000-0000-0000-0000-000000000000}"/>
          </ac:spMkLst>
        </pc:spChg>
        <pc:spChg chg="mod">
          <ac:chgData name="Layla Scheli" userId="8e984409522794b7" providerId="LiveId" clId="{A1B8AD5B-A827-4841-AAFC-550BC8193095}" dt="2024-04-01T00:35:53.392" v="455" actId="113"/>
          <ac:spMkLst>
            <pc:docMk/>
            <pc:sldMk cId="525795978" sldId="282"/>
            <ac:spMk id="6" creationId="{979161AE-9CBB-C786-6F28-D7967E37A2A0}"/>
          </ac:spMkLst>
        </pc:spChg>
        <pc:picChg chg="del">
          <ac:chgData name="Layla Scheli" userId="8e984409522794b7" providerId="LiveId" clId="{A1B8AD5B-A827-4841-AAFC-550BC8193095}" dt="2024-04-01T00:35:09.383" v="446" actId="478"/>
          <ac:picMkLst>
            <pc:docMk/>
            <pc:sldMk cId="525795978" sldId="282"/>
            <ac:picMk id="7" creationId="{B2934AD7-B4E4-7C50-4299-B4969B7177F5}"/>
          </ac:picMkLst>
        </pc:picChg>
      </pc:sldChg>
    </pc:docChg>
  </pc:docChgLst>
  <pc:docChgLst>
    <pc:chgData name="Layla Scheli" userId="8e984409522794b7" providerId="LiveId" clId="{A1A547DE-1D33-4440-843A-3B20443C71BB}"/>
    <pc:docChg chg="undo custSel addSld delSld modSld">
      <pc:chgData name="Layla Scheli" userId="8e984409522794b7" providerId="LiveId" clId="{A1A547DE-1D33-4440-843A-3B20443C71BB}" dt="2024-04-28T20:31:54.565" v="229" actId="1076"/>
      <pc:docMkLst>
        <pc:docMk/>
      </pc:docMkLst>
      <pc:sldChg chg="modSp mod">
        <pc:chgData name="Layla Scheli" userId="8e984409522794b7" providerId="LiveId" clId="{A1A547DE-1D33-4440-843A-3B20443C71BB}" dt="2024-04-28T20:31:54.565" v="229" actId="1076"/>
        <pc:sldMkLst>
          <pc:docMk/>
          <pc:sldMk cId="16847987" sldId="256"/>
        </pc:sldMkLst>
        <pc:spChg chg="mod">
          <ac:chgData name="Layla Scheli" userId="8e984409522794b7" providerId="LiveId" clId="{A1A547DE-1D33-4440-843A-3B20443C71BB}" dt="2024-04-28T20:31:54.565" v="229" actId="1076"/>
          <ac:spMkLst>
            <pc:docMk/>
            <pc:sldMk cId="16847987" sldId="256"/>
            <ac:spMk id="6" creationId="{0045D3BF-C86B-1C6E-34FE-FCB6C01EF467}"/>
          </ac:spMkLst>
        </pc:spChg>
      </pc:sldChg>
      <pc:sldChg chg="addSp delSp modSp mod">
        <pc:chgData name="Layla Scheli" userId="8e984409522794b7" providerId="LiveId" clId="{A1A547DE-1D33-4440-843A-3B20443C71BB}" dt="2024-04-28T20:24:00.416" v="103" actId="108"/>
        <pc:sldMkLst>
          <pc:docMk/>
          <pc:sldMk cId="1586599471" sldId="289"/>
        </pc:sldMkLst>
        <pc:spChg chg="mod">
          <ac:chgData name="Layla Scheli" userId="8e984409522794b7" providerId="LiveId" clId="{A1A547DE-1D33-4440-843A-3B20443C71BB}" dt="2024-04-28T20:24:00.416" v="103" actId="108"/>
          <ac:spMkLst>
            <pc:docMk/>
            <pc:sldMk cId="1586599471" sldId="289"/>
            <ac:spMk id="2" creationId="{00000000-0000-0000-0000-000000000000}"/>
          </ac:spMkLst>
        </pc:spChg>
        <pc:spChg chg="del">
          <ac:chgData name="Layla Scheli" userId="8e984409522794b7" providerId="LiveId" clId="{A1A547DE-1D33-4440-843A-3B20443C71BB}" dt="2024-04-28T20:18:30.180" v="25" actId="478"/>
          <ac:spMkLst>
            <pc:docMk/>
            <pc:sldMk cId="1586599471" sldId="289"/>
            <ac:spMk id="5" creationId="{3E1117A0-6246-EEA8-718F-D2945B482925}"/>
          </ac:spMkLst>
        </pc:spChg>
        <pc:spChg chg="add mod">
          <ac:chgData name="Layla Scheli" userId="8e984409522794b7" providerId="LiveId" clId="{A1A547DE-1D33-4440-843A-3B20443C71BB}" dt="2024-04-28T20:19:27.548" v="42" actId="1076"/>
          <ac:spMkLst>
            <pc:docMk/>
            <pc:sldMk cId="1586599471" sldId="289"/>
            <ac:spMk id="6" creationId="{8C56355E-29E8-20AC-0F08-8A735EAEF07D}"/>
          </ac:spMkLst>
        </pc:spChg>
        <pc:spChg chg="add mod">
          <ac:chgData name="Layla Scheli" userId="8e984409522794b7" providerId="LiveId" clId="{A1A547DE-1D33-4440-843A-3B20443C71BB}" dt="2024-04-28T20:19:08.731" v="34" actId="14100"/>
          <ac:spMkLst>
            <pc:docMk/>
            <pc:sldMk cId="1586599471" sldId="289"/>
            <ac:spMk id="8" creationId="{491F513B-0FEC-3C69-FE12-B913F3EEA7E7}"/>
          </ac:spMkLst>
        </pc:spChg>
        <pc:picChg chg="del">
          <ac:chgData name="Layla Scheli" userId="8e984409522794b7" providerId="LiveId" clId="{A1A547DE-1D33-4440-843A-3B20443C71BB}" dt="2024-04-28T20:18:30.180" v="25" actId="478"/>
          <ac:picMkLst>
            <pc:docMk/>
            <pc:sldMk cId="1586599471" sldId="289"/>
            <ac:picMk id="3" creationId="{08669E05-B048-1B6A-C179-079E724503B6}"/>
          </ac:picMkLst>
        </pc:picChg>
        <pc:picChg chg="add mod">
          <ac:chgData name="Layla Scheli" userId="8e984409522794b7" providerId="LiveId" clId="{A1A547DE-1D33-4440-843A-3B20443C71BB}" dt="2024-04-28T20:19:18.142" v="40" actId="1076"/>
          <ac:picMkLst>
            <pc:docMk/>
            <pc:sldMk cId="1586599471" sldId="289"/>
            <ac:picMk id="7" creationId="{0528FA82-3B1F-6045-C9D3-E7E55D34BFE3}"/>
          </ac:picMkLst>
        </pc:picChg>
        <pc:picChg chg="add mod">
          <ac:chgData name="Layla Scheli" userId="8e984409522794b7" providerId="LiveId" clId="{A1A547DE-1D33-4440-843A-3B20443C71BB}" dt="2024-04-28T20:19:19.962" v="41" actId="1076"/>
          <ac:picMkLst>
            <pc:docMk/>
            <pc:sldMk cId="1586599471" sldId="289"/>
            <ac:picMk id="9" creationId="{2F977521-3422-B399-8099-0C61008014A4}"/>
          </ac:picMkLst>
        </pc:picChg>
      </pc:sldChg>
      <pc:sldChg chg="del">
        <pc:chgData name="Layla Scheli" userId="8e984409522794b7" providerId="LiveId" clId="{A1A547DE-1D33-4440-843A-3B20443C71BB}" dt="2024-04-28T20:31:10.798" v="205" actId="47"/>
        <pc:sldMkLst>
          <pc:docMk/>
          <pc:sldMk cId="633689622" sldId="295"/>
        </pc:sldMkLst>
      </pc:sldChg>
      <pc:sldChg chg="del">
        <pc:chgData name="Layla Scheli" userId="8e984409522794b7" providerId="LiveId" clId="{A1A547DE-1D33-4440-843A-3B20443C71BB}" dt="2024-04-28T20:31:11.147" v="206" actId="47"/>
        <pc:sldMkLst>
          <pc:docMk/>
          <pc:sldMk cId="3597701859" sldId="296"/>
        </pc:sldMkLst>
      </pc:sldChg>
      <pc:sldChg chg="del">
        <pc:chgData name="Layla Scheli" userId="8e984409522794b7" providerId="LiveId" clId="{A1A547DE-1D33-4440-843A-3B20443C71BB}" dt="2024-04-28T20:31:11.505" v="207" actId="47"/>
        <pc:sldMkLst>
          <pc:docMk/>
          <pc:sldMk cId="4065135151" sldId="297"/>
        </pc:sldMkLst>
      </pc:sldChg>
      <pc:sldChg chg="addSp delSp modSp mod">
        <pc:chgData name="Layla Scheli" userId="8e984409522794b7" providerId="LiveId" clId="{A1A547DE-1D33-4440-843A-3B20443C71BB}" dt="2024-04-28T20:31:26.695" v="220" actId="1076"/>
        <pc:sldMkLst>
          <pc:docMk/>
          <pc:sldMk cId="406580345" sldId="299"/>
        </pc:sldMkLst>
        <pc:spChg chg="del">
          <ac:chgData name="Layla Scheli" userId="8e984409522794b7" providerId="LiveId" clId="{A1A547DE-1D33-4440-843A-3B20443C71BB}" dt="2024-04-28T20:31:20.380" v="217" actId="478"/>
          <ac:spMkLst>
            <pc:docMk/>
            <pc:sldMk cId="406580345" sldId="299"/>
            <ac:spMk id="2" creationId="{00000000-0000-0000-0000-000000000000}"/>
          </ac:spMkLst>
        </pc:spChg>
        <pc:spChg chg="add del mod">
          <ac:chgData name="Layla Scheli" userId="8e984409522794b7" providerId="LiveId" clId="{A1A547DE-1D33-4440-843A-3B20443C71BB}" dt="2024-04-28T20:31:21.843" v="218" actId="478"/>
          <ac:spMkLst>
            <pc:docMk/>
            <pc:sldMk cId="406580345" sldId="299"/>
            <ac:spMk id="6" creationId="{1B6F3EFE-E578-92E0-2752-706565D3AA8A}"/>
          </ac:spMkLst>
        </pc:spChg>
        <pc:picChg chg="mod">
          <ac:chgData name="Layla Scheli" userId="8e984409522794b7" providerId="LiveId" clId="{A1A547DE-1D33-4440-843A-3B20443C71BB}" dt="2024-04-28T20:31:26.695" v="220" actId="1076"/>
          <ac:picMkLst>
            <pc:docMk/>
            <pc:sldMk cId="406580345" sldId="299"/>
            <ac:picMk id="3" creationId="{9D0B1642-8C03-6647-0880-8A77073ECD3E}"/>
          </ac:picMkLst>
        </pc:picChg>
      </pc:sldChg>
      <pc:sldChg chg="del">
        <pc:chgData name="Layla Scheli" userId="8e984409522794b7" providerId="LiveId" clId="{A1A547DE-1D33-4440-843A-3B20443C71BB}" dt="2024-04-28T20:31:12.057" v="208" actId="47"/>
        <pc:sldMkLst>
          <pc:docMk/>
          <pc:sldMk cId="3386417577" sldId="304"/>
        </pc:sldMkLst>
      </pc:sldChg>
      <pc:sldChg chg="del">
        <pc:chgData name="Layla Scheli" userId="8e984409522794b7" providerId="LiveId" clId="{A1A547DE-1D33-4440-843A-3B20443C71BB}" dt="2024-04-28T20:31:12.599" v="209" actId="47"/>
        <pc:sldMkLst>
          <pc:docMk/>
          <pc:sldMk cId="2120086226" sldId="305"/>
        </pc:sldMkLst>
      </pc:sldChg>
      <pc:sldChg chg="del">
        <pc:chgData name="Layla Scheli" userId="8e984409522794b7" providerId="LiveId" clId="{A1A547DE-1D33-4440-843A-3B20443C71BB}" dt="2024-04-28T20:31:13.310" v="210" actId="47"/>
        <pc:sldMkLst>
          <pc:docMk/>
          <pc:sldMk cId="1224914561" sldId="306"/>
        </pc:sldMkLst>
      </pc:sldChg>
      <pc:sldChg chg="del">
        <pc:chgData name="Layla Scheli" userId="8e984409522794b7" providerId="LiveId" clId="{A1A547DE-1D33-4440-843A-3B20443C71BB}" dt="2024-04-28T20:31:13.829" v="211" actId="47"/>
        <pc:sldMkLst>
          <pc:docMk/>
          <pc:sldMk cId="1572142233" sldId="307"/>
        </pc:sldMkLst>
      </pc:sldChg>
      <pc:sldChg chg="del">
        <pc:chgData name="Layla Scheli" userId="8e984409522794b7" providerId="LiveId" clId="{A1A547DE-1D33-4440-843A-3B20443C71BB}" dt="2024-04-28T20:31:14.320" v="212" actId="47"/>
        <pc:sldMkLst>
          <pc:docMk/>
          <pc:sldMk cId="1204049656" sldId="308"/>
        </pc:sldMkLst>
      </pc:sldChg>
      <pc:sldChg chg="del">
        <pc:chgData name="Layla Scheli" userId="8e984409522794b7" providerId="LiveId" clId="{A1A547DE-1D33-4440-843A-3B20443C71BB}" dt="2024-04-28T20:31:14.882" v="213" actId="47"/>
        <pc:sldMkLst>
          <pc:docMk/>
          <pc:sldMk cId="3101766817" sldId="309"/>
        </pc:sldMkLst>
      </pc:sldChg>
      <pc:sldChg chg="del">
        <pc:chgData name="Layla Scheli" userId="8e984409522794b7" providerId="LiveId" clId="{A1A547DE-1D33-4440-843A-3B20443C71BB}" dt="2024-04-28T20:31:15.730" v="214" actId="47"/>
        <pc:sldMkLst>
          <pc:docMk/>
          <pc:sldMk cId="3866806012" sldId="310"/>
        </pc:sldMkLst>
      </pc:sldChg>
      <pc:sldChg chg="del">
        <pc:chgData name="Layla Scheli" userId="8e984409522794b7" providerId="LiveId" clId="{A1A547DE-1D33-4440-843A-3B20443C71BB}" dt="2024-04-28T20:31:16.141" v="215" actId="47"/>
        <pc:sldMkLst>
          <pc:docMk/>
          <pc:sldMk cId="522551516" sldId="311"/>
        </pc:sldMkLst>
      </pc:sldChg>
      <pc:sldChg chg="del">
        <pc:chgData name="Layla Scheli" userId="8e984409522794b7" providerId="LiveId" clId="{A1A547DE-1D33-4440-843A-3B20443C71BB}" dt="2024-04-28T20:31:16.706" v="216" actId="47"/>
        <pc:sldMkLst>
          <pc:docMk/>
          <pc:sldMk cId="1814551761" sldId="312"/>
        </pc:sldMkLst>
      </pc:sldChg>
      <pc:sldChg chg="new del">
        <pc:chgData name="Layla Scheli" userId="8e984409522794b7" providerId="LiveId" clId="{A1A547DE-1D33-4440-843A-3B20443C71BB}" dt="2024-04-28T20:19:57.284" v="44" actId="680"/>
        <pc:sldMkLst>
          <pc:docMk/>
          <pc:sldMk cId="10879756" sldId="313"/>
        </pc:sldMkLst>
      </pc:sldChg>
      <pc:sldChg chg="addSp delSp modSp add mod">
        <pc:chgData name="Layla Scheli" userId="8e984409522794b7" providerId="LiveId" clId="{A1A547DE-1D33-4440-843A-3B20443C71BB}" dt="2024-04-28T20:24:00.780" v="104" actId="108"/>
        <pc:sldMkLst>
          <pc:docMk/>
          <pc:sldMk cId="1344707918" sldId="313"/>
        </pc:sldMkLst>
        <pc:spChg chg="mod">
          <ac:chgData name="Layla Scheli" userId="8e984409522794b7" providerId="LiveId" clId="{A1A547DE-1D33-4440-843A-3B20443C71BB}" dt="2024-04-28T20:24:00.780" v="104" actId="108"/>
          <ac:spMkLst>
            <pc:docMk/>
            <pc:sldMk cId="1344707918" sldId="313"/>
            <ac:spMk id="2" creationId="{00000000-0000-0000-0000-000000000000}"/>
          </ac:spMkLst>
        </pc:spChg>
        <pc:spChg chg="add mod">
          <ac:chgData name="Layla Scheli" userId="8e984409522794b7" providerId="LiveId" clId="{A1A547DE-1D33-4440-843A-3B20443C71BB}" dt="2024-04-28T20:20:42.409" v="63" actId="1076"/>
          <ac:spMkLst>
            <pc:docMk/>
            <pc:sldMk cId="1344707918" sldId="313"/>
            <ac:spMk id="5" creationId="{53D1591C-FBA2-02EA-56F7-3CF1D8C845DE}"/>
          </ac:spMkLst>
        </pc:spChg>
        <pc:spChg chg="del mod">
          <ac:chgData name="Layla Scheli" userId="8e984409522794b7" providerId="LiveId" clId="{A1A547DE-1D33-4440-843A-3B20443C71BB}" dt="2024-04-28T20:20:10.922" v="49" actId="478"/>
          <ac:spMkLst>
            <pc:docMk/>
            <pc:sldMk cId="1344707918" sldId="313"/>
            <ac:spMk id="6" creationId="{8C56355E-29E8-20AC-0F08-8A735EAEF07D}"/>
          </ac:spMkLst>
        </pc:spChg>
        <pc:spChg chg="del mod">
          <ac:chgData name="Layla Scheli" userId="8e984409522794b7" providerId="LiveId" clId="{A1A547DE-1D33-4440-843A-3B20443C71BB}" dt="2024-04-28T20:20:10.922" v="49" actId="478"/>
          <ac:spMkLst>
            <pc:docMk/>
            <pc:sldMk cId="1344707918" sldId="313"/>
            <ac:spMk id="8" creationId="{491F513B-0FEC-3C69-FE12-B913F3EEA7E7}"/>
          </ac:spMkLst>
        </pc:spChg>
        <pc:picChg chg="mod">
          <ac:chgData name="Layla Scheli" userId="8e984409522794b7" providerId="LiveId" clId="{A1A547DE-1D33-4440-843A-3B20443C71BB}" dt="2024-04-28T20:20:37.915" v="62" actId="1076"/>
          <ac:picMkLst>
            <pc:docMk/>
            <pc:sldMk cId="1344707918" sldId="313"/>
            <ac:picMk id="4" creationId="{00000000-0000-0000-0000-000000000000}"/>
          </ac:picMkLst>
        </pc:picChg>
        <pc:picChg chg="del mod">
          <ac:chgData name="Layla Scheli" userId="8e984409522794b7" providerId="LiveId" clId="{A1A547DE-1D33-4440-843A-3B20443C71BB}" dt="2024-04-28T20:20:10.922" v="49" actId="478"/>
          <ac:picMkLst>
            <pc:docMk/>
            <pc:sldMk cId="1344707918" sldId="313"/>
            <ac:picMk id="7" creationId="{0528FA82-3B1F-6045-C9D3-E7E55D34BFE3}"/>
          </ac:picMkLst>
        </pc:picChg>
        <pc:picChg chg="del mod">
          <ac:chgData name="Layla Scheli" userId="8e984409522794b7" providerId="LiveId" clId="{A1A547DE-1D33-4440-843A-3B20443C71BB}" dt="2024-04-28T20:20:10.922" v="49" actId="478"/>
          <ac:picMkLst>
            <pc:docMk/>
            <pc:sldMk cId="1344707918" sldId="313"/>
            <ac:picMk id="9" creationId="{2F977521-3422-B399-8099-0C61008014A4}"/>
          </ac:picMkLst>
        </pc:picChg>
        <pc:picChg chg="add mod">
          <ac:chgData name="Layla Scheli" userId="8e984409522794b7" providerId="LiveId" clId="{A1A547DE-1D33-4440-843A-3B20443C71BB}" dt="2024-04-28T20:20:44.105" v="64" actId="1076"/>
          <ac:picMkLst>
            <pc:docMk/>
            <pc:sldMk cId="1344707918" sldId="313"/>
            <ac:picMk id="10" creationId="{B974C4E2-C80F-ECC7-42C7-B6F0771EE09D}"/>
          </ac:picMkLst>
        </pc:picChg>
      </pc:sldChg>
      <pc:sldChg chg="addSp delSp modSp add mod">
        <pc:chgData name="Layla Scheli" userId="8e984409522794b7" providerId="LiveId" clId="{A1A547DE-1D33-4440-843A-3B20443C71BB}" dt="2024-04-28T20:24:01.271" v="105" actId="108"/>
        <pc:sldMkLst>
          <pc:docMk/>
          <pc:sldMk cId="3134446770" sldId="314"/>
        </pc:sldMkLst>
        <pc:spChg chg="mod">
          <ac:chgData name="Layla Scheli" userId="8e984409522794b7" providerId="LiveId" clId="{A1A547DE-1D33-4440-843A-3B20443C71BB}" dt="2024-04-28T20:24:01.271" v="105" actId="108"/>
          <ac:spMkLst>
            <pc:docMk/>
            <pc:sldMk cId="3134446770" sldId="314"/>
            <ac:spMk id="2" creationId="{00000000-0000-0000-0000-000000000000}"/>
          </ac:spMkLst>
        </pc:spChg>
        <pc:spChg chg="del">
          <ac:chgData name="Layla Scheli" userId="8e984409522794b7" providerId="LiveId" clId="{A1A547DE-1D33-4440-843A-3B20443C71BB}" dt="2024-04-28T20:21:07.596" v="66" actId="478"/>
          <ac:spMkLst>
            <pc:docMk/>
            <pc:sldMk cId="3134446770" sldId="314"/>
            <ac:spMk id="5" creationId="{53D1591C-FBA2-02EA-56F7-3CF1D8C845DE}"/>
          </ac:spMkLst>
        </pc:spChg>
        <pc:spChg chg="add mod">
          <ac:chgData name="Layla Scheli" userId="8e984409522794b7" providerId="LiveId" clId="{A1A547DE-1D33-4440-843A-3B20443C71BB}" dt="2024-04-28T20:21:23.355" v="72" actId="1076"/>
          <ac:spMkLst>
            <pc:docMk/>
            <pc:sldMk cId="3134446770" sldId="314"/>
            <ac:spMk id="6" creationId="{15C0B6B3-27F3-4A39-727D-82B45BFD2107}"/>
          </ac:spMkLst>
        </pc:spChg>
        <pc:picChg chg="add mod">
          <ac:chgData name="Layla Scheli" userId="8e984409522794b7" providerId="LiveId" clId="{A1A547DE-1D33-4440-843A-3B20443C71BB}" dt="2024-04-28T20:21:37.220" v="86" actId="1076"/>
          <ac:picMkLst>
            <pc:docMk/>
            <pc:sldMk cId="3134446770" sldId="314"/>
            <ac:picMk id="7" creationId="{F1F93B9B-1B5D-21D5-05CB-15912BEC95BF}"/>
          </ac:picMkLst>
        </pc:picChg>
        <pc:picChg chg="del">
          <ac:chgData name="Layla Scheli" userId="8e984409522794b7" providerId="LiveId" clId="{A1A547DE-1D33-4440-843A-3B20443C71BB}" dt="2024-04-28T20:21:07.596" v="66" actId="478"/>
          <ac:picMkLst>
            <pc:docMk/>
            <pc:sldMk cId="3134446770" sldId="314"/>
            <ac:picMk id="10" creationId="{B974C4E2-C80F-ECC7-42C7-B6F0771EE09D}"/>
          </ac:picMkLst>
        </pc:picChg>
      </pc:sldChg>
      <pc:sldChg chg="addSp delSp modSp add mod">
        <pc:chgData name="Layla Scheli" userId="8e984409522794b7" providerId="LiveId" clId="{A1A547DE-1D33-4440-843A-3B20443C71BB}" dt="2024-04-28T20:24:01.763" v="106" actId="108"/>
        <pc:sldMkLst>
          <pc:docMk/>
          <pc:sldMk cId="3744210995" sldId="315"/>
        </pc:sldMkLst>
        <pc:spChg chg="mod">
          <ac:chgData name="Layla Scheli" userId="8e984409522794b7" providerId="LiveId" clId="{A1A547DE-1D33-4440-843A-3B20443C71BB}" dt="2024-04-28T20:24:01.763" v="106" actId="108"/>
          <ac:spMkLst>
            <pc:docMk/>
            <pc:sldMk cId="3744210995" sldId="315"/>
            <ac:spMk id="2" creationId="{00000000-0000-0000-0000-000000000000}"/>
          </ac:spMkLst>
        </pc:spChg>
        <pc:spChg chg="del">
          <ac:chgData name="Layla Scheli" userId="8e984409522794b7" providerId="LiveId" clId="{A1A547DE-1D33-4440-843A-3B20443C71BB}" dt="2024-04-28T20:21:57.396" v="90" actId="478"/>
          <ac:spMkLst>
            <pc:docMk/>
            <pc:sldMk cId="3744210995" sldId="315"/>
            <ac:spMk id="6" creationId="{15C0B6B3-27F3-4A39-727D-82B45BFD2107}"/>
          </ac:spMkLst>
        </pc:spChg>
        <pc:picChg chg="add mod">
          <ac:chgData name="Layla Scheli" userId="8e984409522794b7" providerId="LiveId" clId="{A1A547DE-1D33-4440-843A-3B20443C71BB}" dt="2024-04-28T20:22:11.115" v="95" actId="1076"/>
          <ac:picMkLst>
            <pc:docMk/>
            <pc:sldMk cId="3744210995" sldId="315"/>
            <ac:picMk id="3" creationId="{5736788C-3875-F6E1-0AAA-C2CD2A371B12}"/>
          </ac:picMkLst>
        </pc:picChg>
        <pc:picChg chg="del">
          <ac:chgData name="Layla Scheli" userId="8e984409522794b7" providerId="LiveId" clId="{A1A547DE-1D33-4440-843A-3B20443C71BB}" dt="2024-04-28T20:21:57.396" v="90" actId="478"/>
          <ac:picMkLst>
            <pc:docMk/>
            <pc:sldMk cId="3744210995" sldId="315"/>
            <ac:picMk id="7" creationId="{F1F93B9B-1B5D-21D5-05CB-15912BEC95BF}"/>
          </ac:picMkLst>
        </pc:picChg>
      </pc:sldChg>
      <pc:sldChg chg="addSp delSp modSp add mod">
        <pc:chgData name="Layla Scheli" userId="8e984409522794b7" providerId="LiveId" clId="{A1A547DE-1D33-4440-843A-3B20443C71BB}" dt="2024-04-28T20:24:32.210" v="117" actId="1076"/>
        <pc:sldMkLst>
          <pc:docMk/>
          <pc:sldMk cId="3221760660" sldId="316"/>
        </pc:sldMkLst>
        <pc:spChg chg="mod">
          <ac:chgData name="Layla Scheli" userId="8e984409522794b7" providerId="LiveId" clId="{A1A547DE-1D33-4440-843A-3B20443C71BB}" dt="2024-04-28T20:24:05.526" v="107" actId="113"/>
          <ac:spMkLst>
            <pc:docMk/>
            <pc:sldMk cId="3221760660" sldId="316"/>
            <ac:spMk id="2" creationId="{00000000-0000-0000-0000-000000000000}"/>
          </ac:spMkLst>
        </pc:spChg>
        <pc:spChg chg="add mod">
          <ac:chgData name="Layla Scheli" userId="8e984409522794b7" providerId="LiveId" clId="{A1A547DE-1D33-4440-843A-3B20443C71BB}" dt="2024-04-28T20:24:23.123" v="112" actId="1076"/>
          <ac:spMkLst>
            <pc:docMk/>
            <pc:sldMk cId="3221760660" sldId="316"/>
            <ac:spMk id="6" creationId="{F2330E7E-8A38-BFA4-2056-79273B43A9D2}"/>
          </ac:spMkLst>
        </pc:spChg>
        <pc:picChg chg="del">
          <ac:chgData name="Layla Scheli" userId="8e984409522794b7" providerId="LiveId" clId="{A1A547DE-1D33-4440-843A-3B20443C71BB}" dt="2024-04-28T20:23:01.007" v="98" actId="478"/>
          <ac:picMkLst>
            <pc:docMk/>
            <pc:sldMk cId="3221760660" sldId="316"/>
            <ac:picMk id="3" creationId="{5736788C-3875-F6E1-0AAA-C2CD2A371B12}"/>
          </ac:picMkLst>
        </pc:picChg>
        <pc:picChg chg="add mod">
          <ac:chgData name="Layla Scheli" userId="8e984409522794b7" providerId="LiveId" clId="{A1A547DE-1D33-4440-843A-3B20443C71BB}" dt="2024-04-28T20:24:32.210" v="117" actId="1076"/>
          <ac:picMkLst>
            <pc:docMk/>
            <pc:sldMk cId="3221760660" sldId="316"/>
            <ac:picMk id="7" creationId="{E3CCEC33-0471-6981-32C1-90DA9E478553}"/>
          </ac:picMkLst>
        </pc:picChg>
      </pc:sldChg>
      <pc:sldChg chg="addSp delSp modSp add mod">
        <pc:chgData name="Layla Scheli" userId="8e984409522794b7" providerId="LiveId" clId="{A1A547DE-1D33-4440-843A-3B20443C71BB}" dt="2024-04-28T20:27:42.107" v="132" actId="113"/>
        <pc:sldMkLst>
          <pc:docMk/>
          <pc:sldMk cId="567102091" sldId="317"/>
        </pc:sldMkLst>
        <pc:spChg chg="mod">
          <ac:chgData name="Layla Scheli" userId="8e984409522794b7" providerId="LiveId" clId="{A1A547DE-1D33-4440-843A-3B20443C71BB}" dt="2024-04-28T20:27:42.107" v="132" actId="113"/>
          <ac:spMkLst>
            <pc:docMk/>
            <pc:sldMk cId="567102091" sldId="317"/>
            <ac:spMk id="2" creationId="{00000000-0000-0000-0000-000000000000}"/>
          </ac:spMkLst>
        </pc:spChg>
        <pc:spChg chg="mod">
          <ac:chgData name="Layla Scheli" userId="8e984409522794b7" providerId="LiveId" clId="{A1A547DE-1D33-4440-843A-3B20443C71BB}" dt="2024-04-28T20:27:28.552" v="129" actId="33524"/>
          <ac:spMkLst>
            <pc:docMk/>
            <pc:sldMk cId="567102091" sldId="317"/>
            <ac:spMk id="6" creationId="{F2330E7E-8A38-BFA4-2056-79273B43A9D2}"/>
          </ac:spMkLst>
        </pc:spChg>
        <pc:picChg chg="add mod">
          <ac:chgData name="Layla Scheli" userId="8e984409522794b7" providerId="LiveId" clId="{A1A547DE-1D33-4440-843A-3B20443C71BB}" dt="2024-04-28T20:27:22.849" v="128" actId="1076"/>
          <ac:picMkLst>
            <pc:docMk/>
            <pc:sldMk cId="567102091" sldId="317"/>
            <ac:picMk id="3" creationId="{35A09AB8-A9B7-5E27-3D60-EC0684296866}"/>
          </ac:picMkLst>
        </pc:picChg>
        <pc:picChg chg="del mod">
          <ac:chgData name="Layla Scheli" userId="8e984409522794b7" providerId="LiveId" clId="{A1A547DE-1D33-4440-843A-3B20443C71BB}" dt="2024-04-28T20:27:06.593" v="122" actId="478"/>
          <ac:picMkLst>
            <pc:docMk/>
            <pc:sldMk cId="567102091" sldId="317"/>
            <ac:picMk id="7" creationId="{E3CCEC33-0471-6981-32C1-90DA9E478553}"/>
          </ac:picMkLst>
        </pc:picChg>
      </pc:sldChg>
      <pc:sldChg chg="addSp delSp modSp add mod">
        <pc:chgData name="Layla Scheli" userId="8e984409522794b7" providerId="LiveId" clId="{A1A547DE-1D33-4440-843A-3B20443C71BB}" dt="2024-04-28T20:28:07.387" v="142" actId="1076"/>
        <pc:sldMkLst>
          <pc:docMk/>
          <pc:sldMk cId="1450753642" sldId="318"/>
        </pc:sldMkLst>
        <pc:spChg chg="mod">
          <ac:chgData name="Layla Scheli" userId="8e984409522794b7" providerId="LiveId" clId="{A1A547DE-1D33-4440-843A-3B20443C71BB}" dt="2024-04-28T20:27:45.245" v="133" actId="113"/>
          <ac:spMkLst>
            <pc:docMk/>
            <pc:sldMk cId="1450753642" sldId="318"/>
            <ac:spMk id="2" creationId="{00000000-0000-0000-0000-000000000000}"/>
          </ac:spMkLst>
        </pc:spChg>
        <pc:spChg chg="add del mod">
          <ac:chgData name="Layla Scheli" userId="8e984409522794b7" providerId="LiveId" clId="{A1A547DE-1D33-4440-843A-3B20443C71BB}" dt="2024-04-28T20:28:07.387" v="142" actId="1076"/>
          <ac:spMkLst>
            <pc:docMk/>
            <pc:sldMk cId="1450753642" sldId="318"/>
            <ac:spMk id="6" creationId="{F2330E7E-8A38-BFA4-2056-79273B43A9D2}"/>
          </ac:spMkLst>
        </pc:spChg>
        <pc:picChg chg="add del">
          <ac:chgData name="Layla Scheli" userId="8e984409522794b7" providerId="LiveId" clId="{A1A547DE-1D33-4440-843A-3B20443C71BB}" dt="2024-04-28T20:27:50.933" v="136" actId="478"/>
          <ac:picMkLst>
            <pc:docMk/>
            <pc:sldMk cId="1450753642" sldId="318"/>
            <ac:picMk id="3" creationId="{35A09AB8-A9B7-5E27-3D60-EC0684296866}"/>
          </ac:picMkLst>
        </pc:picChg>
        <pc:picChg chg="add mod">
          <ac:chgData name="Layla Scheli" userId="8e984409522794b7" providerId="LiveId" clId="{A1A547DE-1D33-4440-843A-3B20443C71BB}" dt="2024-04-28T20:28:03.821" v="141" actId="1076"/>
          <ac:picMkLst>
            <pc:docMk/>
            <pc:sldMk cId="1450753642" sldId="318"/>
            <ac:picMk id="5" creationId="{CBAA56E1-7267-EBEF-C871-E3E65D3AEB3E}"/>
          </ac:picMkLst>
        </pc:picChg>
      </pc:sldChg>
      <pc:sldChg chg="addSp delSp modSp add mod">
        <pc:chgData name="Layla Scheli" userId="8e984409522794b7" providerId="LiveId" clId="{A1A547DE-1D33-4440-843A-3B20443C71BB}" dt="2024-04-28T20:28:55.483" v="152" actId="33524"/>
        <pc:sldMkLst>
          <pc:docMk/>
          <pc:sldMk cId="1751823250" sldId="319"/>
        </pc:sldMkLst>
        <pc:spChg chg="mod">
          <ac:chgData name="Layla Scheli" userId="8e984409522794b7" providerId="LiveId" clId="{A1A547DE-1D33-4440-843A-3B20443C71BB}" dt="2024-04-28T20:28:36.010" v="145" actId="113"/>
          <ac:spMkLst>
            <pc:docMk/>
            <pc:sldMk cId="1751823250" sldId="319"/>
            <ac:spMk id="2" creationId="{00000000-0000-0000-0000-000000000000}"/>
          </ac:spMkLst>
        </pc:spChg>
        <pc:spChg chg="mod">
          <ac:chgData name="Layla Scheli" userId="8e984409522794b7" providerId="LiveId" clId="{A1A547DE-1D33-4440-843A-3B20443C71BB}" dt="2024-04-28T20:28:55.483" v="152" actId="33524"/>
          <ac:spMkLst>
            <pc:docMk/>
            <pc:sldMk cId="1751823250" sldId="319"/>
            <ac:spMk id="6" creationId="{F2330E7E-8A38-BFA4-2056-79273B43A9D2}"/>
          </ac:spMkLst>
        </pc:spChg>
        <pc:picChg chg="add mod">
          <ac:chgData name="Layla Scheli" userId="8e984409522794b7" providerId="LiveId" clId="{A1A547DE-1D33-4440-843A-3B20443C71BB}" dt="2024-04-28T20:28:49.563" v="150" actId="1076"/>
          <ac:picMkLst>
            <pc:docMk/>
            <pc:sldMk cId="1751823250" sldId="319"/>
            <ac:picMk id="3" creationId="{ADADAAB2-FB35-7AAB-6F4F-D4A784C62317}"/>
          </ac:picMkLst>
        </pc:picChg>
        <pc:picChg chg="del">
          <ac:chgData name="Layla Scheli" userId="8e984409522794b7" providerId="LiveId" clId="{A1A547DE-1D33-4440-843A-3B20443C71BB}" dt="2024-04-28T20:28:41.064" v="147" actId="478"/>
          <ac:picMkLst>
            <pc:docMk/>
            <pc:sldMk cId="1751823250" sldId="319"/>
            <ac:picMk id="5" creationId="{CBAA56E1-7267-EBEF-C871-E3E65D3AEB3E}"/>
          </ac:picMkLst>
        </pc:picChg>
      </pc:sldChg>
      <pc:sldChg chg="delSp modSp add mod">
        <pc:chgData name="Layla Scheli" userId="8e984409522794b7" providerId="LiveId" clId="{A1A547DE-1D33-4440-843A-3B20443C71BB}" dt="2024-04-28T20:30:25.371" v="186" actId="20577"/>
        <pc:sldMkLst>
          <pc:docMk/>
          <pc:sldMk cId="3024222934" sldId="320"/>
        </pc:sldMkLst>
        <pc:spChg chg="mod">
          <ac:chgData name="Layla Scheli" userId="8e984409522794b7" providerId="LiveId" clId="{A1A547DE-1D33-4440-843A-3B20443C71BB}" dt="2024-04-28T20:29:54.355" v="171" actId="108"/>
          <ac:spMkLst>
            <pc:docMk/>
            <pc:sldMk cId="3024222934" sldId="320"/>
            <ac:spMk id="2" creationId="{00000000-0000-0000-0000-000000000000}"/>
          </ac:spMkLst>
        </pc:spChg>
        <pc:spChg chg="mod">
          <ac:chgData name="Layla Scheli" userId="8e984409522794b7" providerId="LiveId" clId="{A1A547DE-1D33-4440-843A-3B20443C71BB}" dt="2024-04-28T20:30:25.371" v="186" actId="20577"/>
          <ac:spMkLst>
            <pc:docMk/>
            <pc:sldMk cId="3024222934" sldId="320"/>
            <ac:spMk id="6" creationId="{F2330E7E-8A38-BFA4-2056-79273B43A9D2}"/>
          </ac:spMkLst>
        </pc:spChg>
        <pc:picChg chg="del">
          <ac:chgData name="Layla Scheli" userId="8e984409522794b7" providerId="LiveId" clId="{A1A547DE-1D33-4440-843A-3B20443C71BB}" dt="2024-04-28T20:29:06.883" v="155" actId="478"/>
          <ac:picMkLst>
            <pc:docMk/>
            <pc:sldMk cId="3024222934" sldId="320"/>
            <ac:picMk id="3" creationId="{ADADAAB2-FB35-7AAB-6F4F-D4A784C62317}"/>
          </ac:picMkLst>
        </pc:picChg>
      </pc:sldChg>
      <pc:sldChg chg="modSp add mod">
        <pc:chgData name="Layla Scheli" userId="8e984409522794b7" providerId="LiveId" clId="{A1A547DE-1D33-4440-843A-3B20443C71BB}" dt="2024-04-28T20:30:56.893" v="203" actId="20577"/>
        <pc:sldMkLst>
          <pc:docMk/>
          <pc:sldMk cId="1392672383" sldId="321"/>
        </pc:sldMkLst>
        <pc:spChg chg="mod">
          <ac:chgData name="Layla Scheli" userId="8e984409522794b7" providerId="LiveId" clId="{A1A547DE-1D33-4440-843A-3B20443C71BB}" dt="2024-04-28T20:30:56.893" v="203" actId="20577"/>
          <ac:spMkLst>
            <pc:docMk/>
            <pc:sldMk cId="1392672383" sldId="321"/>
            <ac:spMk id="6" creationId="{F2330E7E-8A38-BFA4-2056-79273B43A9D2}"/>
          </ac:spMkLst>
        </pc:spChg>
      </pc:sldChg>
      <pc:sldChg chg="add del">
        <pc:chgData name="Layla Scheli" userId="8e984409522794b7" providerId="LiveId" clId="{A1A547DE-1D33-4440-843A-3B20443C71BB}" dt="2024-04-28T20:30:19.106" v="184" actId="47"/>
        <pc:sldMkLst>
          <pc:docMk/>
          <pc:sldMk cId="3108790902" sldId="321"/>
        </pc:sldMkLst>
      </pc:sldChg>
      <pc:sldChg chg="modSp add mod">
        <pc:chgData name="Layla Scheli" userId="8e984409522794b7" providerId="LiveId" clId="{A1A547DE-1D33-4440-843A-3B20443C71BB}" dt="2024-04-28T20:31:00.643" v="204" actId="20577"/>
        <pc:sldMkLst>
          <pc:docMk/>
          <pc:sldMk cId="490826016" sldId="322"/>
        </pc:sldMkLst>
        <pc:spChg chg="mod">
          <ac:chgData name="Layla Scheli" userId="8e984409522794b7" providerId="LiveId" clId="{A1A547DE-1D33-4440-843A-3B20443C71BB}" dt="2024-04-28T20:31:00.643" v="204" actId="20577"/>
          <ac:spMkLst>
            <pc:docMk/>
            <pc:sldMk cId="490826016" sldId="322"/>
            <ac:spMk id="6" creationId="{F2330E7E-8A38-BFA4-2056-79273B43A9D2}"/>
          </ac:spMkLst>
        </pc:spChg>
      </pc:sldChg>
    </pc:docChg>
  </pc:docChgLst>
  <pc:docChgLst>
    <pc:chgData name="Layla Scheli" userId="8e984409522794b7" providerId="LiveId" clId="{5BE3996B-1FDD-46BE-8330-7322A13F9E39}"/>
    <pc:docChg chg="undo custSel addSld delSld modSld sldOrd">
      <pc:chgData name="Layla Scheli" userId="8e984409522794b7" providerId="LiveId" clId="{5BE3996B-1FDD-46BE-8330-7322A13F9E39}" dt="2024-04-21T21:21:48.911" v="321" actId="47"/>
      <pc:docMkLst>
        <pc:docMk/>
      </pc:docMkLst>
      <pc:sldChg chg="modSp mod">
        <pc:chgData name="Layla Scheli" userId="8e984409522794b7" providerId="LiveId" clId="{5BE3996B-1FDD-46BE-8330-7322A13F9E39}" dt="2024-04-21T21:16:23.721" v="61" actId="1076"/>
        <pc:sldMkLst>
          <pc:docMk/>
          <pc:sldMk cId="16847987" sldId="256"/>
        </pc:sldMkLst>
        <pc:spChg chg="mod">
          <ac:chgData name="Layla Scheli" userId="8e984409522794b7" providerId="LiveId" clId="{5BE3996B-1FDD-46BE-8330-7322A13F9E39}" dt="2024-04-21T21:16:23.721" v="61" actId="1076"/>
          <ac:spMkLst>
            <pc:docMk/>
            <pc:sldMk cId="16847987" sldId="256"/>
            <ac:spMk id="6" creationId="{0045D3BF-C86B-1C6E-34FE-FCB6C01EF467}"/>
          </ac:spMkLst>
        </pc:spChg>
      </pc:sldChg>
      <pc:sldChg chg="del ord">
        <pc:chgData name="Layla Scheli" userId="8e984409522794b7" providerId="LiveId" clId="{5BE3996B-1FDD-46BE-8330-7322A13F9E39}" dt="2024-04-21T21:21:47.068" v="317" actId="47"/>
        <pc:sldMkLst>
          <pc:docMk/>
          <pc:sldMk cId="2859118921" sldId="260"/>
        </pc:sldMkLst>
      </pc:sldChg>
      <pc:sldChg chg="del">
        <pc:chgData name="Layla Scheli" userId="8e984409522794b7" providerId="LiveId" clId="{5BE3996B-1FDD-46BE-8330-7322A13F9E39}" dt="2024-04-21T21:21:48.911" v="321" actId="47"/>
        <pc:sldMkLst>
          <pc:docMk/>
          <pc:sldMk cId="753457013" sldId="262"/>
        </pc:sldMkLst>
      </pc:sldChg>
      <pc:sldChg chg="del">
        <pc:chgData name="Layla Scheli" userId="8e984409522794b7" providerId="LiveId" clId="{5BE3996B-1FDD-46BE-8330-7322A13F9E39}" dt="2024-04-21T21:21:47.528" v="318" actId="47"/>
        <pc:sldMkLst>
          <pc:docMk/>
          <pc:sldMk cId="1588224095" sldId="283"/>
        </pc:sldMkLst>
      </pc:sldChg>
      <pc:sldChg chg="addSp modSp mod">
        <pc:chgData name="Layla Scheli" userId="8e984409522794b7" providerId="LiveId" clId="{5BE3996B-1FDD-46BE-8330-7322A13F9E39}" dt="2024-04-21T21:21:42.679" v="316" actId="1076"/>
        <pc:sldMkLst>
          <pc:docMk/>
          <pc:sldMk cId="3396269358" sldId="284"/>
        </pc:sldMkLst>
        <pc:spChg chg="mod">
          <ac:chgData name="Layla Scheli" userId="8e984409522794b7" providerId="LiveId" clId="{5BE3996B-1FDD-46BE-8330-7322A13F9E39}" dt="2024-04-21T21:20:59.126" v="308" actId="404"/>
          <ac:spMkLst>
            <pc:docMk/>
            <pc:sldMk cId="3396269358" sldId="284"/>
            <ac:spMk id="2" creationId="{00000000-0000-0000-0000-000000000000}"/>
          </ac:spMkLst>
        </pc:spChg>
        <pc:picChg chg="mod">
          <ac:chgData name="Layla Scheli" userId="8e984409522794b7" providerId="LiveId" clId="{5BE3996B-1FDD-46BE-8330-7322A13F9E39}" dt="2024-04-21T21:20:48.428" v="281" actId="1076"/>
          <ac:picMkLst>
            <pc:docMk/>
            <pc:sldMk cId="3396269358" sldId="284"/>
            <ac:picMk id="4" creationId="{00000000-0000-0000-0000-000000000000}"/>
          </ac:picMkLst>
        </pc:picChg>
        <pc:picChg chg="add mod">
          <ac:chgData name="Layla Scheli" userId="8e984409522794b7" providerId="LiveId" clId="{5BE3996B-1FDD-46BE-8330-7322A13F9E39}" dt="2024-04-21T21:21:42.679" v="316" actId="1076"/>
          <ac:picMkLst>
            <pc:docMk/>
            <pc:sldMk cId="3396269358" sldId="284"/>
            <ac:picMk id="5" creationId="{F6640D49-41AF-22CD-10D2-832B3026ED56}"/>
          </ac:picMkLst>
        </pc:picChg>
      </pc:sldChg>
      <pc:sldChg chg="addSp delSp modSp mod ord">
        <pc:chgData name="Layla Scheli" userId="8e984409522794b7" providerId="LiveId" clId="{5BE3996B-1FDD-46BE-8330-7322A13F9E39}" dt="2024-04-21T21:17:35.849" v="85" actId="1076"/>
        <pc:sldMkLst>
          <pc:docMk/>
          <pc:sldMk cId="4173798102" sldId="285"/>
        </pc:sldMkLst>
        <pc:spChg chg="mod">
          <ac:chgData name="Layla Scheli" userId="8e984409522794b7" providerId="LiveId" clId="{5BE3996B-1FDD-46BE-8330-7322A13F9E39}" dt="2024-04-21T21:16:44.333" v="67" actId="108"/>
          <ac:spMkLst>
            <pc:docMk/>
            <pc:sldMk cId="4173798102" sldId="285"/>
            <ac:spMk id="2" creationId="{00000000-0000-0000-0000-000000000000}"/>
          </ac:spMkLst>
        </pc:spChg>
        <pc:spChg chg="add mod">
          <ac:chgData name="Layla Scheli" userId="8e984409522794b7" providerId="LiveId" clId="{5BE3996B-1FDD-46BE-8330-7322A13F9E39}" dt="2024-04-21T21:17:14.206" v="78" actId="1076"/>
          <ac:spMkLst>
            <pc:docMk/>
            <pc:sldMk cId="4173798102" sldId="285"/>
            <ac:spMk id="3" creationId="{6B639503-B711-8361-A269-50FEE737657C}"/>
          </ac:spMkLst>
        </pc:spChg>
        <pc:spChg chg="add mod">
          <ac:chgData name="Layla Scheli" userId="8e984409522794b7" providerId="LiveId" clId="{5BE3996B-1FDD-46BE-8330-7322A13F9E39}" dt="2024-04-21T21:17:35.849" v="85" actId="1076"/>
          <ac:spMkLst>
            <pc:docMk/>
            <pc:sldMk cId="4173798102" sldId="285"/>
            <ac:spMk id="6" creationId="{72330AA5-D9DC-56B7-3884-A1F744924EBD}"/>
          </ac:spMkLst>
        </pc:spChg>
        <pc:spChg chg="del">
          <ac:chgData name="Layla Scheli" userId="8e984409522794b7" providerId="LiveId" clId="{5BE3996B-1FDD-46BE-8330-7322A13F9E39}" dt="2024-04-21T21:16:53.072" v="68" actId="478"/>
          <ac:spMkLst>
            <pc:docMk/>
            <pc:sldMk cId="4173798102" sldId="285"/>
            <ac:spMk id="7" creationId="{2839706E-5E71-4B9E-E9F3-55AD333B556C}"/>
          </ac:spMkLst>
        </pc:spChg>
        <pc:picChg chg="mod">
          <ac:chgData name="Layla Scheli" userId="8e984409522794b7" providerId="LiveId" clId="{5BE3996B-1FDD-46BE-8330-7322A13F9E39}" dt="2024-04-21T21:17:10.173" v="77" actId="1076"/>
          <ac:picMkLst>
            <pc:docMk/>
            <pc:sldMk cId="4173798102" sldId="285"/>
            <ac:picMk id="4" creationId="{00000000-0000-0000-0000-000000000000}"/>
          </ac:picMkLst>
        </pc:picChg>
        <pc:picChg chg="add mod">
          <ac:chgData name="Layla Scheli" userId="8e984409522794b7" providerId="LiveId" clId="{5BE3996B-1FDD-46BE-8330-7322A13F9E39}" dt="2024-04-21T21:17:23.211" v="81" actId="1076"/>
          <ac:picMkLst>
            <pc:docMk/>
            <pc:sldMk cId="4173798102" sldId="285"/>
            <ac:picMk id="5" creationId="{49D52EA7-E894-9609-FB2A-3C24C2375EEC}"/>
          </ac:picMkLst>
        </pc:picChg>
      </pc:sldChg>
      <pc:sldChg chg="del">
        <pc:chgData name="Layla Scheli" userId="8e984409522794b7" providerId="LiveId" clId="{5BE3996B-1FDD-46BE-8330-7322A13F9E39}" dt="2024-04-21T21:21:48.423" v="320" actId="47"/>
        <pc:sldMkLst>
          <pc:docMk/>
          <pc:sldMk cId="3698274422" sldId="286"/>
        </pc:sldMkLst>
      </pc:sldChg>
      <pc:sldChg chg="addSp delSp modSp mod ord">
        <pc:chgData name="Layla Scheli" userId="8e984409522794b7" providerId="LiveId" clId="{5BE3996B-1FDD-46BE-8330-7322A13F9E39}" dt="2024-04-21T21:18:08.923" v="135" actId="1076"/>
        <pc:sldMkLst>
          <pc:docMk/>
          <pc:sldMk cId="1586599471" sldId="289"/>
        </pc:sldMkLst>
        <pc:spChg chg="mod">
          <ac:chgData name="Layla Scheli" userId="8e984409522794b7" providerId="LiveId" clId="{5BE3996B-1FDD-46BE-8330-7322A13F9E39}" dt="2024-04-21T21:17:58.016" v="129" actId="20577"/>
          <ac:spMkLst>
            <pc:docMk/>
            <pc:sldMk cId="1586599471" sldId="289"/>
            <ac:spMk id="2" creationId="{00000000-0000-0000-0000-000000000000}"/>
          </ac:spMkLst>
        </pc:spChg>
        <pc:spChg chg="del">
          <ac:chgData name="Layla Scheli" userId="8e984409522794b7" providerId="LiveId" clId="{5BE3996B-1FDD-46BE-8330-7322A13F9E39}" dt="2024-04-21T21:18:02.065" v="130" actId="478"/>
          <ac:spMkLst>
            <pc:docMk/>
            <pc:sldMk cId="1586599471" sldId="289"/>
            <ac:spMk id="3" creationId="{D65164A0-E375-4C2D-CF69-E073A6146A8F}"/>
          </ac:spMkLst>
        </pc:spChg>
        <pc:spChg chg="del">
          <ac:chgData name="Layla Scheli" userId="8e984409522794b7" providerId="LiveId" clId="{5BE3996B-1FDD-46BE-8330-7322A13F9E39}" dt="2024-04-21T21:18:02.065" v="130" actId="478"/>
          <ac:spMkLst>
            <pc:docMk/>
            <pc:sldMk cId="1586599471" sldId="289"/>
            <ac:spMk id="5" creationId="{EA1BD9C7-848B-8553-ECDE-9FB64283ABEC}"/>
          </ac:spMkLst>
        </pc:spChg>
        <pc:picChg chg="add mod">
          <ac:chgData name="Layla Scheli" userId="8e984409522794b7" providerId="LiveId" clId="{5BE3996B-1FDD-46BE-8330-7322A13F9E39}" dt="2024-04-21T21:18:08.923" v="135" actId="1076"/>
          <ac:picMkLst>
            <pc:docMk/>
            <pc:sldMk cId="1586599471" sldId="289"/>
            <ac:picMk id="6" creationId="{713023F0-89A1-6654-E597-D47E5BB3BD2E}"/>
          </ac:picMkLst>
        </pc:picChg>
      </pc:sldChg>
      <pc:sldChg chg="del">
        <pc:chgData name="Layla Scheli" userId="8e984409522794b7" providerId="LiveId" clId="{5BE3996B-1FDD-46BE-8330-7322A13F9E39}" dt="2024-04-21T21:21:47.934" v="319" actId="47"/>
        <pc:sldMkLst>
          <pc:docMk/>
          <pc:sldMk cId="4210811494" sldId="290"/>
        </pc:sldMkLst>
      </pc:sldChg>
      <pc:sldChg chg="addSp delSp modSp add mod ord">
        <pc:chgData name="Layla Scheli" userId="8e984409522794b7" providerId="LiveId" clId="{5BE3996B-1FDD-46BE-8330-7322A13F9E39}" dt="2024-04-21T21:18:59.248" v="163" actId="1076"/>
        <pc:sldMkLst>
          <pc:docMk/>
          <pc:sldMk cId="2107307190" sldId="291"/>
        </pc:sldMkLst>
        <pc:spChg chg="mod">
          <ac:chgData name="Layla Scheli" userId="8e984409522794b7" providerId="LiveId" clId="{5BE3996B-1FDD-46BE-8330-7322A13F9E39}" dt="2024-04-21T21:18:27.051" v="153" actId="20577"/>
          <ac:spMkLst>
            <pc:docMk/>
            <pc:sldMk cId="2107307190" sldId="291"/>
            <ac:spMk id="2" creationId="{00000000-0000-0000-0000-000000000000}"/>
          </ac:spMkLst>
        </pc:spChg>
        <pc:spChg chg="del">
          <ac:chgData name="Layla Scheli" userId="8e984409522794b7" providerId="LiveId" clId="{5BE3996B-1FDD-46BE-8330-7322A13F9E39}" dt="2024-04-21T21:18:34.181" v="154" actId="478"/>
          <ac:spMkLst>
            <pc:docMk/>
            <pc:sldMk cId="2107307190" sldId="291"/>
            <ac:spMk id="3" creationId="{6B639503-B711-8361-A269-50FEE737657C}"/>
          </ac:spMkLst>
        </pc:spChg>
        <pc:spChg chg="del">
          <ac:chgData name="Layla Scheli" userId="8e984409522794b7" providerId="LiveId" clId="{5BE3996B-1FDD-46BE-8330-7322A13F9E39}" dt="2024-04-21T21:18:34.181" v="154" actId="478"/>
          <ac:spMkLst>
            <pc:docMk/>
            <pc:sldMk cId="2107307190" sldId="291"/>
            <ac:spMk id="6" creationId="{72330AA5-D9DC-56B7-3884-A1F744924EBD}"/>
          </ac:spMkLst>
        </pc:spChg>
        <pc:spChg chg="add del mod">
          <ac:chgData name="Layla Scheli" userId="8e984409522794b7" providerId="LiveId" clId="{5BE3996B-1FDD-46BE-8330-7322A13F9E39}" dt="2024-04-21T21:18:36.429" v="156" actId="478"/>
          <ac:spMkLst>
            <pc:docMk/>
            <pc:sldMk cId="2107307190" sldId="291"/>
            <ac:spMk id="8" creationId="{2AF1F0F1-7F8F-200F-42D7-8E612785B0DF}"/>
          </ac:spMkLst>
        </pc:spChg>
        <pc:picChg chg="del">
          <ac:chgData name="Layla Scheli" userId="8e984409522794b7" providerId="LiveId" clId="{5BE3996B-1FDD-46BE-8330-7322A13F9E39}" dt="2024-04-21T21:18:34.181" v="154" actId="478"/>
          <ac:picMkLst>
            <pc:docMk/>
            <pc:sldMk cId="2107307190" sldId="291"/>
            <ac:picMk id="5" creationId="{49D52EA7-E894-9609-FB2A-3C24C2375EEC}"/>
          </ac:picMkLst>
        </pc:picChg>
        <pc:picChg chg="add mod">
          <ac:chgData name="Layla Scheli" userId="8e984409522794b7" providerId="LiveId" clId="{5BE3996B-1FDD-46BE-8330-7322A13F9E39}" dt="2024-04-21T21:18:59.248" v="163" actId="1076"/>
          <ac:picMkLst>
            <pc:docMk/>
            <pc:sldMk cId="2107307190" sldId="291"/>
            <ac:picMk id="9" creationId="{B7D0AA95-1723-8108-B405-13CCFED66BC8}"/>
          </ac:picMkLst>
        </pc:picChg>
      </pc:sldChg>
      <pc:sldChg chg="addSp delSp modSp add mod">
        <pc:chgData name="Layla Scheli" userId="8e984409522794b7" providerId="LiveId" clId="{5BE3996B-1FDD-46BE-8330-7322A13F9E39}" dt="2024-04-21T21:19:43.912" v="200" actId="20577"/>
        <pc:sldMkLst>
          <pc:docMk/>
          <pc:sldMk cId="699537710" sldId="292"/>
        </pc:sldMkLst>
        <pc:spChg chg="mod">
          <ac:chgData name="Layla Scheli" userId="8e984409522794b7" providerId="LiveId" clId="{5BE3996B-1FDD-46BE-8330-7322A13F9E39}" dt="2024-04-21T21:19:43.912" v="200" actId="20577"/>
          <ac:spMkLst>
            <pc:docMk/>
            <pc:sldMk cId="699537710" sldId="292"/>
            <ac:spMk id="2" creationId="{00000000-0000-0000-0000-000000000000}"/>
          </ac:spMkLst>
        </pc:spChg>
        <pc:picChg chg="add mod">
          <ac:chgData name="Layla Scheli" userId="8e984409522794b7" providerId="LiveId" clId="{5BE3996B-1FDD-46BE-8330-7322A13F9E39}" dt="2024-04-21T21:19:32.100" v="192" actId="692"/>
          <ac:picMkLst>
            <pc:docMk/>
            <pc:sldMk cId="699537710" sldId="292"/>
            <ac:picMk id="3" creationId="{A637F6B9-66F4-F987-DB38-5CF4A3FCADBF}"/>
          </ac:picMkLst>
        </pc:picChg>
        <pc:picChg chg="del">
          <ac:chgData name="Layla Scheli" userId="8e984409522794b7" providerId="LiveId" clId="{5BE3996B-1FDD-46BE-8330-7322A13F9E39}" dt="2024-04-21T21:19:18.366" v="186" actId="478"/>
          <ac:picMkLst>
            <pc:docMk/>
            <pc:sldMk cId="699537710" sldId="292"/>
            <ac:picMk id="9" creationId="{B7D0AA95-1723-8108-B405-13CCFED66BC8}"/>
          </ac:picMkLst>
        </pc:picChg>
      </pc:sldChg>
      <pc:sldChg chg="addSp delSp modSp add mod">
        <pc:chgData name="Layla Scheli" userId="8e984409522794b7" providerId="LiveId" clId="{5BE3996B-1FDD-46BE-8330-7322A13F9E39}" dt="2024-04-21T21:19:57.461" v="206" actId="1076"/>
        <pc:sldMkLst>
          <pc:docMk/>
          <pc:sldMk cId="2569478916" sldId="293"/>
        </pc:sldMkLst>
        <pc:picChg chg="del">
          <ac:chgData name="Layla Scheli" userId="8e984409522794b7" providerId="LiveId" clId="{5BE3996B-1FDD-46BE-8330-7322A13F9E39}" dt="2024-04-21T21:19:51.810" v="202" actId="478"/>
          <ac:picMkLst>
            <pc:docMk/>
            <pc:sldMk cId="2569478916" sldId="293"/>
            <ac:picMk id="3" creationId="{A637F6B9-66F4-F987-DB38-5CF4A3FCADBF}"/>
          </ac:picMkLst>
        </pc:picChg>
        <pc:picChg chg="add mod">
          <ac:chgData name="Layla Scheli" userId="8e984409522794b7" providerId="LiveId" clId="{5BE3996B-1FDD-46BE-8330-7322A13F9E39}" dt="2024-04-21T21:19:57.461" v="206" actId="1076"/>
          <ac:picMkLst>
            <pc:docMk/>
            <pc:sldMk cId="2569478916" sldId="293"/>
            <ac:picMk id="5" creationId="{64CDF3D4-6D49-D76D-9BA8-9F1D3082DDAB}"/>
          </ac:picMkLst>
        </pc:picChg>
      </pc:sldChg>
      <pc:sldChg chg="addSp delSp modSp add mod">
        <pc:chgData name="Layla Scheli" userId="8e984409522794b7" providerId="LiveId" clId="{5BE3996B-1FDD-46BE-8330-7322A13F9E39}" dt="2024-04-21T21:20:34.354" v="267" actId="20577"/>
        <pc:sldMkLst>
          <pc:docMk/>
          <pc:sldMk cId="1627488273" sldId="294"/>
        </pc:sldMkLst>
        <pc:spChg chg="mod">
          <ac:chgData name="Layla Scheli" userId="8e984409522794b7" providerId="LiveId" clId="{5BE3996B-1FDD-46BE-8330-7322A13F9E39}" dt="2024-04-21T21:20:34.354" v="267" actId="20577"/>
          <ac:spMkLst>
            <pc:docMk/>
            <pc:sldMk cId="1627488273" sldId="294"/>
            <ac:spMk id="2" creationId="{00000000-0000-0000-0000-000000000000}"/>
          </ac:spMkLst>
        </pc:spChg>
        <pc:picChg chg="add mod">
          <ac:chgData name="Layla Scheli" userId="8e984409522794b7" providerId="LiveId" clId="{5BE3996B-1FDD-46BE-8330-7322A13F9E39}" dt="2024-04-21T21:20:11.404" v="213" actId="1076"/>
          <ac:picMkLst>
            <pc:docMk/>
            <pc:sldMk cId="1627488273" sldId="294"/>
            <ac:picMk id="3" creationId="{494D5F38-0235-3F44-4A54-64B6416805B6}"/>
          </ac:picMkLst>
        </pc:picChg>
        <pc:picChg chg="del">
          <ac:chgData name="Layla Scheli" userId="8e984409522794b7" providerId="LiveId" clId="{5BE3996B-1FDD-46BE-8330-7322A13F9E39}" dt="2024-04-21T21:20:04.179" v="208" actId="478"/>
          <ac:picMkLst>
            <pc:docMk/>
            <pc:sldMk cId="1627488273" sldId="294"/>
            <ac:picMk id="5" creationId="{64CDF3D4-6D49-D76D-9BA8-9F1D3082DDAB}"/>
          </ac:picMkLst>
        </pc:picChg>
      </pc:sldChg>
    </pc:docChg>
  </pc:docChgLst>
  <pc:docChgLst>
    <pc:chgData name="Layla Scheli" userId="8e984409522794b7" providerId="LiveId" clId="{0800164D-D8BD-4FA6-B26B-136A98A8F79E}"/>
    <pc:docChg chg="undo custSel addSld delSld modSld sldOrd">
      <pc:chgData name="Layla Scheli" userId="8e984409522794b7" providerId="LiveId" clId="{0800164D-D8BD-4FA6-B26B-136A98A8F79E}" dt="2024-04-18T13:04:56.910" v="621" actId="1076"/>
      <pc:docMkLst>
        <pc:docMk/>
      </pc:docMkLst>
      <pc:sldChg chg="modSp mod">
        <pc:chgData name="Layla Scheli" userId="8e984409522794b7" providerId="LiveId" clId="{0800164D-D8BD-4FA6-B26B-136A98A8F79E}" dt="2024-04-18T13:04:56.910" v="621" actId="1076"/>
        <pc:sldMkLst>
          <pc:docMk/>
          <pc:sldMk cId="16847987" sldId="256"/>
        </pc:sldMkLst>
        <pc:spChg chg="mod">
          <ac:chgData name="Layla Scheli" userId="8e984409522794b7" providerId="LiveId" clId="{0800164D-D8BD-4FA6-B26B-136A98A8F79E}" dt="2024-04-18T13:04:54.032" v="619" actId="20577"/>
          <ac:spMkLst>
            <pc:docMk/>
            <pc:sldMk cId="16847987" sldId="256"/>
            <ac:spMk id="6" creationId="{0045D3BF-C86B-1C6E-34FE-FCB6C01EF467}"/>
          </ac:spMkLst>
        </pc:spChg>
        <pc:picChg chg="mod">
          <ac:chgData name="Layla Scheli" userId="8e984409522794b7" providerId="LiveId" clId="{0800164D-D8BD-4FA6-B26B-136A98A8F79E}" dt="2024-04-18T13:04:56.910" v="621" actId="1076"/>
          <ac:picMkLst>
            <pc:docMk/>
            <pc:sldMk cId="16847987" sldId="256"/>
            <ac:picMk id="1026" creationId="{00000000-0000-0000-0000-000000000000}"/>
          </ac:picMkLst>
        </pc:picChg>
      </pc:sldChg>
      <pc:sldChg chg="delSp modSp add del mod">
        <pc:chgData name="Layla Scheli" userId="8e984409522794b7" providerId="LiveId" clId="{0800164D-D8BD-4FA6-B26B-136A98A8F79E}" dt="2024-04-18T12:43:33.319" v="187" actId="2696"/>
        <pc:sldMkLst>
          <pc:docMk/>
          <pc:sldMk cId="4049683304" sldId="257"/>
        </pc:sldMkLst>
        <pc:spChg chg="mod">
          <ac:chgData name="Layla Scheli" userId="8e984409522794b7" providerId="LiveId" clId="{0800164D-D8BD-4FA6-B26B-136A98A8F79E}" dt="2024-04-18T12:42:31.574" v="176" actId="1076"/>
          <ac:spMkLst>
            <pc:docMk/>
            <pc:sldMk cId="4049683304" sldId="257"/>
            <ac:spMk id="2" creationId="{00000000-0000-0000-0000-000000000000}"/>
          </ac:spMkLst>
        </pc:spChg>
        <pc:spChg chg="del">
          <ac:chgData name="Layla Scheli" userId="8e984409522794b7" providerId="LiveId" clId="{0800164D-D8BD-4FA6-B26B-136A98A8F79E}" dt="2024-04-18T12:41:57.154" v="152" actId="478"/>
          <ac:spMkLst>
            <pc:docMk/>
            <pc:sldMk cId="4049683304" sldId="257"/>
            <ac:spMk id="8" creationId="{09D2F8DA-9D39-47BD-96AC-4FA9951082B5}"/>
          </ac:spMkLst>
        </pc:spChg>
        <pc:picChg chg="del">
          <ac:chgData name="Layla Scheli" userId="8e984409522794b7" providerId="LiveId" clId="{0800164D-D8BD-4FA6-B26B-136A98A8F79E}" dt="2024-04-18T12:41:57.154" v="152" actId="478"/>
          <ac:picMkLst>
            <pc:docMk/>
            <pc:sldMk cId="4049683304" sldId="257"/>
            <ac:picMk id="12" creationId="{FB7BA7EB-0B37-3C03-5628-59DCD482921F}"/>
          </ac:picMkLst>
        </pc:picChg>
      </pc:sldChg>
      <pc:sldChg chg="addSp delSp modSp mod ord">
        <pc:chgData name="Layla Scheli" userId="8e984409522794b7" providerId="LiveId" clId="{0800164D-D8BD-4FA6-B26B-136A98A8F79E}" dt="2024-04-18T12:43:20.423" v="185" actId="1076"/>
        <pc:sldMkLst>
          <pc:docMk/>
          <pc:sldMk cId="2253903936" sldId="259"/>
        </pc:sldMkLst>
        <pc:spChg chg="add mod">
          <ac:chgData name="Layla Scheli" userId="8e984409522794b7" providerId="LiveId" clId="{0800164D-D8BD-4FA6-B26B-136A98A8F79E}" dt="2024-04-18T12:43:20.423" v="185" actId="1076"/>
          <ac:spMkLst>
            <pc:docMk/>
            <pc:sldMk cId="2253903936" sldId="259"/>
            <ac:spMk id="3" creationId="{B010C297-71E4-A0C6-05BD-2446516005F5}"/>
          </ac:spMkLst>
        </pc:spChg>
        <pc:spChg chg="del">
          <ac:chgData name="Layla Scheli" userId="8e984409522794b7" providerId="LiveId" clId="{0800164D-D8BD-4FA6-B26B-136A98A8F79E}" dt="2024-04-18T12:42:55.660" v="177" actId="478"/>
          <ac:spMkLst>
            <pc:docMk/>
            <pc:sldMk cId="2253903936" sldId="259"/>
            <ac:spMk id="10" creationId="{8A0DC6E5-238B-A2D7-93E3-3B2D766AFBF5}"/>
          </ac:spMkLst>
        </pc:spChg>
        <pc:spChg chg="del">
          <ac:chgData name="Layla Scheli" userId="8e984409522794b7" providerId="LiveId" clId="{0800164D-D8BD-4FA6-B26B-136A98A8F79E}" dt="2024-04-18T12:42:55.660" v="177" actId="478"/>
          <ac:spMkLst>
            <pc:docMk/>
            <pc:sldMk cId="2253903936" sldId="259"/>
            <ac:spMk id="13" creationId="{7FE18A80-5DC2-7CFC-5229-8DC507409AFF}"/>
          </ac:spMkLst>
        </pc:spChg>
        <pc:spChg chg="del">
          <ac:chgData name="Layla Scheli" userId="8e984409522794b7" providerId="LiveId" clId="{0800164D-D8BD-4FA6-B26B-136A98A8F79E}" dt="2024-04-18T12:42:55.660" v="177" actId="478"/>
          <ac:spMkLst>
            <pc:docMk/>
            <pc:sldMk cId="2253903936" sldId="259"/>
            <ac:spMk id="15" creationId="{56CF59DA-BB33-E501-F865-A342386910DA}"/>
          </ac:spMkLst>
        </pc:spChg>
        <pc:spChg chg="del">
          <ac:chgData name="Layla Scheli" userId="8e984409522794b7" providerId="LiveId" clId="{0800164D-D8BD-4FA6-B26B-136A98A8F79E}" dt="2024-04-18T12:42:55.660" v="177" actId="478"/>
          <ac:spMkLst>
            <pc:docMk/>
            <pc:sldMk cId="2253903936" sldId="259"/>
            <ac:spMk id="17" creationId="{6AB3FE98-7FA3-3F75-F47A-74D48687DE23}"/>
          </ac:spMkLst>
        </pc:spChg>
        <pc:picChg chg="mod">
          <ac:chgData name="Layla Scheli" userId="8e984409522794b7" providerId="LiveId" clId="{0800164D-D8BD-4FA6-B26B-136A98A8F79E}" dt="2024-04-18T12:43:15.560" v="184" actId="1076"/>
          <ac:picMkLst>
            <pc:docMk/>
            <pc:sldMk cId="2253903936" sldId="259"/>
            <ac:picMk id="4" creationId="{00000000-0000-0000-0000-000000000000}"/>
          </ac:picMkLst>
        </pc:picChg>
      </pc:sldChg>
      <pc:sldChg chg="addSp delSp modSp mod ord">
        <pc:chgData name="Layla Scheli" userId="8e984409522794b7" providerId="LiveId" clId="{0800164D-D8BD-4FA6-B26B-136A98A8F79E}" dt="2024-04-17T01:35:46.225" v="55" actId="692"/>
        <pc:sldMkLst>
          <pc:docMk/>
          <pc:sldMk cId="2859118921" sldId="260"/>
        </pc:sldMkLst>
        <pc:spChg chg="mod">
          <ac:chgData name="Layla Scheli" userId="8e984409522794b7" providerId="LiveId" clId="{0800164D-D8BD-4FA6-B26B-136A98A8F79E}" dt="2024-04-17T01:33:52.058" v="19" actId="20577"/>
          <ac:spMkLst>
            <pc:docMk/>
            <pc:sldMk cId="2859118921" sldId="260"/>
            <ac:spMk id="2" creationId="{00000000-0000-0000-0000-000000000000}"/>
          </ac:spMkLst>
        </pc:spChg>
        <pc:spChg chg="mod">
          <ac:chgData name="Layla Scheli" userId="8e984409522794b7" providerId="LiveId" clId="{0800164D-D8BD-4FA6-B26B-136A98A8F79E}" dt="2024-04-17T01:34:06.073" v="25" actId="1076"/>
          <ac:spMkLst>
            <pc:docMk/>
            <pc:sldMk cId="2859118921" sldId="260"/>
            <ac:spMk id="5" creationId="{CDAACC18-12BA-E676-85EC-0CFF900A5FB5}"/>
          </ac:spMkLst>
        </pc:spChg>
        <pc:picChg chg="add mod">
          <ac:chgData name="Layla Scheli" userId="8e984409522794b7" providerId="LiveId" clId="{0800164D-D8BD-4FA6-B26B-136A98A8F79E}" dt="2024-04-17T01:35:46.225" v="55" actId="692"/>
          <ac:picMkLst>
            <pc:docMk/>
            <pc:sldMk cId="2859118921" sldId="260"/>
            <ac:picMk id="3" creationId="{9D4499C0-9433-4647-2222-3F842DAD827A}"/>
          </ac:picMkLst>
        </pc:picChg>
        <pc:picChg chg="del">
          <ac:chgData name="Layla Scheli" userId="8e984409522794b7" providerId="LiveId" clId="{0800164D-D8BD-4FA6-B26B-136A98A8F79E}" dt="2024-04-17T01:34:01.369" v="21" actId="478"/>
          <ac:picMkLst>
            <pc:docMk/>
            <pc:sldMk cId="2859118921" sldId="260"/>
            <ac:picMk id="6" creationId="{32319221-D68F-6589-8319-ADF9DEED0BFD}"/>
          </ac:picMkLst>
        </pc:picChg>
      </pc:sldChg>
      <pc:sldChg chg="addSp delSp modSp mod">
        <pc:chgData name="Layla Scheli" userId="8e984409522794b7" providerId="LiveId" clId="{0800164D-D8BD-4FA6-B26B-136A98A8F79E}" dt="2024-04-18T12:48:03.341" v="404" actId="1076"/>
        <pc:sldMkLst>
          <pc:docMk/>
          <pc:sldMk cId="389162202" sldId="261"/>
        </pc:sldMkLst>
        <pc:spChg chg="mod">
          <ac:chgData name="Layla Scheli" userId="8e984409522794b7" providerId="LiveId" clId="{0800164D-D8BD-4FA6-B26B-136A98A8F79E}" dt="2024-04-18T12:47:55.294" v="399" actId="20577"/>
          <ac:spMkLst>
            <pc:docMk/>
            <pc:sldMk cId="389162202" sldId="261"/>
            <ac:spMk id="2" creationId="{00000000-0000-0000-0000-000000000000}"/>
          </ac:spMkLst>
        </pc:spChg>
        <pc:picChg chg="del">
          <ac:chgData name="Layla Scheli" userId="8e984409522794b7" providerId="LiveId" clId="{0800164D-D8BD-4FA6-B26B-136A98A8F79E}" dt="2024-04-18T12:47:58.916" v="400" actId="478"/>
          <ac:picMkLst>
            <pc:docMk/>
            <pc:sldMk cId="389162202" sldId="261"/>
            <ac:picMk id="3" creationId="{71EB2925-1EF5-80B6-73BE-99748D98C264}"/>
          </ac:picMkLst>
        </pc:picChg>
        <pc:picChg chg="add mod">
          <ac:chgData name="Layla Scheli" userId="8e984409522794b7" providerId="LiveId" clId="{0800164D-D8BD-4FA6-B26B-136A98A8F79E}" dt="2024-04-18T12:48:03.341" v="404" actId="1076"/>
          <ac:picMkLst>
            <pc:docMk/>
            <pc:sldMk cId="389162202" sldId="261"/>
            <ac:picMk id="5" creationId="{40EA5973-865A-BD80-DD16-65A8F260C37A}"/>
          </ac:picMkLst>
        </pc:picChg>
      </pc:sldChg>
      <pc:sldChg chg="addSp delSp modSp mod ord">
        <pc:chgData name="Layla Scheli" userId="8e984409522794b7" providerId="LiveId" clId="{0800164D-D8BD-4FA6-B26B-136A98A8F79E}" dt="2024-04-18T12:44:41.201" v="295" actId="1076"/>
        <pc:sldMkLst>
          <pc:docMk/>
          <pc:sldMk cId="753457013" sldId="262"/>
        </pc:sldMkLst>
        <pc:spChg chg="mod">
          <ac:chgData name="Layla Scheli" userId="8e984409522794b7" providerId="LiveId" clId="{0800164D-D8BD-4FA6-B26B-136A98A8F79E}" dt="2024-04-18T12:44:19.930" v="289" actId="5793"/>
          <ac:spMkLst>
            <pc:docMk/>
            <pc:sldMk cId="753457013" sldId="262"/>
            <ac:spMk id="2" creationId="{00000000-0000-0000-0000-000000000000}"/>
          </ac:spMkLst>
        </pc:spChg>
        <pc:spChg chg="add mod">
          <ac:chgData name="Layla Scheli" userId="8e984409522794b7" providerId="LiveId" clId="{0800164D-D8BD-4FA6-B26B-136A98A8F79E}" dt="2024-04-18T12:44:41.201" v="295" actId="1076"/>
          <ac:spMkLst>
            <pc:docMk/>
            <pc:sldMk cId="753457013" sldId="262"/>
            <ac:spMk id="5" creationId="{34F1E14B-F94B-232D-A9F0-9A2A47F9107C}"/>
          </ac:spMkLst>
        </pc:spChg>
        <pc:spChg chg="del mod">
          <ac:chgData name="Layla Scheli" userId="8e984409522794b7" providerId="LiveId" clId="{0800164D-D8BD-4FA6-B26B-136A98A8F79E}" dt="2024-04-18T12:44:22.024" v="291" actId="478"/>
          <ac:spMkLst>
            <pc:docMk/>
            <pc:sldMk cId="753457013" sldId="262"/>
            <ac:spMk id="6" creationId="{4822C4C2-9C02-D65E-3C8D-9E842C25288F}"/>
          </ac:spMkLst>
        </pc:spChg>
        <pc:picChg chg="del mod">
          <ac:chgData name="Layla Scheli" userId="8e984409522794b7" providerId="LiveId" clId="{0800164D-D8BD-4FA6-B26B-136A98A8F79E}" dt="2024-04-18T12:44:22.024" v="291" actId="478"/>
          <ac:picMkLst>
            <pc:docMk/>
            <pc:sldMk cId="753457013" sldId="262"/>
            <ac:picMk id="7" creationId="{CA98C883-94DB-70F9-B3EC-77B86014F4FC}"/>
          </ac:picMkLst>
        </pc:picChg>
      </pc:sldChg>
      <pc:sldChg chg="addSp delSp modSp mod">
        <pc:chgData name="Layla Scheli" userId="8e984409522794b7" providerId="LiveId" clId="{0800164D-D8BD-4FA6-B26B-136A98A8F79E}" dt="2024-04-18T12:49:43.081" v="446" actId="692"/>
        <pc:sldMkLst>
          <pc:docMk/>
          <pc:sldMk cId="2646173367" sldId="263"/>
        </pc:sldMkLst>
        <pc:spChg chg="mod">
          <ac:chgData name="Layla Scheli" userId="8e984409522794b7" providerId="LiveId" clId="{0800164D-D8BD-4FA6-B26B-136A98A8F79E}" dt="2024-04-18T12:48:26.059" v="422" actId="20577"/>
          <ac:spMkLst>
            <pc:docMk/>
            <pc:sldMk cId="2646173367" sldId="263"/>
            <ac:spMk id="2" creationId="{00000000-0000-0000-0000-000000000000}"/>
          </ac:spMkLst>
        </pc:spChg>
        <pc:spChg chg="add mod">
          <ac:chgData name="Layla Scheli" userId="8e984409522794b7" providerId="LiveId" clId="{0800164D-D8BD-4FA6-B26B-136A98A8F79E}" dt="2024-04-18T12:49:11.467" v="435" actId="1076"/>
          <ac:spMkLst>
            <pc:docMk/>
            <pc:sldMk cId="2646173367" sldId="263"/>
            <ac:spMk id="5" creationId="{4A83F732-F64A-F8DD-9F02-8365644D96E3}"/>
          </ac:spMkLst>
        </pc:spChg>
        <pc:spChg chg="del">
          <ac:chgData name="Layla Scheli" userId="8e984409522794b7" providerId="LiveId" clId="{0800164D-D8BD-4FA6-B26B-136A98A8F79E}" dt="2024-04-18T12:48:32.196" v="423" actId="478"/>
          <ac:spMkLst>
            <pc:docMk/>
            <pc:sldMk cId="2646173367" sldId="263"/>
            <ac:spMk id="6" creationId="{4822C4C2-9C02-D65E-3C8D-9E842C25288F}"/>
          </ac:spMkLst>
        </pc:spChg>
        <pc:spChg chg="add mod">
          <ac:chgData name="Layla Scheli" userId="8e984409522794b7" providerId="LiveId" clId="{0800164D-D8BD-4FA6-B26B-136A98A8F79E}" dt="2024-04-18T12:49:27.715" v="441" actId="113"/>
          <ac:spMkLst>
            <pc:docMk/>
            <pc:sldMk cId="2646173367" sldId="263"/>
            <ac:spMk id="7" creationId="{F7069683-FBF8-68D2-16E9-34BF4DCD1174}"/>
          </ac:spMkLst>
        </pc:spChg>
        <pc:picChg chg="add mod">
          <ac:chgData name="Layla Scheli" userId="8e984409522794b7" providerId="LiveId" clId="{0800164D-D8BD-4FA6-B26B-136A98A8F79E}" dt="2024-04-18T12:48:42.635" v="429" actId="1076"/>
          <ac:picMkLst>
            <pc:docMk/>
            <pc:sldMk cId="2646173367" sldId="263"/>
            <ac:picMk id="3" creationId="{33C5CFBC-2B24-B6E9-1179-45D5BD360BDF}"/>
          </ac:picMkLst>
        </pc:picChg>
        <pc:picChg chg="mod">
          <ac:chgData name="Layla Scheli" userId="8e984409522794b7" providerId="LiveId" clId="{0800164D-D8BD-4FA6-B26B-136A98A8F79E}" dt="2024-04-18T12:49:13.739" v="437" actId="1076"/>
          <ac:picMkLst>
            <pc:docMk/>
            <pc:sldMk cId="2646173367" sldId="263"/>
            <ac:picMk id="4" creationId="{00000000-0000-0000-0000-000000000000}"/>
          </ac:picMkLst>
        </pc:picChg>
        <pc:picChg chg="add mod">
          <ac:chgData name="Layla Scheli" userId="8e984409522794b7" providerId="LiveId" clId="{0800164D-D8BD-4FA6-B26B-136A98A8F79E}" dt="2024-04-18T12:49:43.081" v="446" actId="692"/>
          <ac:picMkLst>
            <pc:docMk/>
            <pc:sldMk cId="2646173367" sldId="263"/>
            <ac:picMk id="8" creationId="{493FB82E-ECCF-9050-AA07-A99F27C0C182}"/>
          </ac:picMkLst>
        </pc:picChg>
      </pc:sldChg>
      <pc:sldChg chg="addSp delSp modSp mod">
        <pc:chgData name="Layla Scheli" userId="8e984409522794b7" providerId="LiveId" clId="{0800164D-D8BD-4FA6-B26B-136A98A8F79E}" dt="2024-04-18T12:51:00.989" v="519" actId="20577"/>
        <pc:sldMkLst>
          <pc:docMk/>
          <pc:sldMk cId="1484695294" sldId="264"/>
        </pc:sldMkLst>
        <pc:spChg chg="del">
          <ac:chgData name="Layla Scheli" userId="8e984409522794b7" providerId="LiveId" clId="{0800164D-D8BD-4FA6-B26B-136A98A8F79E}" dt="2024-04-18T12:49:58.870" v="447" actId="478"/>
          <ac:spMkLst>
            <pc:docMk/>
            <pc:sldMk cId="1484695294" sldId="264"/>
            <ac:spMk id="2" creationId="{00000000-0000-0000-0000-000000000000}"/>
          </ac:spMkLst>
        </pc:spChg>
        <pc:spChg chg="add del mod">
          <ac:chgData name="Layla Scheli" userId="8e984409522794b7" providerId="LiveId" clId="{0800164D-D8BD-4FA6-B26B-136A98A8F79E}" dt="2024-04-18T12:50:01.568" v="448" actId="478"/>
          <ac:spMkLst>
            <pc:docMk/>
            <pc:sldMk cId="1484695294" sldId="264"/>
            <ac:spMk id="5" creationId="{B0740567-CD40-65B6-4FC1-1DDA001D56FD}"/>
          </ac:spMkLst>
        </pc:spChg>
        <pc:spChg chg="del">
          <ac:chgData name="Layla Scheli" userId="8e984409522794b7" providerId="LiveId" clId="{0800164D-D8BD-4FA6-B26B-136A98A8F79E}" dt="2024-04-18T12:49:58.870" v="447" actId="478"/>
          <ac:spMkLst>
            <pc:docMk/>
            <pc:sldMk cId="1484695294" sldId="264"/>
            <ac:spMk id="6" creationId="{4822C4C2-9C02-D65E-3C8D-9E842C25288F}"/>
          </ac:spMkLst>
        </pc:spChg>
        <pc:spChg chg="add mod">
          <ac:chgData name="Layla Scheli" userId="8e984409522794b7" providerId="LiveId" clId="{0800164D-D8BD-4FA6-B26B-136A98A8F79E}" dt="2024-04-18T12:51:00.989" v="519" actId="20577"/>
          <ac:spMkLst>
            <pc:docMk/>
            <pc:sldMk cId="1484695294" sldId="264"/>
            <ac:spMk id="7" creationId="{39A1926B-CCBF-35F3-E05D-A5B1A64703BA}"/>
          </ac:spMkLst>
        </pc:spChg>
        <pc:picChg chg="del">
          <ac:chgData name="Layla Scheli" userId="8e984409522794b7" providerId="LiveId" clId="{0800164D-D8BD-4FA6-B26B-136A98A8F79E}" dt="2024-04-18T12:49:58.870" v="447" actId="478"/>
          <ac:picMkLst>
            <pc:docMk/>
            <pc:sldMk cId="1484695294" sldId="264"/>
            <ac:picMk id="3" creationId="{0CAD15DC-191F-3C89-319C-010CC630E11D}"/>
          </ac:picMkLst>
        </pc:picChg>
      </pc:sldChg>
      <pc:sldChg chg="addSp delSp modSp mod">
        <pc:chgData name="Layla Scheli" userId="8e984409522794b7" providerId="LiveId" clId="{0800164D-D8BD-4FA6-B26B-136A98A8F79E}" dt="2024-04-18T13:01:04.964" v="552" actId="692"/>
        <pc:sldMkLst>
          <pc:docMk/>
          <pc:sldMk cId="923064789" sldId="265"/>
        </pc:sldMkLst>
        <pc:spChg chg="mod">
          <ac:chgData name="Layla Scheli" userId="8e984409522794b7" providerId="LiveId" clId="{0800164D-D8BD-4FA6-B26B-136A98A8F79E}" dt="2024-04-18T13:00:13.231" v="535" actId="20577"/>
          <ac:spMkLst>
            <pc:docMk/>
            <pc:sldMk cId="923064789" sldId="265"/>
            <ac:spMk id="2" creationId="{00000000-0000-0000-0000-000000000000}"/>
          </ac:spMkLst>
        </pc:spChg>
        <pc:spChg chg="add mod">
          <ac:chgData name="Layla Scheli" userId="8e984409522794b7" providerId="LiveId" clId="{0800164D-D8BD-4FA6-B26B-136A98A8F79E}" dt="2024-04-18T13:00:41.482" v="545" actId="1076"/>
          <ac:spMkLst>
            <pc:docMk/>
            <pc:sldMk cId="923064789" sldId="265"/>
            <ac:spMk id="6" creationId="{4ABDB2AD-40FD-DA01-1622-41E2CF98C6F8}"/>
          </ac:spMkLst>
        </pc:spChg>
        <pc:picChg chg="del">
          <ac:chgData name="Layla Scheli" userId="8e984409522794b7" providerId="LiveId" clId="{0800164D-D8BD-4FA6-B26B-136A98A8F79E}" dt="2024-04-18T13:00:15.101" v="536" actId="478"/>
          <ac:picMkLst>
            <pc:docMk/>
            <pc:sldMk cId="923064789" sldId="265"/>
            <ac:picMk id="5" creationId="{658BACDE-6900-626B-FC32-A83D15AF3113}"/>
          </ac:picMkLst>
        </pc:picChg>
        <pc:picChg chg="add mod">
          <ac:chgData name="Layla Scheli" userId="8e984409522794b7" providerId="LiveId" clId="{0800164D-D8BD-4FA6-B26B-136A98A8F79E}" dt="2024-04-18T13:01:04.964" v="552" actId="692"/>
          <ac:picMkLst>
            <pc:docMk/>
            <pc:sldMk cId="923064789" sldId="265"/>
            <ac:picMk id="7" creationId="{1E2A26FB-E229-F113-5137-C20729E6FACF}"/>
          </ac:picMkLst>
        </pc:picChg>
        <pc:picChg chg="add mod">
          <ac:chgData name="Layla Scheli" userId="8e984409522794b7" providerId="LiveId" clId="{0800164D-D8BD-4FA6-B26B-136A98A8F79E}" dt="2024-04-18T13:01:04.964" v="552" actId="692"/>
          <ac:picMkLst>
            <pc:docMk/>
            <pc:sldMk cId="923064789" sldId="265"/>
            <ac:picMk id="8" creationId="{D317BA4B-6190-173F-6F4E-18EFE40BE575}"/>
          </ac:picMkLst>
        </pc:picChg>
      </pc:sldChg>
      <pc:sldChg chg="addSp modSp mod">
        <pc:chgData name="Layla Scheli" userId="8e984409522794b7" providerId="LiveId" clId="{0800164D-D8BD-4FA6-B26B-136A98A8F79E}" dt="2024-04-18T13:01:48.321" v="563" actId="14100"/>
        <pc:sldMkLst>
          <pc:docMk/>
          <pc:sldMk cId="1604372454" sldId="266"/>
        </pc:sldMkLst>
        <pc:spChg chg="mod">
          <ac:chgData name="Layla Scheli" userId="8e984409522794b7" providerId="LiveId" clId="{0800164D-D8BD-4FA6-B26B-136A98A8F79E}" dt="2024-04-18T13:01:21.025" v="554" actId="108"/>
          <ac:spMkLst>
            <pc:docMk/>
            <pc:sldMk cId="1604372454" sldId="266"/>
            <ac:spMk id="2" creationId="{00000000-0000-0000-0000-000000000000}"/>
          </ac:spMkLst>
        </pc:spChg>
        <pc:spChg chg="mod">
          <ac:chgData name="Layla Scheli" userId="8e984409522794b7" providerId="LiveId" clId="{0800164D-D8BD-4FA6-B26B-136A98A8F79E}" dt="2024-04-18T13:01:28.661" v="557"/>
          <ac:spMkLst>
            <pc:docMk/>
            <pc:sldMk cId="1604372454" sldId="266"/>
            <ac:spMk id="6" creationId="{CE243468-A78A-D527-576D-49E80A24076B}"/>
          </ac:spMkLst>
        </pc:spChg>
        <pc:picChg chg="add mod">
          <ac:chgData name="Layla Scheli" userId="8e984409522794b7" providerId="LiveId" clId="{0800164D-D8BD-4FA6-B26B-136A98A8F79E}" dt="2024-04-18T13:01:48.321" v="563" actId="14100"/>
          <ac:picMkLst>
            <pc:docMk/>
            <pc:sldMk cId="1604372454" sldId="266"/>
            <ac:picMk id="3" creationId="{BF702451-321A-5832-D840-0BCFE7DFF643}"/>
          </ac:picMkLst>
        </pc:picChg>
      </pc:sldChg>
      <pc:sldChg chg="addSp modSp mod">
        <pc:chgData name="Layla Scheli" userId="8e984409522794b7" providerId="LiveId" clId="{0800164D-D8BD-4FA6-B26B-136A98A8F79E}" dt="2024-04-18T13:02:33.432" v="574" actId="692"/>
        <pc:sldMkLst>
          <pc:docMk/>
          <pc:sldMk cId="2645906531" sldId="267"/>
        </pc:sldMkLst>
        <pc:spChg chg="mod">
          <ac:chgData name="Layla Scheli" userId="8e984409522794b7" providerId="LiveId" clId="{0800164D-D8BD-4FA6-B26B-136A98A8F79E}" dt="2024-04-18T13:02:05.928" v="565" actId="108"/>
          <ac:spMkLst>
            <pc:docMk/>
            <pc:sldMk cId="2645906531" sldId="267"/>
            <ac:spMk id="2" creationId="{00000000-0000-0000-0000-000000000000}"/>
          </ac:spMkLst>
        </pc:spChg>
        <pc:spChg chg="mod">
          <ac:chgData name="Layla Scheli" userId="8e984409522794b7" providerId="LiveId" clId="{0800164D-D8BD-4FA6-B26B-136A98A8F79E}" dt="2024-04-18T13:02:19.084" v="569" actId="33524"/>
          <ac:spMkLst>
            <pc:docMk/>
            <pc:sldMk cId="2645906531" sldId="267"/>
            <ac:spMk id="6" creationId="{CE243468-A78A-D527-576D-49E80A24076B}"/>
          </ac:spMkLst>
        </pc:spChg>
        <pc:picChg chg="add mod">
          <ac:chgData name="Layla Scheli" userId="8e984409522794b7" providerId="LiveId" clId="{0800164D-D8BD-4FA6-B26B-136A98A8F79E}" dt="2024-04-18T13:02:33.432" v="574" actId="692"/>
          <ac:picMkLst>
            <pc:docMk/>
            <pc:sldMk cId="2645906531" sldId="267"/>
            <ac:picMk id="3" creationId="{BF9E78BC-9600-7706-343F-1257A5A1DFF1}"/>
          </ac:picMkLst>
        </pc:picChg>
      </pc:sldChg>
      <pc:sldChg chg="del">
        <pc:chgData name="Layla Scheli" userId="8e984409522794b7" providerId="LiveId" clId="{0800164D-D8BD-4FA6-B26B-136A98A8F79E}" dt="2024-04-18T13:02:36.709" v="575" actId="47"/>
        <pc:sldMkLst>
          <pc:docMk/>
          <pc:sldMk cId="3540048587" sldId="268"/>
        </pc:sldMkLst>
      </pc:sldChg>
      <pc:sldChg chg="del">
        <pc:chgData name="Layla Scheli" userId="8e984409522794b7" providerId="LiveId" clId="{0800164D-D8BD-4FA6-B26B-136A98A8F79E}" dt="2024-04-18T13:02:37.278" v="576" actId="47"/>
        <pc:sldMkLst>
          <pc:docMk/>
          <pc:sldMk cId="2790080500" sldId="269"/>
        </pc:sldMkLst>
      </pc:sldChg>
      <pc:sldChg chg="del">
        <pc:chgData name="Layla Scheli" userId="8e984409522794b7" providerId="LiveId" clId="{0800164D-D8BD-4FA6-B26B-136A98A8F79E}" dt="2024-04-18T13:02:37.675" v="577" actId="47"/>
        <pc:sldMkLst>
          <pc:docMk/>
          <pc:sldMk cId="1818328343" sldId="270"/>
        </pc:sldMkLst>
      </pc:sldChg>
      <pc:sldChg chg="del">
        <pc:chgData name="Layla Scheli" userId="8e984409522794b7" providerId="LiveId" clId="{0800164D-D8BD-4FA6-B26B-136A98A8F79E}" dt="2024-04-18T13:02:38.182" v="578" actId="47"/>
        <pc:sldMkLst>
          <pc:docMk/>
          <pc:sldMk cId="567498168" sldId="271"/>
        </pc:sldMkLst>
      </pc:sldChg>
      <pc:sldChg chg="del">
        <pc:chgData name="Layla Scheli" userId="8e984409522794b7" providerId="LiveId" clId="{0800164D-D8BD-4FA6-B26B-136A98A8F79E}" dt="2024-04-18T13:02:38.626" v="579" actId="47"/>
        <pc:sldMkLst>
          <pc:docMk/>
          <pc:sldMk cId="3451899206" sldId="272"/>
        </pc:sldMkLst>
      </pc:sldChg>
      <pc:sldChg chg="del">
        <pc:chgData name="Layla Scheli" userId="8e984409522794b7" providerId="LiveId" clId="{0800164D-D8BD-4FA6-B26B-136A98A8F79E}" dt="2024-04-18T13:02:39.023" v="580" actId="47"/>
        <pc:sldMkLst>
          <pc:docMk/>
          <pc:sldMk cId="813865074" sldId="273"/>
        </pc:sldMkLst>
      </pc:sldChg>
      <pc:sldChg chg="del">
        <pc:chgData name="Layla Scheli" userId="8e984409522794b7" providerId="LiveId" clId="{0800164D-D8BD-4FA6-B26B-136A98A8F79E}" dt="2024-04-18T13:02:39.513" v="581" actId="47"/>
        <pc:sldMkLst>
          <pc:docMk/>
          <pc:sldMk cId="851997780" sldId="274"/>
        </pc:sldMkLst>
      </pc:sldChg>
      <pc:sldChg chg="del">
        <pc:chgData name="Layla Scheli" userId="8e984409522794b7" providerId="LiveId" clId="{0800164D-D8BD-4FA6-B26B-136A98A8F79E}" dt="2024-04-18T13:02:39.910" v="582" actId="47"/>
        <pc:sldMkLst>
          <pc:docMk/>
          <pc:sldMk cId="74460978" sldId="275"/>
        </pc:sldMkLst>
      </pc:sldChg>
      <pc:sldChg chg="del">
        <pc:chgData name="Layla Scheli" userId="8e984409522794b7" providerId="LiveId" clId="{0800164D-D8BD-4FA6-B26B-136A98A8F79E}" dt="2024-04-18T13:02:40.844" v="584" actId="47"/>
        <pc:sldMkLst>
          <pc:docMk/>
          <pc:sldMk cId="412474705" sldId="276"/>
        </pc:sldMkLst>
      </pc:sldChg>
      <pc:sldChg chg="del">
        <pc:chgData name="Layla Scheli" userId="8e984409522794b7" providerId="LiveId" clId="{0800164D-D8BD-4FA6-B26B-136A98A8F79E}" dt="2024-04-18T13:02:40.369" v="583" actId="47"/>
        <pc:sldMkLst>
          <pc:docMk/>
          <pc:sldMk cId="3434967870" sldId="277"/>
        </pc:sldMkLst>
      </pc:sldChg>
      <pc:sldChg chg="del">
        <pc:chgData name="Layla Scheli" userId="8e984409522794b7" providerId="LiveId" clId="{0800164D-D8BD-4FA6-B26B-136A98A8F79E}" dt="2024-04-18T13:02:41.431" v="585" actId="47"/>
        <pc:sldMkLst>
          <pc:docMk/>
          <pc:sldMk cId="2626247487" sldId="278"/>
        </pc:sldMkLst>
      </pc:sldChg>
      <pc:sldChg chg="del">
        <pc:chgData name="Layla Scheli" userId="8e984409522794b7" providerId="LiveId" clId="{0800164D-D8BD-4FA6-B26B-136A98A8F79E}" dt="2024-04-18T13:02:41.881" v="586" actId="47"/>
        <pc:sldMkLst>
          <pc:docMk/>
          <pc:sldMk cId="2321381301" sldId="279"/>
        </pc:sldMkLst>
      </pc:sldChg>
      <pc:sldChg chg="del">
        <pc:chgData name="Layla Scheli" userId="8e984409522794b7" providerId="LiveId" clId="{0800164D-D8BD-4FA6-B26B-136A98A8F79E}" dt="2024-04-18T13:02:42.299" v="587" actId="47"/>
        <pc:sldMkLst>
          <pc:docMk/>
          <pc:sldMk cId="201210901" sldId="280"/>
        </pc:sldMkLst>
      </pc:sldChg>
      <pc:sldChg chg="del">
        <pc:chgData name="Layla Scheli" userId="8e984409522794b7" providerId="LiveId" clId="{0800164D-D8BD-4FA6-B26B-136A98A8F79E}" dt="2024-04-18T13:02:42.797" v="588" actId="47"/>
        <pc:sldMkLst>
          <pc:docMk/>
          <pc:sldMk cId="3617272710" sldId="281"/>
        </pc:sldMkLst>
      </pc:sldChg>
      <pc:sldChg chg="del">
        <pc:chgData name="Layla Scheli" userId="8e984409522794b7" providerId="LiveId" clId="{0800164D-D8BD-4FA6-B26B-136A98A8F79E}" dt="2024-04-18T13:02:43.156" v="589" actId="47"/>
        <pc:sldMkLst>
          <pc:docMk/>
          <pc:sldMk cId="525795978" sldId="282"/>
        </pc:sldMkLst>
      </pc:sldChg>
      <pc:sldChg chg="addSp delSp modSp add mod">
        <pc:chgData name="Layla Scheli" userId="8e984409522794b7" providerId="LiveId" clId="{0800164D-D8BD-4FA6-B26B-136A98A8F79E}" dt="2024-04-17T01:35:32.672" v="54" actId="692"/>
        <pc:sldMkLst>
          <pc:docMk/>
          <pc:sldMk cId="1588224095" sldId="283"/>
        </pc:sldMkLst>
        <pc:spChg chg="mod">
          <ac:chgData name="Layla Scheli" userId="8e984409522794b7" providerId="LiveId" clId="{0800164D-D8BD-4FA6-B26B-136A98A8F79E}" dt="2024-04-17T01:34:29.729" v="33" actId="20577"/>
          <ac:spMkLst>
            <pc:docMk/>
            <pc:sldMk cId="1588224095" sldId="283"/>
            <ac:spMk id="2" creationId="{00000000-0000-0000-0000-000000000000}"/>
          </ac:spMkLst>
        </pc:spChg>
        <pc:spChg chg="del">
          <ac:chgData name="Layla Scheli" userId="8e984409522794b7" providerId="LiveId" clId="{0800164D-D8BD-4FA6-B26B-136A98A8F79E}" dt="2024-04-17T01:34:31.885" v="34" actId="478"/>
          <ac:spMkLst>
            <pc:docMk/>
            <pc:sldMk cId="1588224095" sldId="283"/>
            <ac:spMk id="5" creationId="{CDAACC18-12BA-E676-85EC-0CFF900A5FB5}"/>
          </ac:spMkLst>
        </pc:spChg>
        <pc:spChg chg="add mod">
          <ac:chgData name="Layla Scheli" userId="8e984409522794b7" providerId="LiveId" clId="{0800164D-D8BD-4FA6-B26B-136A98A8F79E}" dt="2024-04-17T01:34:51.905" v="43" actId="1076"/>
          <ac:spMkLst>
            <pc:docMk/>
            <pc:sldMk cId="1588224095" sldId="283"/>
            <ac:spMk id="6" creationId="{0BF855A9-FFF3-5E0D-6813-9C9451361807}"/>
          </ac:spMkLst>
        </pc:spChg>
        <pc:picChg chg="del">
          <ac:chgData name="Layla Scheli" userId="8e984409522794b7" providerId="LiveId" clId="{0800164D-D8BD-4FA6-B26B-136A98A8F79E}" dt="2024-04-17T01:34:31.885" v="34" actId="478"/>
          <ac:picMkLst>
            <pc:docMk/>
            <pc:sldMk cId="1588224095" sldId="283"/>
            <ac:picMk id="3" creationId="{9D4499C0-9433-4647-2222-3F842DAD827A}"/>
          </ac:picMkLst>
        </pc:picChg>
        <pc:picChg chg="mod">
          <ac:chgData name="Layla Scheli" userId="8e984409522794b7" providerId="LiveId" clId="{0800164D-D8BD-4FA6-B26B-136A98A8F79E}" dt="2024-04-17T01:35:07.393" v="51" actId="1076"/>
          <ac:picMkLst>
            <pc:docMk/>
            <pc:sldMk cId="1588224095" sldId="283"/>
            <ac:picMk id="4" creationId="{00000000-0000-0000-0000-000000000000}"/>
          </ac:picMkLst>
        </pc:picChg>
        <pc:picChg chg="add mod">
          <ac:chgData name="Layla Scheli" userId="8e984409522794b7" providerId="LiveId" clId="{0800164D-D8BD-4FA6-B26B-136A98A8F79E}" dt="2024-04-17T01:35:32.672" v="54" actId="692"/>
          <ac:picMkLst>
            <pc:docMk/>
            <pc:sldMk cId="1588224095" sldId="283"/>
            <ac:picMk id="7" creationId="{C371268D-8908-7682-BC9E-DBE71572F57C}"/>
          </ac:picMkLst>
        </pc:picChg>
      </pc:sldChg>
      <pc:sldChg chg="delSp modSp add mod">
        <pc:chgData name="Layla Scheli" userId="8e984409522794b7" providerId="LiveId" clId="{0800164D-D8BD-4FA6-B26B-136A98A8F79E}" dt="2024-04-17T01:37:17.441" v="95" actId="1076"/>
        <pc:sldMkLst>
          <pc:docMk/>
          <pc:sldMk cId="3396269358" sldId="284"/>
        </pc:sldMkLst>
        <pc:spChg chg="mod">
          <ac:chgData name="Layla Scheli" userId="8e984409522794b7" providerId="LiveId" clId="{0800164D-D8BD-4FA6-B26B-136A98A8F79E}" dt="2024-04-17T01:37:17.441" v="95" actId="1076"/>
          <ac:spMkLst>
            <pc:docMk/>
            <pc:sldMk cId="3396269358" sldId="284"/>
            <ac:spMk id="2" creationId="{00000000-0000-0000-0000-000000000000}"/>
          </ac:spMkLst>
        </pc:spChg>
        <pc:spChg chg="del">
          <ac:chgData name="Layla Scheli" userId="8e984409522794b7" providerId="LiveId" clId="{0800164D-D8BD-4FA6-B26B-136A98A8F79E}" dt="2024-04-17T01:36:42.319" v="57" actId="478"/>
          <ac:spMkLst>
            <pc:docMk/>
            <pc:sldMk cId="3396269358" sldId="284"/>
            <ac:spMk id="6" creationId="{0BF855A9-FFF3-5E0D-6813-9C9451361807}"/>
          </ac:spMkLst>
        </pc:spChg>
        <pc:picChg chg="mod">
          <ac:chgData name="Layla Scheli" userId="8e984409522794b7" providerId="LiveId" clId="{0800164D-D8BD-4FA6-B26B-136A98A8F79E}" dt="2024-04-17T01:37:09.185" v="94" actId="1076"/>
          <ac:picMkLst>
            <pc:docMk/>
            <pc:sldMk cId="3396269358" sldId="284"/>
            <ac:picMk id="4" creationId="{00000000-0000-0000-0000-000000000000}"/>
          </ac:picMkLst>
        </pc:picChg>
        <pc:picChg chg="del">
          <ac:chgData name="Layla Scheli" userId="8e984409522794b7" providerId="LiveId" clId="{0800164D-D8BD-4FA6-B26B-136A98A8F79E}" dt="2024-04-17T01:36:42.319" v="57" actId="478"/>
          <ac:picMkLst>
            <pc:docMk/>
            <pc:sldMk cId="3396269358" sldId="284"/>
            <ac:picMk id="7" creationId="{C371268D-8908-7682-BC9E-DBE71572F57C}"/>
          </ac:picMkLst>
        </pc:picChg>
      </pc:sldChg>
      <pc:sldChg chg="addSp delSp modSp add mod ord">
        <pc:chgData name="Layla Scheli" userId="8e984409522794b7" providerId="LiveId" clId="{0800164D-D8BD-4FA6-B26B-136A98A8F79E}" dt="2024-04-17T01:38:30.432" v="135" actId="1076"/>
        <pc:sldMkLst>
          <pc:docMk/>
          <pc:sldMk cId="4173798102" sldId="285"/>
        </pc:sldMkLst>
        <pc:spChg chg="mod">
          <ac:chgData name="Layla Scheli" userId="8e984409522794b7" providerId="LiveId" clId="{0800164D-D8BD-4FA6-B26B-136A98A8F79E}" dt="2024-04-17T01:37:41.717" v="119" actId="20577"/>
          <ac:spMkLst>
            <pc:docMk/>
            <pc:sldMk cId="4173798102" sldId="285"/>
            <ac:spMk id="2" creationId="{00000000-0000-0000-0000-000000000000}"/>
          </ac:spMkLst>
        </pc:spChg>
        <pc:spChg chg="add mod">
          <ac:chgData name="Layla Scheli" userId="8e984409522794b7" providerId="LiveId" clId="{0800164D-D8BD-4FA6-B26B-136A98A8F79E}" dt="2024-04-17T01:38:06.603" v="127" actId="1076"/>
          <ac:spMkLst>
            <pc:docMk/>
            <pc:sldMk cId="4173798102" sldId="285"/>
            <ac:spMk id="3" creationId="{01C64124-88D3-FD2D-4AF3-A334AE5FBE28}"/>
          </ac:spMkLst>
        </pc:spChg>
        <pc:spChg chg="del">
          <ac:chgData name="Layla Scheli" userId="8e984409522794b7" providerId="LiveId" clId="{0800164D-D8BD-4FA6-B26B-136A98A8F79E}" dt="2024-04-17T01:37:46.805" v="120" actId="478"/>
          <ac:spMkLst>
            <pc:docMk/>
            <pc:sldMk cId="4173798102" sldId="285"/>
            <ac:spMk id="6" creationId="{0BF855A9-FFF3-5E0D-6813-9C9451361807}"/>
          </ac:spMkLst>
        </pc:spChg>
        <pc:spChg chg="add mod">
          <ac:chgData name="Layla Scheli" userId="8e984409522794b7" providerId="LiveId" clId="{0800164D-D8BD-4FA6-B26B-136A98A8F79E}" dt="2024-04-17T01:38:30.432" v="135" actId="1076"/>
          <ac:spMkLst>
            <pc:docMk/>
            <pc:sldMk cId="4173798102" sldId="285"/>
            <ac:spMk id="9" creationId="{2AE42597-04E8-D65B-70B7-63BAE5B2D853}"/>
          </ac:spMkLst>
        </pc:spChg>
        <pc:picChg chg="add mod">
          <ac:chgData name="Layla Scheli" userId="8e984409522794b7" providerId="LiveId" clId="{0800164D-D8BD-4FA6-B26B-136A98A8F79E}" dt="2024-04-17T01:37:52.309" v="123" actId="14100"/>
          <ac:picMkLst>
            <pc:docMk/>
            <pc:sldMk cId="4173798102" sldId="285"/>
            <ac:picMk id="5" creationId="{815AEB51-BA72-37E4-9EF2-3646544F4796}"/>
          </ac:picMkLst>
        </pc:picChg>
        <pc:picChg chg="del">
          <ac:chgData name="Layla Scheli" userId="8e984409522794b7" providerId="LiveId" clId="{0800164D-D8BD-4FA6-B26B-136A98A8F79E}" dt="2024-04-17T01:37:46.805" v="120" actId="478"/>
          <ac:picMkLst>
            <pc:docMk/>
            <pc:sldMk cId="4173798102" sldId="285"/>
            <ac:picMk id="7" creationId="{C371268D-8908-7682-BC9E-DBE71572F57C}"/>
          </ac:picMkLst>
        </pc:picChg>
        <pc:picChg chg="add mod">
          <ac:chgData name="Layla Scheli" userId="8e984409522794b7" providerId="LiveId" clId="{0800164D-D8BD-4FA6-B26B-136A98A8F79E}" dt="2024-04-17T01:37:52.309" v="123" actId="14100"/>
          <ac:picMkLst>
            <pc:docMk/>
            <pc:sldMk cId="4173798102" sldId="285"/>
            <ac:picMk id="8" creationId="{6F2721AC-47F1-F0D2-3807-8DF82431A58E}"/>
          </ac:picMkLst>
        </pc:picChg>
      </pc:sldChg>
      <pc:sldChg chg="addSp delSp modSp add mod">
        <pc:chgData name="Layla Scheli" userId="8e984409522794b7" providerId="LiveId" clId="{0800164D-D8BD-4FA6-B26B-136A98A8F79E}" dt="2024-04-17T01:39:24.011" v="151" actId="1076"/>
        <pc:sldMkLst>
          <pc:docMk/>
          <pc:sldMk cId="3698274422" sldId="286"/>
        </pc:sldMkLst>
        <pc:spChg chg="del">
          <ac:chgData name="Layla Scheli" userId="8e984409522794b7" providerId="LiveId" clId="{0800164D-D8BD-4FA6-B26B-136A98A8F79E}" dt="2024-04-17T01:38:46.157" v="137" actId="478"/>
          <ac:spMkLst>
            <pc:docMk/>
            <pc:sldMk cId="3698274422" sldId="286"/>
            <ac:spMk id="3" creationId="{01C64124-88D3-FD2D-4AF3-A334AE5FBE28}"/>
          </ac:spMkLst>
        </pc:spChg>
        <pc:spChg chg="add mod">
          <ac:chgData name="Layla Scheli" userId="8e984409522794b7" providerId="LiveId" clId="{0800164D-D8BD-4FA6-B26B-136A98A8F79E}" dt="2024-04-17T01:39:08.335" v="148" actId="1076"/>
          <ac:spMkLst>
            <pc:docMk/>
            <pc:sldMk cId="3698274422" sldId="286"/>
            <ac:spMk id="6" creationId="{362F7ED7-7FC1-C113-462A-2BBCBE4DC87F}"/>
          </ac:spMkLst>
        </pc:spChg>
        <pc:spChg chg="del">
          <ac:chgData name="Layla Scheli" userId="8e984409522794b7" providerId="LiveId" clId="{0800164D-D8BD-4FA6-B26B-136A98A8F79E}" dt="2024-04-17T01:38:46.157" v="137" actId="478"/>
          <ac:spMkLst>
            <pc:docMk/>
            <pc:sldMk cId="3698274422" sldId="286"/>
            <ac:spMk id="9" creationId="{2AE42597-04E8-D65B-70B7-63BAE5B2D853}"/>
          </ac:spMkLst>
        </pc:spChg>
        <pc:picChg chg="del">
          <ac:chgData name="Layla Scheli" userId="8e984409522794b7" providerId="LiveId" clId="{0800164D-D8BD-4FA6-B26B-136A98A8F79E}" dt="2024-04-17T01:38:46.157" v="137" actId="478"/>
          <ac:picMkLst>
            <pc:docMk/>
            <pc:sldMk cId="3698274422" sldId="286"/>
            <ac:picMk id="5" creationId="{815AEB51-BA72-37E4-9EF2-3646544F4796}"/>
          </ac:picMkLst>
        </pc:picChg>
        <pc:picChg chg="add mod">
          <ac:chgData name="Layla Scheli" userId="8e984409522794b7" providerId="LiveId" clId="{0800164D-D8BD-4FA6-B26B-136A98A8F79E}" dt="2024-04-17T01:39:24.011" v="151" actId="1076"/>
          <ac:picMkLst>
            <pc:docMk/>
            <pc:sldMk cId="3698274422" sldId="286"/>
            <ac:picMk id="7" creationId="{2DF71CEC-E950-81FF-0DB3-41B09A2FA047}"/>
          </ac:picMkLst>
        </pc:picChg>
        <pc:picChg chg="del">
          <ac:chgData name="Layla Scheli" userId="8e984409522794b7" providerId="LiveId" clId="{0800164D-D8BD-4FA6-B26B-136A98A8F79E}" dt="2024-04-17T01:38:46.157" v="137" actId="478"/>
          <ac:picMkLst>
            <pc:docMk/>
            <pc:sldMk cId="3698274422" sldId="286"/>
            <ac:picMk id="8" creationId="{6F2721AC-47F1-F0D2-3807-8DF82431A58E}"/>
          </ac:picMkLst>
        </pc:picChg>
      </pc:sldChg>
      <pc:sldChg chg="modSp add mod ord">
        <pc:chgData name="Layla Scheli" userId="8e984409522794b7" providerId="LiveId" clId="{0800164D-D8BD-4FA6-B26B-136A98A8F79E}" dt="2024-04-18T12:43:57.707" v="241" actId="20577"/>
        <pc:sldMkLst>
          <pc:docMk/>
          <pc:sldMk cId="3484600370" sldId="287"/>
        </pc:sldMkLst>
        <pc:spChg chg="mod">
          <ac:chgData name="Layla Scheli" userId="8e984409522794b7" providerId="LiveId" clId="{0800164D-D8BD-4FA6-B26B-136A98A8F79E}" dt="2024-04-18T12:43:57.707" v="241" actId="20577"/>
          <ac:spMkLst>
            <pc:docMk/>
            <pc:sldMk cId="3484600370" sldId="287"/>
            <ac:spMk id="2" creationId="{00000000-0000-0000-0000-000000000000}"/>
          </ac:spMkLst>
        </pc:spChg>
      </pc:sldChg>
      <pc:sldChg chg="addSp delSp modSp add mod">
        <pc:chgData name="Layla Scheli" userId="8e984409522794b7" providerId="LiveId" clId="{0800164D-D8BD-4FA6-B26B-136A98A8F79E}" dt="2024-04-18T12:47:34.353" v="377" actId="1038"/>
        <pc:sldMkLst>
          <pc:docMk/>
          <pc:sldMk cId="3485325540" sldId="288"/>
        </pc:sldMkLst>
        <pc:spChg chg="mod">
          <ac:chgData name="Layla Scheli" userId="8e984409522794b7" providerId="LiveId" clId="{0800164D-D8BD-4FA6-B26B-136A98A8F79E}" dt="2024-04-18T12:44:55.326" v="329" actId="20577"/>
          <ac:spMkLst>
            <pc:docMk/>
            <pc:sldMk cId="3485325540" sldId="288"/>
            <ac:spMk id="2" creationId="{00000000-0000-0000-0000-000000000000}"/>
          </ac:spMkLst>
        </pc:spChg>
        <pc:spChg chg="add mod">
          <ac:chgData name="Layla Scheli" userId="8e984409522794b7" providerId="LiveId" clId="{0800164D-D8BD-4FA6-B26B-136A98A8F79E}" dt="2024-04-18T12:47:34.353" v="377" actId="1038"/>
          <ac:spMkLst>
            <pc:docMk/>
            <pc:sldMk cId="3485325540" sldId="288"/>
            <ac:spMk id="3" creationId="{9C0DF395-20F1-213E-5482-D4F6FFBB911B}"/>
          </ac:spMkLst>
        </pc:spChg>
        <pc:spChg chg="del">
          <ac:chgData name="Layla Scheli" userId="8e984409522794b7" providerId="LiveId" clId="{0800164D-D8BD-4FA6-B26B-136A98A8F79E}" dt="2024-04-18T12:45:06.670" v="331" actId="478"/>
          <ac:spMkLst>
            <pc:docMk/>
            <pc:sldMk cId="3485325540" sldId="288"/>
            <ac:spMk id="5" creationId="{34F1E14B-F94B-232D-A9F0-9A2A47F9107C}"/>
          </ac:spMkLst>
        </pc:spChg>
        <pc:spChg chg="add mod">
          <ac:chgData name="Layla Scheli" userId="8e984409522794b7" providerId="LiveId" clId="{0800164D-D8BD-4FA6-B26B-136A98A8F79E}" dt="2024-04-18T12:47:34.353" v="377" actId="1038"/>
          <ac:spMkLst>
            <pc:docMk/>
            <pc:sldMk cId="3485325540" sldId="288"/>
            <ac:spMk id="6" creationId="{387A4901-1850-CA36-7DDA-77D2F3284DC5}"/>
          </ac:spMkLst>
        </pc:spChg>
        <pc:spChg chg="add mod">
          <ac:chgData name="Layla Scheli" userId="8e984409522794b7" providerId="LiveId" clId="{0800164D-D8BD-4FA6-B26B-136A98A8F79E}" dt="2024-04-18T12:47:34.353" v="377" actId="1038"/>
          <ac:spMkLst>
            <pc:docMk/>
            <pc:sldMk cId="3485325540" sldId="288"/>
            <ac:spMk id="7" creationId="{AEA8C36A-4691-66A3-36BE-290DDD36A2DF}"/>
          </ac:spMkLst>
        </pc:spChg>
        <pc:spChg chg="add mod">
          <ac:chgData name="Layla Scheli" userId="8e984409522794b7" providerId="LiveId" clId="{0800164D-D8BD-4FA6-B26B-136A98A8F79E}" dt="2024-04-18T12:47:34.353" v="377" actId="1038"/>
          <ac:spMkLst>
            <pc:docMk/>
            <pc:sldMk cId="3485325540" sldId="288"/>
            <ac:spMk id="8" creationId="{344E4228-AD1D-375C-8620-7BACE048F678}"/>
          </ac:spMkLst>
        </pc:spChg>
        <pc:spChg chg="add mod">
          <ac:chgData name="Layla Scheli" userId="8e984409522794b7" providerId="LiveId" clId="{0800164D-D8BD-4FA6-B26B-136A98A8F79E}" dt="2024-04-18T12:47:34.353" v="377" actId="1038"/>
          <ac:spMkLst>
            <pc:docMk/>
            <pc:sldMk cId="3485325540" sldId="288"/>
            <ac:spMk id="9" creationId="{3DD690CA-3B29-57FE-4F5B-375071E05A82}"/>
          </ac:spMkLst>
        </pc:spChg>
        <pc:spChg chg="add mod">
          <ac:chgData name="Layla Scheli" userId="8e984409522794b7" providerId="LiveId" clId="{0800164D-D8BD-4FA6-B26B-136A98A8F79E}" dt="2024-04-18T12:47:34.353" v="377" actId="1038"/>
          <ac:spMkLst>
            <pc:docMk/>
            <pc:sldMk cId="3485325540" sldId="288"/>
            <ac:spMk id="10" creationId="{6DBBD1B3-E547-1E93-720A-D35561EF4EF1}"/>
          </ac:spMkLst>
        </pc:spChg>
        <pc:spChg chg="add mod">
          <ac:chgData name="Layla Scheli" userId="8e984409522794b7" providerId="LiveId" clId="{0800164D-D8BD-4FA6-B26B-136A98A8F79E}" dt="2024-04-18T12:47:34.353" v="377" actId="1038"/>
          <ac:spMkLst>
            <pc:docMk/>
            <pc:sldMk cId="3485325540" sldId="288"/>
            <ac:spMk id="11" creationId="{F194398F-99CB-F4E4-D4A3-11EBF8DA8630}"/>
          </ac:spMkLst>
        </pc:spChg>
        <pc:cxnChg chg="add mod">
          <ac:chgData name="Layla Scheli" userId="8e984409522794b7" providerId="LiveId" clId="{0800164D-D8BD-4FA6-B26B-136A98A8F79E}" dt="2024-04-18T12:47:34.353" v="377" actId="1038"/>
          <ac:cxnSpMkLst>
            <pc:docMk/>
            <pc:sldMk cId="3485325540" sldId="288"/>
            <ac:cxnSpMk id="12" creationId="{657E4EF9-23E1-0882-2763-D20A8A180C5B}"/>
          </ac:cxnSpMkLst>
        </pc:cxnChg>
      </pc:sldChg>
    </pc:docChg>
  </pc:docChgLst>
  <pc:docChgLst>
    <pc:chgData name="Layla Scheli" userId="8e984409522794b7" providerId="LiveId" clId="{CF7DBB45-6A83-4623-B4D0-1972590A0308}"/>
    <pc:docChg chg="undo custSel addSld delSld modSld sldOrd">
      <pc:chgData name="Layla Scheli" userId="8e984409522794b7" providerId="LiveId" clId="{CF7DBB45-6A83-4623-B4D0-1972590A0308}" dt="2024-04-21T21:13:43.698" v="288" actId="47"/>
      <pc:docMkLst>
        <pc:docMk/>
      </pc:docMkLst>
      <pc:sldChg chg="modSp mod">
        <pc:chgData name="Layla Scheli" userId="8e984409522794b7" providerId="LiveId" clId="{CF7DBB45-6A83-4623-B4D0-1972590A0308}" dt="2024-04-21T21:05:24.588" v="34" actId="20577"/>
        <pc:sldMkLst>
          <pc:docMk/>
          <pc:sldMk cId="16847987" sldId="256"/>
        </pc:sldMkLst>
        <pc:spChg chg="mod">
          <ac:chgData name="Layla Scheli" userId="8e984409522794b7" providerId="LiveId" clId="{CF7DBB45-6A83-4623-B4D0-1972590A0308}" dt="2024-04-21T21:05:24.588" v="34" actId="20577"/>
          <ac:spMkLst>
            <pc:docMk/>
            <pc:sldMk cId="16847987" sldId="256"/>
            <ac:spMk id="6" creationId="{0045D3BF-C86B-1C6E-34FE-FCB6C01EF467}"/>
          </ac:spMkLst>
        </pc:spChg>
      </pc:sldChg>
      <pc:sldChg chg="del">
        <pc:chgData name="Layla Scheli" userId="8e984409522794b7" providerId="LiveId" clId="{CF7DBB45-6A83-4623-B4D0-1972590A0308}" dt="2024-04-21T21:13:40.736" v="279" actId="47"/>
        <pc:sldMkLst>
          <pc:docMk/>
          <pc:sldMk cId="4049683304" sldId="257"/>
        </pc:sldMkLst>
      </pc:sldChg>
      <pc:sldChg chg="del">
        <pc:chgData name="Layla Scheli" userId="8e984409522794b7" providerId="LiveId" clId="{CF7DBB45-6A83-4623-B4D0-1972590A0308}" dt="2024-04-21T21:13:40.995" v="280" actId="47"/>
        <pc:sldMkLst>
          <pc:docMk/>
          <pc:sldMk cId="2253903936" sldId="259"/>
        </pc:sldMkLst>
      </pc:sldChg>
      <pc:sldChg chg="addSp delSp modSp mod">
        <pc:chgData name="Layla Scheli" userId="8e984409522794b7" providerId="LiveId" clId="{CF7DBB45-6A83-4623-B4D0-1972590A0308}" dt="2024-04-21T21:11:34.689" v="215" actId="108"/>
        <pc:sldMkLst>
          <pc:docMk/>
          <pc:sldMk cId="2859118921" sldId="260"/>
        </pc:sldMkLst>
        <pc:spChg chg="del">
          <ac:chgData name="Layla Scheli" userId="8e984409522794b7" providerId="LiveId" clId="{CF7DBB45-6A83-4623-B4D0-1972590A0308}" dt="2024-04-21T21:06:04.047" v="76" actId="478"/>
          <ac:spMkLst>
            <pc:docMk/>
            <pc:sldMk cId="2859118921" sldId="260"/>
            <ac:spMk id="2" creationId="{00000000-0000-0000-0000-000000000000}"/>
          </ac:spMkLst>
        </pc:spChg>
        <pc:spChg chg="mod">
          <ac:chgData name="Layla Scheli" userId="8e984409522794b7" providerId="LiveId" clId="{CF7DBB45-6A83-4623-B4D0-1972590A0308}" dt="2024-04-21T21:11:34.689" v="215" actId="108"/>
          <ac:spMkLst>
            <pc:docMk/>
            <pc:sldMk cId="2859118921" sldId="260"/>
            <ac:spMk id="5" creationId="{CDAACC18-12BA-E676-85EC-0CFF900A5FB5}"/>
          </ac:spMkLst>
        </pc:spChg>
        <pc:spChg chg="add mod">
          <ac:chgData name="Layla Scheli" userId="8e984409522794b7" providerId="LiveId" clId="{CF7DBB45-6A83-4623-B4D0-1972590A0308}" dt="2024-04-21T21:06:37.596" v="87" actId="1076"/>
          <ac:spMkLst>
            <pc:docMk/>
            <pc:sldMk cId="2859118921" sldId="260"/>
            <ac:spMk id="7" creationId="{8761B14C-69BF-ABBA-E3C5-55C9BF1424D0}"/>
          </ac:spMkLst>
        </pc:spChg>
        <pc:spChg chg="add del mod">
          <ac:chgData name="Layla Scheli" userId="8e984409522794b7" providerId="LiveId" clId="{CF7DBB45-6A83-4623-B4D0-1972590A0308}" dt="2024-04-21T21:06:06.679" v="77" actId="478"/>
          <ac:spMkLst>
            <pc:docMk/>
            <pc:sldMk cId="2859118921" sldId="260"/>
            <ac:spMk id="9" creationId="{6F4F4A2C-72C6-23C4-6217-A20D5197D15D}"/>
          </ac:spMkLst>
        </pc:spChg>
        <pc:picChg chg="del">
          <ac:chgData name="Layla Scheli" userId="8e984409522794b7" providerId="LiveId" clId="{CF7DBB45-6A83-4623-B4D0-1972590A0308}" dt="2024-04-21T21:05:56.801" v="74" actId="478"/>
          <ac:picMkLst>
            <pc:docMk/>
            <pc:sldMk cId="2859118921" sldId="260"/>
            <ac:picMk id="3" creationId="{9D4499C0-9433-4647-2222-3F842DAD827A}"/>
          </ac:picMkLst>
        </pc:picChg>
        <pc:picChg chg="add mod">
          <ac:chgData name="Layla Scheli" userId="8e984409522794b7" providerId="LiveId" clId="{CF7DBB45-6A83-4623-B4D0-1972590A0308}" dt="2024-04-21T21:06:16.178" v="80" actId="1076"/>
          <ac:picMkLst>
            <pc:docMk/>
            <pc:sldMk cId="2859118921" sldId="260"/>
            <ac:picMk id="6" creationId="{24234402-9308-3C3E-69CC-901AEC779DB5}"/>
          </ac:picMkLst>
        </pc:picChg>
      </pc:sldChg>
      <pc:sldChg chg="del">
        <pc:chgData name="Layla Scheli" userId="8e984409522794b7" providerId="LiveId" clId="{CF7DBB45-6A83-4623-B4D0-1972590A0308}" dt="2024-04-21T21:13:41.811" v="283" actId="47"/>
        <pc:sldMkLst>
          <pc:docMk/>
          <pc:sldMk cId="389162202" sldId="261"/>
        </pc:sldMkLst>
      </pc:sldChg>
      <pc:sldChg chg="addSp delSp modSp mod ord">
        <pc:chgData name="Layla Scheli" userId="8e984409522794b7" providerId="LiveId" clId="{CF7DBB45-6A83-4623-B4D0-1972590A0308}" dt="2024-04-21T21:13:38.865" v="278" actId="1076"/>
        <pc:sldMkLst>
          <pc:docMk/>
          <pc:sldMk cId="753457013" sldId="262"/>
        </pc:sldMkLst>
        <pc:spChg chg="mod">
          <ac:chgData name="Layla Scheli" userId="8e984409522794b7" providerId="LiveId" clId="{CF7DBB45-6A83-4623-B4D0-1972590A0308}" dt="2024-04-21T21:13:18.068" v="271" actId="20577"/>
          <ac:spMkLst>
            <pc:docMk/>
            <pc:sldMk cId="753457013" sldId="262"/>
            <ac:spMk id="2" creationId="{00000000-0000-0000-0000-000000000000}"/>
          </ac:spMkLst>
        </pc:spChg>
        <pc:spChg chg="del">
          <ac:chgData name="Layla Scheli" userId="8e984409522794b7" providerId="LiveId" clId="{CF7DBB45-6A83-4623-B4D0-1972590A0308}" dt="2024-04-21T21:13:36.588" v="277" actId="478"/>
          <ac:spMkLst>
            <pc:docMk/>
            <pc:sldMk cId="753457013" sldId="262"/>
            <ac:spMk id="5" creationId="{34F1E14B-F94B-232D-A9F0-9A2A47F9107C}"/>
          </ac:spMkLst>
        </pc:spChg>
        <pc:picChg chg="add mod">
          <ac:chgData name="Layla Scheli" userId="8e984409522794b7" providerId="LiveId" clId="{CF7DBB45-6A83-4623-B4D0-1972590A0308}" dt="2024-04-21T21:13:38.865" v="278" actId="1076"/>
          <ac:picMkLst>
            <pc:docMk/>
            <pc:sldMk cId="753457013" sldId="262"/>
            <ac:picMk id="6" creationId="{92FC074F-11C2-8AAC-1448-E96E903D94DC}"/>
          </ac:picMkLst>
        </pc:picChg>
      </pc:sldChg>
      <pc:sldChg chg="del">
        <pc:chgData name="Layla Scheli" userId="8e984409522794b7" providerId="LiveId" clId="{CF7DBB45-6A83-4623-B4D0-1972590A0308}" dt="2024-04-21T21:13:42.080" v="284" actId="47"/>
        <pc:sldMkLst>
          <pc:docMk/>
          <pc:sldMk cId="2646173367" sldId="263"/>
        </pc:sldMkLst>
      </pc:sldChg>
      <pc:sldChg chg="del">
        <pc:chgData name="Layla Scheli" userId="8e984409522794b7" providerId="LiveId" clId="{CF7DBB45-6A83-4623-B4D0-1972590A0308}" dt="2024-04-21T21:13:42.413" v="285" actId="47"/>
        <pc:sldMkLst>
          <pc:docMk/>
          <pc:sldMk cId="1484695294" sldId="264"/>
        </pc:sldMkLst>
      </pc:sldChg>
      <pc:sldChg chg="del">
        <pc:chgData name="Layla Scheli" userId="8e984409522794b7" providerId="LiveId" clId="{CF7DBB45-6A83-4623-B4D0-1972590A0308}" dt="2024-04-21T21:13:42.789" v="286" actId="47"/>
        <pc:sldMkLst>
          <pc:docMk/>
          <pc:sldMk cId="923064789" sldId="265"/>
        </pc:sldMkLst>
      </pc:sldChg>
      <pc:sldChg chg="del">
        <pc:chgData name="Layla Scheli" userId="8e984409522794b7" providerId="LiveId" clId="{CF7DBB45-6A83-4623-B4D0-1972590A0308}" dt="2024-04-21T21:13:43.237" v="287" actId="47"/>
        <pc:sldMkLst>
          <pc:docMk/>
          <pc:sldMk cId="1604372454" sldId="266"/>
        </pc:sldMkLst>
      </pc:sldChg>
      <pc:sldChg chg="del">
        <pc:chgData name="Layla Scheli" userId="8e984409522794b7" providerId="LiveId" clId="{CF7DBB45-6A83-4623-B4D0-1972590A0308}" dt="2024-04-21T21:13:43.698" v="288" actId="47"/>
        <pc:sldMkLst>
          <pc:docMk/>
          <pc:sldMk cId="2645906531" sldId="267"/>
        </pc:sldMkLst>
      </pc:sldChg>
      <pc:sldChg chg="addSp delSp modSp mod">
        <pc:chgData name="Layla Scheli" userId="8e984409522794b7" providerId="LiveId" clId="{CF7DBB45-6A83-4623-B4D0-1972590A0308}" dt="2024-04-21T21:12:15.410" v="228" actId="14100"/>
        <pc:sldMkLst>
          <pc:docMk/>
          <pc:sldMk cId="1588224095" sldId="283"/>
        </pc:sldMkLst>
        <pc:spChg chg="mod">
          <ac:chgData name="Layla Scheli" userId="8e984409522794b7" providerId="LiveId" clId="{CF7DBB45-6A83-4623-B4D0-1972590A0308}" dt="2024-04-21T21:06:48.417" v="107" actId="20577"/>
          <ac:spMkLst>
            <pc:docMk/>
            <pc:sldMk cId="1588224095" sldId="283"/>
            <ac:spMk id="2" creationId="{00000000-0000-0000-0000-000000000000}"/>
          </ac:spMkLst>
        </pc:spChg>
        <pc:spChg chg="add mod">
          <ac:chgData name="Layla Scheli" userId="8e984409522794b7" providerId="LiveId" clId="{CF7DBB45-6A83-4623-B4D0-1972590A0308}" dt="2024-04-21T21:12:11.745" v="227" actId="14100"/>
          <ac:spMkLst>
            <pc:docMk/>
            <pc:sldMk cId="1588224095" sldId="283"/>
            <ac:spMk id="5" creationId="{02BEE896-EDB6-64FB-2A8D-BC2E986D75B9}"/>
          </ac:spMkLst>
        </pc:spChg>
        <pc:spChg chg="del">
          <ac:chgData name="Layla Scheli" userId="8e984409522794b7" providerId="LiveId" clId="{CF7DBB45-6A83-4623-B4D0-1972590A0308}" dt="2024-04-21T21:06:57.461" v="108" actId="478"/>
          <ac:spMkLst>
            <pc:docMk/>
            <pc:sldMk cId="1588224095" sldId="283"/>
            <ac:spMk id="6" creationId="{0BF855A9-FFF3-5E0D-6813-9C9451361807}"/>
          </ac:spMkLst>
        </pc:spChg>
        <pc:spChg chg="add mod">
          <ac:chgData name="Layla Scheli" userId="8e984409522794b7" providerId="LiveId" clId="{CF7DBB45-6A83-4623-B4D0-1972590A0308}" dt="2024-04-21T21:11:53.698" v="221" actId="113"/>
          <ac:spMkLst>
            <pc:docMk/>
            <pc:sldMk cId="1588224095" sldId="283"/>
            <ac:spMk id="8" creationId="{8EB1770F-1D2C-3416-AECF-D24B579A0A53}"/>
          </ac:spMkLst>
        </pc:spChg>
        <pc:spChg chg="add mod">
          <ac:chgData name="Layla Scheli" userId="8e984409522794b7" providerId="LiveId" clId="{CF7DBB45-6A83-4623-B4D0-1972590A0308}" dt="2024-04-21T21:12:04.570" v="225" actId="113"/>
          <ac:spMkLst>
            <pc:docMk/>
            <pc:sldMk cId="1588224095" sldId="283"/>
            <ac:spMk id="9" creationId="{3D9E8141-A486-9E3C-8684-3269A8ABCC18}"/>
          </ac:spMkLst>
        </pc:spChg>
        <pc:spChg chg="add mod">
          <ac:chgData name="Layla Scheli" userId="8e984409522794b7" providerId="LiveId" clId="{CF7DBB45-6A83-4623-B4D0-1972590A0308}" dt="2024-04-21T21:12:15.410" v="228" actId="14100"/>
          <ac:spMkLst>
            <pc:docMk/>
            <pc:sldMk cId="1588224095" sldId="283"/>
            <ac:spMk id="10" creationId="{8D4E068A-F2BE-7D4A-E8F1-7321D6C43ED5}"/>
          </ac:spMkLst>
        </pc:spChg>
        <pc:spChg chg="add mod">
          <ac:chgData name="Layla Scheli" userId="8e984409522794b7" providerId="LiveId" clId="{CF7DBB45-6A83-4623-B4D0-1972590A0308}" dt="2024-04-21T21:07:33.072" v="119" actId="1076"/>
          <ac:spMkLst>
            <pc:docMk/>
            <pc:sldMk cId="1588224095" sldId="283"/>
            <ac:spMk id="11" creationId="{9ECCE57F-4FBF-903D-A5AE-95FF45C8388A}"/>
          </ac:spMkLst>
        </pc:spChg>
        <pc:spChg chg="add mod">
          <ac:chgData name="Layla Scheli" userId="8e984409522794b7" providerId="LiveId" clId="{CF7DBB45-6A83-4623-B4D0-1972590A0308}" dt="2024-04-21T21:07:36.072" v="120" actId="1076"/>
          <ac:spMkLst>
            <pc:docMk/>
            <pc:sldMk cId="1588224095" sldId="283"/>
            <ac:spMk id="12" creationId="{1C772B84-B7D4-F276-48FA-C38A6AE70BBB}"/>
          </ac:spMkLst>
        </pc:spChg>
        <pc:spChg chg="add mod">
          <ac:chgData name="Layla Scheli" userId="8e984409522794b7" providerId="LiveId" clId="{CF7DBB45-6A83-4623-B4D0-1972590A0308}" dt="2024-04-21T21:07:45.272" v="124" actId="1076"/>
          <ac:spMkLst>
            <pc:docMk/>
            <pc:sldMk cId="1588224095" sldId="283"/>
            <ac:spMk id="13" creationId="{03C44B96-5541-C4D6-37AB-659E3FAADAF3}"/>
          </ac:spMkLst>
        </pc:spChg>
        <pc:spChg chg="add mod">
          <ac:chgData name="Layla Scheli" userId="8e984409522794b7" providerId="LiveId" clId="{CF7DBB45-6A83-4623-B4D0-1972590A0308}" dt="2024-04-21T21:07:38.611" v="121" actId="1076"/>
          <ac:spMkLst>
            <pc:docMk/>
            <pc:sldMk cId="1588224095" sldId="283"/>
            <ac:spMk id="14" creationId="{46C88791-E8CE-0B05-F630-A5BA4CA68E63}"/>
          </ac:spMkLst>
        </pc:spChg>
        <pc:picChg chg="add mod">
          <ac:chgData name="Layla Scheli" userId="8e984409522794b7" providerId="LiveId" clId="{CF7DBB45-6A83-4623-B4D0-1972590A0308}" dt="2024-04-21T21:07:29.887" v="118" actId="1076"/>
          <ac:picMkLst>
            <pc:docMk/>
            <pc:sldMk cId="1588224095" sldId="283"/>
            <ac:picMk id="3" creationId="{FEA651C0-8B00-F0B9-2EE5-011AA9886CFF}"/>
          </ac:picMkLst>
        </pc:picChg>
        <pc:picChg chg="mod">
          <ac:chgData name="Layla Scheli" userId="8e984409522794b7" providerId="LiveId" clId="{CF7DBB45-6A83-4623-B4D0-1972590A0308}" dt="2024-04-21T21:07:41.073" v="123" actId="1076"/>
          <ac:picMkLst>
            <pc:docMk/>
            <pc:sldMk cId="1588224095" sldId="283"/>
            <ac:picMk id="4" creationId="{00000000-0000-0000-0000-000000000000}"/>
          </ac:picMkLst>
        </pc:picChg>
        <pc:picChg chg="del">
          <ac:chgData name="Layla Scheli" userId="8e984409522794b7" providerId="LiveId" clId="{CF7DBB45-6A83-4623-B4D0-1972590A0308}" dt="2024-04-21T21:06:57.461" v="108" actId="478"/>
          <ac:picMkLst>
            <pc:docMk/>
            <pc:sldMk cId="1588224095" sldId="283"/>
            <ac:picMk id="7" creationId="{C371268D-8908-7682-BC9E-DBE71572F57C}"/>
          </ac:picMkLst>
        </pc:picChg>
      </pc:sldChg>
      <pc:sldChg chg="modSp mod ord">
        <pc:chgData name="Layla Scheli" userId="8e984409522794b7" providerId="LiveId" clId="{CF7DBB45-6A83-4623-B4D0-1972590A0308}" dt="2024-04-21T21:05:47.174" v="72" actId="20577"/>
        <pc:sldMkLst>
          <pc:docMk/>
          <pc:sldMk cId="3396269358" sldId="284"/>
        </pc:sldMkLst>
        <pc:spChg chg="mod">
          <ac:chgData name="Layla Scheli" userId="8e984409522794b7" providerId="LiveId" clId="{CF7DBB45-6A83-4623-B4D0-1972590A0308}" dt="2024-04-21T21:05:47.174" v="72" actId="20577"/>
          <ac:spMkLst>
            <pc:docMk/>
            <pc:sldMk cId="3396269358" sldId="284"/>
            <ac:spMk id="2" creationId="{00000000-0000-0000-0000-000000000000}"/>
          </ac:spMkLst>
        </pc:spChg>
      </pc:sldChg>
      <pc:sldChg chg="addSp delSp modSp mod">
        <pc:chgData name="Layla Scheli" userId="8e984409522794b7" providerId="LiveId" clId="{CF7DBB45-6A83-4623-B4D0-1972590A0308}" dt="2024-04-21T21:10:40.023" v="204" actId="12"/>
        <pc:sldMkLst>
          <pc:docMk/>
          <pc:sldMk cId="4173798102" sldId="285"/>
        </pc:sldMkLst>
        <pc:spChg chg="mod">
          <ac:chgData name="Layla Scheli" userId="8e984409522794b7" providerId="LiveId" clId="{CF7DBB45-6A83-4623-B4D0-1972590A0308}" dt="2024-04-21T21:09:00.326" v="171" actId="20577"/>
          <ac:spMkLst>
            <pc:docMk/>
            <pc:sldMk cId="4173798102" sldId="285"/>
            <ac:spMk id="2" creationId="{00000000-0000-0000-0000-000000000000}"/>
          </ac:spMkLst>
        </pc:spChg>
        <pc:spChg chg="del">
          <ac:chgData name="Layla Scheli" userId="8e984409522794b7" providerId="LiveId" clId="{CF7DBB45-6A83-4623-B4D0-1972590A0308}" dt="2024-04-21T21:09:08.881" v="172" actId="478"/>
          <ac:spMkLst>
            <pc:docMk/>
            <pc:sldMk cId="4173798102" sldId="285"/>
            <ac:spMk id="3" creationId="{01C64124-88D3-FD2D-4AF3-A334AE5FBE28}"/>
          </ac:spMkLst>
        </pc:spChg>
        <pc:spChg chg="add mod">
          <ac:chgData name="Layla Scheli" userId="8e984409522794b7" providerId="LiveId" clId="{CF7DBB45-6A83-4623-B4D0-1972590A0308}" dt="2024-04-21T21:10:40.023" v="204" actId="12"/>
          <ac:spMkLst>
            <pc:docMk/>
            <pc:sldMk cId="4173798102" sldId="285"/>
            <ac:spMk id="7" creationId="{2839706E-5E71-4B9E-E9F3-55AD333B556C}"/>
          </ac:spMkLst>
        </pc:spChg>
        <pc:spChg chg="del">
          <ac:chgData name="Layla Scheli" userId="8e984409522794b7" providerId="LiveId" clId="{CF7DBB45-6A83-4623-B4D0-1972590A0308}" dt="2024-04-21T21:09:08.881" v="172" actId="478"/>
          <ac:spMkLst>
            <pc:docMk/>
            <pc:sldMk cId="4173798102" sldId="285"/>
            <ac:spMk id="9" creationId="{2AE42597-04E8-D65B-70B7-63BAE5B2D853}"/>
          </ac:spMkLst>
        </pc:spChg>
        <pc:picChg chg="del">
          <ac:chgData name="Layla Scheli" userId="8e984409522794b7" providerId="LiveId" clId="{CF7DBB45-6A83-4623-B4D0-1972590A0308}" dt="2024-04-21T21:09:08.881" v="172" actId="478"/>
          <ac:picMkLst>
            <pc:docMk/>
            <pc:sldMk cId="4173798102" sldId="285"/>
            <ac:picMk id="5" creationId="{815AEB51-BA72-37E4-9EF2-3646544F4796}"/>
          </ac:picMkLst>
        </pc:picChg>
        <pc:picChg chg="del">
          <ac:chgData name="Layla Scheli" userId="8e984409522794b7" providerId="LiveId" clId="{CF7DBB45-6A83-4623-B4D0-1972590A0308}" dt="2024-04-21T21:09:08.881" v="172" actId="478"/>
          <ac:picMkLst>
            <pc:docMk/>
            <pc:sldMk cId="4173798102" sldId="285"/>
            <ac:picMk id="8" creationId="{6F2721AC-47F1-F0D2-3807-8DF82431A58E}"/>
          </ac:picMkLst>
        </pc:picChg>
      </pc:sldChg>
      <pc:sldChg chg="addSp delSp modSp mod">
        <pc:chgData name="Layla Scheli" userId="8e984409522794b7" providerId="LiveId" clId="{CF7DBB45-6A83-4623-B4D0-1972590A0308}" dt="2024-04-21T21:12:59.891" v="257" actId="1076"/>
        <pc:sldMkLst>
          <pc:docMk/>
          <pc:sldMk cId="3698274422" sldId="286"/>
        </pc:sldMkLst>
        <pc:spChg chg="mod">
          <ac:chgData name="Layla Scheli" userId="8e984409522794b7" providerId="LiveId" clId="{CF7DBB45-6A83-4623-B4D0-1972590A0308}" dt="2024-04-21T21:12:38.950" v="248" actId="20577"/>
          <ac:spMkLst>
            <pc:docMk/>
            <pc:sldMk cId="3698274422" sldId="286"/>
            <ac:spMk id="2" creationId="{00000000-0000-0000-0000-000000000000}"/>
          </ac:spMkLst>
        </pc:spChg>
        <pc:spChg chg="del">
          <ac:chgData name="Layla Scheli" userId="8e984409522794b7" providerId="LiveId" clId="{CF7DBB45-6A83-4623-B4D0-1972590A0308}" dt="2024-04-21T21:12:42.604" v="249" actId="478"/>
          <ac:spMkLst>
            <pc:docMk/>
            <pc:sldMk cId="3698274422" sldId="286"/>
            <ac:spMk id="6" creationId="{362F7ED7-7FC1-C113-462A-2BBCBE4DC87F}"/>
          </ac:spMkLst>
        </pc:spChg>
        <pc:picChg chg="add mod">
          <ac:chgData name="Layla Scheli" userId="8e984409522794b7" providerId="LiveId" clId="{CF7DBB45-6A83-4623-B4D0-1972590A0308}" dt="2024-04-21T21:12:59.891" v="257" actId="1076"/>
          <ac:picMkLst>
            <pc:docMk/>
            <pc:sldMk cId="3698274422" sldId="286"/>
            <ac:picMk id="3" creationId="{5D5C5F8C-ABB9-2B0C-230F-FF67AE08CF02}"/>
          </ac:picMkLst>
        </pc:picChg>
        <pc:picChg chg="del">
          <ac:chgData name="Layla Scheli" userId="8e984409522794b7" providerId="LiveId" clId="{CF7DBB45-6A83-4623-B4D0-1972590A0308}" dt="2024-04-21T21:12:42.604" v="249" actId="478"/>
          <ac:picMkLst>
            <pc:docMk/>
            <pc:sldMk cId="3698274422" sldId="286"/>
            <ac:picMk id="7" creationId="{2DF71CEC-E950-81FF-0DB3-41B09A2FA047}"/>
          </ac:picMkLst>
        </pc:picChg>
      </pc:sldChg>
      <pc:sldChg chg="del ord">
        <pc:chgData name="Layla Scheli" userId="8e984409522794b7" providerId="LiveId" clId="{CF7DBB45-6A83-4623-B4D0-1972590A0308}" dt="2024-04-21T21:13:41.184" v="281" actId="47"/>
        <pc:sldMkLst>
          <pc:docMk/>
          <pc:sldMk cId="3484600370" sldId="287"/>
        </pc:sldMkLst>
      </pc:sldChg>
      <pc:sldChg chg="del">
        <pc:chgData name="Layla Scheli" userId="8e984409522794b7" providerId="LiveId" clId="{CF7DBB45-6A83-4623-B4D0-1972590A0308}" dt="2024-04-21T21:13:41.417" v="282" actId="47"/>
        <pc:sldMkLst>
          <pc:docMk/>
          <pc:sldMk cId="3485325540" sldId="288"/>
        </pc:sldMkLst>
      </pc:sldChg>
      <pc:sldChg chg="addSp delSp modSp add mod">
        <pc:chgData name="Layla Scheli" userId="8e984409522794b7" providerId="LiveId" clId="{CF7DBB45-6A83-4623-B4D0-1972590A0308}" dt="2024-04-21T21:10:35.248" v="202" actId="14100"/>
        <pc:sldMkLst>
          <pc:docMk/>
          <pc:sldMk cId="1586599471" sldId="289"/>
        </pc:sldMkLst>
        <pc:spChg chg="add mod">
          <ac:chgData name="Layla Scheli" userId="8e984409522794b7" providerId="LiveId" clId="{CF7DBB45-6A83-4623-B4D0-1972590A0308}" dt="2024-04-21T21:10:17.837" v="196" actId="1076"/>
          <ac:spMkLst>
            <pc:docMk/>
            <pc:sldMk cId="1586599471" sldId="289"/>
            <ac:spMk id="3" creationId="{D65164A0-E375-4C2D-CF69-E073A6146A8F}"/>
          </ac:spMkLst>
        </pc:spChg>
        <pc:spChg chg="add mod">
          <ac:chgData name="Layla Scheli" userId="8e984409522794b7" providerId="LiveId" clId="{CF7DBB45-6A83-4623-B4D0-1972590A0308}" dt="2024-04-21T21:10:35.248" v="202" actId="14100"/>
          <ac:spMkLst>
            <pc:docMk/>
            <pc:sldMk cId="1586599471" sldId="289"/>
            <ac:spMk id="5" creationId="{EA1BD9C7-848B-8553-ECDE-9FB64283ABEC}"/>
          </ac:spMkLst>
        </pc:spChg>
        <pc:spChg chg="del">
          <ac:chgData name="Layla Scheli" userId="8e984409522794b7" providerId="LiveId" clId="{CF7DBB45-6A83-4623-B4D0-1972590A0308}" dt="2024-04-21T21:09:49.109" v="185" actId="478"/>
          <ac:spMkLst>
            <pc:docMk/>
            <pc:sldMk cId="1586599471" sldId="289"/>
            <ac:spMk id="7" creationId="{2839706E-5E71-4B9E-E9F3-55AD333B556C}"/>
          </ac:spMkLst>
        </pc:spChg>
      </pc:sldChg>
      <pc:sldChg chg="new del">
        <pc:chgData name="Layla Scheli" userId="8e984409522794b7" providerId="LiveId" clId="{CF7DBB45-6A83-4623-B4D0-1972590A0308}" dt="2024-04-21T21:10:50.358" v="206" actId="680"/>
        <pc:sldMkLst>
          <pc:docMk/>
          <pc:sldMk cId="430659763" sldId="290"/>
        </pc:sldMkLst>
      </pc:sldChg>
      <pc:sldChg chg="modSp add mod">
        <pc:chgData name="Layla Scheli" userId="8e984409522794b7" providerId="LiveId" clId="{CF7DBB45-6A83-4623-B4D0-1972590A0308}" dt="2024-04-21T21:12:25.162" v="229" actId="108"/>
        <pc:sldMkLst>
          <pc:docMk/>
          <pc:sldMk cId="4210811494" sldId="290"/>
        </pc:sldMkLst>
        <pc:spChg chg="mod">
          <ac:chgData name="Layla Scheli" userId="8e984409522794b7" providerId="LiveId" clId="{CF7DBB45-6A83-4623-B4D0-1972590A0308}" dt="2024-04-21T21:10:56.858" v="208"/>
          <ac:spMkLst>
            <pc:docMk/>
            <pc:sldMk cId="4210811494" sldId="290"/>
            <ac:spMk id="3" creationId="{D65164A0-E375-4C2D-CF69-E073A6146A8F}"/>
          </ac:spMkLst>
        </pc:spChg>
        <pc:spChg chg="mod">
          <ac:chgData name="Layla Scheli" userId="8e984409522794b7" providerId="LiveId" clId="{CF7DBB45-6A83-4623-B4D0-1972590A0308}" dt="2024-04-21T21:12:25.162" v="229" actId="108"/>
          <ac:spMkLst>
            <pc:docMk/>
            <pc:sldMk cId="4210811494" sldId="290"/>
            <ac:spMk id="5" creationId="{EA1BD9C7-848B-8553-ECDE-9FB64283ABEC}"/>
          </ac:spMkLst>
        </pc:spChg>
      </pc:sldChg>
    </pc:docChg>
  </pc:docChgLst>
  <pc:docChgLst>
    <pc:chgData name="Layla Scheli" userId="8e984409522794b7" providerId="LiveId" clId="{16178F5D-F7F6-495F-9679-0D391FAD49F6}"/>
    <pc:docChg chg="undo redo custSel addSld delSld modSld sldOrd">
      <pc:chgData name="Layla Scheli" userId="8e984409522794b7" providerId="LiveId" clId="{16178F5D-F7F6-495F-9679-0D391FAD49F6}" dt="2024-04-25T02:03:20.877" v="461" actId="47"/>
      <pc:docMkLst>
        <pc:docMk/>
      </pc:docMkLst>
      <pc:sldChg chg="modSp mod">
        <pc:chgData name="Layla Scheli" userId="8e984409522794b7" providerId="LiveId" clId="{16178F5D-F7F6-495F-9679-0D391FAD49F6}" dt="2024-04-25T01:43:02.814" v="33" actId="1076"/>
        <pc:sldMkLst>
          <pc:docMk/>
          <pc:sldMk cId="16847987" sldId="256"/>
        </pc:sldMkLst>
        <pc:spChg chg="mod">
          <ac:chgData name="Layla Scheli" userId="8e984409522794b7" providerId="LiveId" clId="{16178F5D-F7F6-495F-9679-0D391FAD49F6}" dt="2024-04-25T01:43:02.814" v="33" actId="1076"/>
          <ac:spMkLst>
            <pc:docMk/>
            <pc:sldMk cId="16847987" sldId="256"/>
            <ac:spMk id="6" creationId="{0045D3BF-C86B-1C6E-34FE-FCB6C01EF467}"/>
          </ac:spMkLst>
        </pc:spChg>
      </pc:sldChg>
      <pc:sldChg chg="del">
        <pc:chgData name="Layla Scheli" userId="8e984409522794b7" providerId="LiveId" clId="{16178F5D-F7F6-495F-9679-0D391FAD49F6}" dt="2024-04-25T02:03:20.877" v="461" actId="47"/>
        <pc:sldMkLst>
          <pc:docMk/>
          <pc:sldMk cId="4173798102" sldId="285"/>
        </pc:sldMkLst>
      </pc:sldChg>
      <pc:sldChg chg="addSp modSp mod">
        <pc:chgData name="Layla Scheli" userId="8e984409522794b7" providerId="LiveId" clId="{16178F5D-F7F6-495F-9679-0D391FAD49F6}" dt="2024-04-25T01:43:43.612" v="47" actId="692"/>
        <pc:sldMkLst>
          <pc:docMk/>
          <pc:sldMk cId="1586599471" sldId="289"/>
        </pc:sldMkLst>
        <pc:spChg chg="mod">
          <ac:chgData name="Layla Scheli" userId="8e984409522794b7" providerId="LiveId" clId="{16178F5D-F7F6-495F-9679-0D391FAD49F6}" dt="2024-04-25T01:43:11.202" v="36" actId="20577"/>
          <ac:spMkLst>
            <pc:docMk/>
            <pc:sldMk cId="1586599471" sldId="289"/>
            <ac:spMk id="2" creationId="{00000000-0000-0000-0000-000000000000}"/>
          </ac:spMkLst>
        </pc:spChg>
        <pc:spChg chg="mod">
          <ac:chgData name="Layla Scheli" userId="8e984409522794b7" providerId="LiveId" clId="{16178F5D-F7F6-495F-9679-0D391FAD49F6}" dt="2024-04-25T01:43:26.344" v="40" actId="2710"/>
          <ac:spMkLst>
            <pc:docMk/>
            <pc:sldMk cId="1586599471" sldId="289"/>
            <ac:spMk id="5" creationId="{3E1117A0-6246-EEA8-718F-D2945B482925}"/>
          </ac:spMkLst>
        </pc:spChg>
        <pc:picChg chg="add mod">
          <ac:chgData name="Layla Scheli" userId="8e984409522794b7" providerId="LiveId" clId="{16178F5D-F7F6-495F-9679-0D391FAD49F6}" dt="2024-04-25T01:43:43.612" v="47" actId="692"/>
          <ac:picMkLst>
            <pc:docMk/>
            <pc:sldMk cId="1586599471" sldId="289"/>
            <ac:picMk id="3" creationId="{08669E05-B048-1B6A-C179-079E724503B6}"/>
          </ac:picMkLst>
        </pc:picChg>
      </pc:sldChg>
      <pc:sldChg chg="addSp delSp modSp mod">
        <pc:chgData name="Layla Scheli" userId="8e984409522794b7" providerId="LiveId" clId="{16178F5D-F7F6-495F-9679-0D391FAD49F6}" dt="2024-04-25T01:48:00.223" v="119" actId="20577"/>
        <pc:sldMkLst>
          <pc:docMk/>
          <pc:sldMk cId="633689622" sldId="295"/>
        </pc:sldMkLst>
        <pc:spChg chg="add del mod">
          <ac:chgData name="Layla Scheli" userId="8e984409522794b7" providerId="LiveId" clId="{16178F5D-F7F6-495F-9679-0D391FAD49F6}" dt="2024-04-25T01:45:50.698" v="78" actId="123"/>
          <ac:spMkLst>
            <pc:docMk/>
            <pc:sldMk cId="633689622" sldId="295"/>
            <ac:spMk id="2" creationId="{00000000-0000-0000-0000-000000000000}"/>
          </ac:spMkLst>
        </pc:spChg>
        <pc:spChg chg="mod">
          <ac:chgData name="Layla Scheli" userId="8e984409522794b7" providerId="LiveId" clId="{16178F5D-F7F6-495F-9679-0D391FAD49F6}" dt="2024-04-25T01:47:26.637" v="111" actId="12"/>
          <ac:spMkLst>
            <pc:docMk/>
            <pc:sldMk cId="633689622" sldId="295"/>
            <ac:spMk id="5" creationId="{3E1117A0-6246-EEA8-718F-D2945B482925}"/>
          </ac:spMkLst>
        </pc:spChg>
        <pc:spChg chg="add del mod">
          <ac:chgData name="Layla Scheli" userId="8e984409522794b7" providerId="LiveId" clId="{16178F5D-F7F6-495F-9679-0D391FAD49F6}" dt="2024-04-25T01:45:16.061" v="70" actId="478"/>
          <ac:spMkLst>
            <pc:docMk/>
            <pc:sldMk cId="633689622" sldId="295"/>
            <ac:spMk id="6" creationId="{CFA0A62D-6016-4B4E-AC01-7A6CEE0513E3}"/>
          </ac:spMkLst>
        </pc:spChg>
        <pc:spChg chg="add mod">
          <ac:chgData name="Layla Scheli" userId="8e984409522794b7" providerId="LiveId" clId="{16178F5D-F7F6-495F-9679-0D391FAD49F6}" dt="2024-04-25T01:47:17.934" v="102" actId="1076"/>
          <ac:spMkLst>
            <pc:docMk/>
            <pc:sldMk cId="633689622" sldId="295"/>
            <ac:spMk id="8" creationId="{37A0FA34-BB00-59D3-2134-F8C358DA9EB5}"/>
          </ac:spMkLst>
        </pc:spChg>
        <pc:spChg chg="add mod">
          <ac:chgData name="Layla Scheli" userId="8e984409522794b7" providerId="LiveId" clId="{16178F5D-F7F6-495F-9679-0D391FAD49F6}" dt="2024-04-25T01:48:00.223" v="119" actId="20577"/>
          <ac:spMkLst>
            <pc:docMk/>
            <pc:sldMk cId="633689622" sldId="295"/>
            <ac:spMk id="10" creationId="{051446BA-0F16-29B2-2690-E2688B75D7C6}"/>
          </ac:spMkLst>
        </pc:spChg>
        <pc:picChg chg="mod">
          <ac:chgData name="Layla Scheli" userId="8e984409522794b7" providerId="LiveId" clId="{16178F5D-F7F6-495F-9679-0D391FAD49F6}" dt="2024-04-25T01:46:18.096" v="88" actId="1076"/>
          <ac:picMkLst>
            <pc:docMk/>
            <pc:sldMk cId="633689622" sldId="295"/>
            <ac:picMk id="4" creationId="{00000000-0000-0000-0000-000000000000}"/>
          </ac:picMkLst>
        </pc:picChg>
      </pc:sldChg>
      <pc:sldChg chg="addSp delSp modSp mod">
        <pc:chgData name="Layla Scheli" userId="8e984409522794b7" providerId="LiveId" clId="{16178F5D-F7F6-495F-9679-0D391FAD49F6}" dt="2024-04-25T01:54:20.460" v="134" actId="1076"/>
        <pc:sldMkLst>
          <pc:docMk/>
          <pc:sldMk cId="3597701859" sldId="296"/>
        </pc:sldMkLst>
        <pc:spChg chg="mod">
          <ac:chgData name="Layla Scheli" userId="8e984409522794b7" providerId="LiveId" clId="{16178F5D-F7F6-495F-9679-0D391FAD49F6}" dt="2024-04-25T01:48:49.971" v="125" actId="404"/>
          <ac:spMkLst>
            <pc:docMk/>
            <pc:sldMk cId="3597701859" sldId="296"/>
            <ac:spMk id="2" creationId="{00000000-0000-0000-0000-000000000000}"/>
          </ac:spMkLst>
        </pc:spChg>
        <pc:spChg chg="del mod">
          <ac:chgData name="Layla Scheli" userId="8e984409522794b7" providerId="LiveId" clId="{16178F5D-F7F6-495F-9679-0D391FAD49F6}" dt="2024-04-25T01:54:03.215" v="126" actId="478"/>
          <ac:spMkLst>
            <pc:docMk/>
            <pc:sldMk cId="3597701859" sldId="296"/>
            <ac:spMk id="5" creationId="{3E1117A0-6246-EEA8-718F-D2945B482925}"/>
          </ac:spMkLst>
        </pc:spChg>
        <pc:picChg chg="add mod">
          <ac:chgData name="Layla Scheli" userId="8e984409522794b7" providerId="LiveId" clId="{16178F5D-F7F6-495F-9679-0D391FAD49F6}" dt="2024-04-25T01:54:20.460" v="134" actId="1076"/>
          <ac:picMkLst>
            <pc:docMk/>
            <pc:sldMk cId="3597701859" sldId="296"/>
            <ac:picMk id="3" creationId="{DD56A9CC-BE80-5201-7355-E91DA4ABD6F6}"/>
          </ac:picMkLst>
        </pc:picChg>
      </pc:sldChg>
      <pc:sldChg chg="addSp delSp modSp mod">
        <pc:chgData name="Layla Scheli" userId="8e984409522794b7" providerId="LiveId" clId="{16178F5D-F7F6-495F-9679-0D391FAD49F6}" dt="2024-04-25T01:55:03.624" v="169" actId="692"/>
        <pc:sldMkLst>
          <pc:docMk/>
          <pc:sldMk cId="4065135151" sldId="297"/>
        </pc:sldMkLst>
        <pc:spChg chg="mod">
          <ac:chgData name="Layla Scheli" userId="8e984409522794b7" providerId="LiveId" clId="{16178F5D-F7F6-495F-9679-0D391FAD49F6}" dt="2024-04-25T01:54:46.128" v="162" actId="313"/>
          <ac:spMkLst>
            <pc:docMk/>
            <pc:sldMk cId="4065135151" sldId="297"/>
            <ac:spMk id="2" creationId="{00000000-0000-0000-0000-000000000000}"/>
          </ac:spMkLst>
        </pc:spChg>
        <pc:spChg chg="del">
          <ac:chgData name="Layla Scheli" userId="8e984409522794b7" providerId="LiveId" clId="{16178F5D-F7F6-495F-9679-0D391FAD49F6}" dt="2024-04-25T01:54:50.950" v="163" actId="478"/>
          <ac:spMkLst>
            <pc:docMk/>
            <pc:sldMk cId="4065135151" sldId="297"/>
            <ac:spMk id="5" creationId="{3E1117A0-6246-EEA8-718F-D2945B482925}"/>
          </ac:spMkLst>
        </pc:spChg>
        <pc:picChg chg="add mod">
          <ac:chgData name="Layla Scheli" userId="8e984409522794b7" providerId="LiveId" clId="{16178F5D-F7F6-495F-9679-0D391FAD49F6}" dt="2024-04-25T01:55:03.624" v="169" actId="692"/>
          <ac:picMkLst>
            <pc:docMk/>
            <pc:sldMk cId="4065135151" sldId="297"/>
            <ac:picMk id="3" creationId="{816DB932-EEC8-9405-4898-6FEE64B52351}"/>
          </ac:picMkLst>
        </pc:picChg>
      </pc:sldChg>
      <pc:sldChg chg="del">
        <pc:chgData name="Layla Scheli" userId="8e984409522794b7" providerId="LiveId" clId="{16178F5D-F7F6-495F-9679-0D391FAD49F6}" dt="2024-04-25T02:03:18.573" v="456" actId="47"/>
        <pc:sldMkLst>
          <pc:docMk/>
          <pc:sldMk cId="2541770835" sldId="298"/>
        </pc:sldMkLst>
      </pc:sldChg>
      <pc:sldChg chg="addSp delSp modSp mod ord">
        <pc:chgData name="Layla Scheli" userId="8e984409522794b7" providerId="LiveId" clId="{16178F5D-F7F6-495F-9679-0D391FAD49F6}" dt="2024-04-25T02:03:11.508" v="455" actId="1076"/>
        <pc:sldMkLst>
          <pc:docMk/>
          <pc:sldMk cId="406580345" sldId="299"/>
        </pc:sldMkLst>
        <pc:spChg chg="mod">
          <ac:chgData name="Layla Scheli" userId="8e984409522794b7" providerId="LiveId" clId="{16178F5D-F7F6-495F-9679-0D391FAD49F6}" dt="2024-04-25T02:02:56.324" v="448" actId="20577"/>
          <ac:spMkLst>
            <pc:docMk/>
            <pc:sldMk cId="406580345" sldId="299"/>
            <ac:spMk id="2" creationId="{00000000-0000-0000-0000-000000000000}"/>
          </ac:spMkLst>
        </pc:spChg>
        <pc:spChg chg="del">
          <ac:chgData name="Layla Scheli" userId="8e984409522794b7" providerId="LiveId" clId="{16178F5D-F7F6-495F-9679-0D391FAD49F6}" dt="2024-04-25T02:02:58.756" v="449" actId="478"/>
          <ac:spMkLst>
            <pc:docMk/>
            <pc:sldMk cId="406580345" sldId="299"/>
            <ac:spMk id="5" creationId="{3E1117A0-6246-EEA8-718F-D2945B482925}"/>
          </ac:spMkLst>
        </pc:spChg>
        <pc:picChg chg="add mod">
          <ac:chgData name="Layla Scheli" userId="8e984409522794b7" providerId="LiveId" clId="{16178F5D-F7F6-495F-9679-0D391FAD49F6}" dt="2024-04-25T02:03:11.508" v="455" actId="1076"/>
          <ac:picMkLst>
            <pc:docMk/>
            <pc:sldMk cId="406580345" sldId="299"/>
            <ac:picMk id="3" creationId="{9D0B1642-8C03-6647-0880-8A77073ECD3E}"/>
          </ac:picMkLst>
        </pc:picChg>
      </pc:sldChg>
      <pc:sldChg chg="del">
        <pc:chgData name="Layla Scheli" userId="8e984409522794b7" providerId="LiveId" clId="{16178F5D-F7F6-495F-9679-0D391FAD49F6}" dt="2024-04-25T02:03:18.909" v="457" actId="47"/>
        <pc:sldMkLst>
          <pc:docMk/>
          <pc:sldMk cId="1210749933" sldId="300"/>
        </pc:sldMkLst>
      </pc:sldChg>
      <pc:sldChg chg="del">
        <pc:chgData name="Layla Scheli" userId="8e984409522794b7" providerId="LiveId" clId="{16178F5D-F7F6-495F-9679-0D391FAD49F6}" dt="2024-04-25T02:03:19.274" v="458" actId="47"/>
        <pc:sldMkLst>
          <pc:docMk/>
          <pc:sldMk cId="3755118081" sldId="301"/>
        </pc:sldMkLst>
      </pc:sldChg>
      <pc:sldChg chg="del">
        <pc:chgData name="Layla Scheli" userId="8e984409522794b7" providerId="LiveId" clId="{16178F5D-F7F6-495F-9679-0D391FAD49F6}" dt="2024-04-25T02:03:19.700" v="459" actId="47"/>
        <pc:sldMkLst>
          <pc:docMk/>
          <pc:sldMk cId="2540594964" sldId="302"/>
        </pc:sldMkLst>
      </pc:sldChg>
      <pc:sldChg chg="del">
        <pc:chgData name="Layla Scheli" userId="8e984409522794b7" providerId="LiveId" clId="{16178F5D-F7F6-495F-9679-0D391FAD49F6}" dt="2024-04-25T02:03:20.175" v="460" actId="47"/>
        <pc:sldMkLst>
          <pc:docMk/>
          <pc:sldMk cId="2529014309" sldId="303"/>
        </pc:sldMkLst>
      </pc:sldChg>
      <pc:sldChg chg="addSp delSp modSp add mod">
        <pc:chgData name="Layla Scheli" userId="8e984409522794b7" providerId="LiveId" clId="{16178F5D-F7F6-495F-9679-0D391FAD49F6}" dt="2024-04-25T01:56:18.367" v="208" actId="1076"/>
        <pc:sldMkLst>
          <pc:docMk/>
          <pc:sldMk cId="3386417577" sldId="304"/>
        </pc:sldMkLst>
        <pc:spChg chg="mod">
          <ac:chgData name="Layla Scheli" userId="8e984409522794b7" providerId="LiveId" clId="{16178F5D-F7F6-495F-9679-0D391FAD49F6}" dt="2024-04-25T01:55:24.115" v="201" actId="20577"/>
          <ac:spMkLst>
            <pc:docMk/>
            <pc:sldMk cId="3386417577" sldId="304"/>
            <ac:spMk id="2" creationId="{00000000-0000-0000-0000-000000000000}"/>
          </ac:spMkLst>
        </pc:spChg>
        <pc:spChg chg="add mod">
          <ac:chgData name="Layla Scheli" userId="8e984409522794b7" providerId="LiveId" clId="{16178F5D-F7F6-495F-9679-0D391FAD49F6}" dt="2024-04-25T01:56:18.367" v="208" actId="1076"/>
          <ac:spMkLst>
            <pc:docMk/>
            <pc:sldMk cId="3386417577" sldId="304"/>
            <ac:spMk id="6" creationId="{D681A663-E70C-EB54-DD7A-4C653D4FBC4B}"/>
          </ac:spMkLst>
        </pc:spChg>
        <pc:picChg chg="del">
          <ac:chgData name="Layla Scheli" userId="8e984409522794b7" providerId="LiveId" clId="{16178F5D-F7F6-495F-9679-0D391FAD49F6}" dt="2024-04-25T01:55:28.398" v="202" actId="478"/>
          <ac:picMkLst>
            <pc:docMk/>
            <pc:sldMk cId="3386417577" sldId="304"/>
            <ac:picMk id="3" creationId="{816DB932-EEC8-9405-4898-6FEE64B52351}"/>
          </ac:picMkLst>
        </pc:picChg>
      </pc:sldChg>
      <pc:sldChg chg="addSp delSp modSp add mod">
        <pc:chgData name="Layla Scheli" userId="8e984409522794b7" providerId="LiveId" clId="{16178F5D-F7F6-495F-9679-0D391FAD49F6}" dt="2024-04-25T01:56:54.611" v="226" actId="692"/>
        <pc:sldMkLst>
          <pc:docMk/>
          <pc:sldMk cId="2120086226" sldId="305"/>
        </pc:sldMkLst>
        <pc:spChg chg="mod">
          <ac:chgData name="Layla Scheli" userId="8e984409522794b7" providerId="LiveId" clId="{16178F5D-F7F6-495F-9679-0D391FAD49F6}" dt="2024-04-25T01:56:36.673" v="219" actId="20577"/>
          <ac:spMkLst>
            <pc:docMk/>
            <pc:sldMk cId="2120086226" sldId="305"/>
            <ac:spMk id="2" creationId="{00000000-0000-0000-0000-000000000000}"/>
          </ac:spMkLst>
        </pc:spChg>
        <pc:spChg chg="del">
          <ac:chgData name="Layla Scheli" userId="8e984409522794b7" providerId="LiveId" clId="{16178F5D-F7F6-495F-9679-0D391FAD49F6}" dt="2024-04-25T01:56:41.105" v="220" actId="478"/>
          <ac:spMkLst>
            <pc:docMk/>
            <pc:sldMk cId="2120086226" sldId="305"/>
            <ac:spMk id="6" creationId="{D681A663-E70C-EB54-DD7A-4C653D4FBC4B}"/>
          </ac:spMkLst>
        </pc:spChg>
        <pc:picChg chg="add mod">
          <ac:chgData name="Layla Scheli" userId="8e984409522794b7" providerId="LiveId" clId="{16178F5D-F7F6-495F-9679-0D391FAD49F6}" dt="2024-04-25T01:56:54.611" v="226" actId="692"/>
          <ac:picMkLst>
            <pc:docMk/>
            <pc:sldMk cId="2120086226" sldId="305"/>
            <ac:picMk id="3" creationId="{FF167BCD-260E-187A-A864-FC78172BEAB0}"/>
          </ac:picMkLst>
        </pc:picChg>
      </pc:sldChg>
      <pc:sldChg chg="addSp modSp add mod ord">
        <pc:chgData name="Layla Scheli" userId="8e984409522794b7" providerId="LiveId" clId="{16178F5D-F7F6-495F-9679-0D391FAD49F6}" dt="2024-04-25T01:57:49.431" v="264" actId="1076"/>
        <pc:sldMkLst>
          <pc:docMk/>
          <pc:sldMk cId="1224914561" sldId="306"/>
        </pc:sldMkLst>
        <pc:spChg chg="mod">
          <ac:chgData name="Layla Scheli" userId="8e984409522794b7" providerId="LiveId" clId="{16178F5D-F7F6-495F-9679-0D391FAD49F6}" dt="2024-04-25T01:57:14.673" v="253" actId="20577"/>
          <ac:spMkLst>
            <pc:docMk/>
            <pc:sldMk cId="1224914561" sldId="306"/>
            <ac:spMk id="2" creationId="{00000000-0000-0000-0000-000000000000}"/>
          </ac:spMkLst>
        </pc:spChg>
        <pc:spChg chg="mod">
          <ac:chgData name="Layla Scheli" userId="8e984409522794b7" providerId="LiveId" clId="{16178F5D-F7F6-495F-9679-0D391FAD49F6}" dt="2024-04-25T01:57:42.908" v="262" actId="14"/>
          <ac:spMkLst>
            <pc:docMk/>
            <pc:sldMk cId="1224914561" sldId="306"/>
            <ac:spMk id="6" creationId="{D681A663-E70C-EB54-DD7A-4C653D4FBC4B}"/>
          </ac:spMkLst>
        </pc:spChg>
        <pc:picChg chg="add mod">
          <ac:chgData name="Layla Scheli" userId="8e984409522794b7" providerId="LiveId" clId="{16178F5D-F7F6-495F-9679-0D391FAD49F6}" dt="2024-04-25T01:57:49.431" v="264" actId="1076"/>
          <ac:picMkLst>
            <pc:docMk/>
            <pc:sldMk cId="1224914561" sldId="306"/>
            <ac:picMk id="3" creationId="{BF77DE59-B66E-D827-B68B-370A2B39E0F4}"/>
          </ac:picMkLst>
        </pc:picChg>
      </pc:sldChg>
      <pc:sldChg chg="add del">
        <pc:chgData name="Layla Scheli" userId="8e984409522794b7" providerId="LiveId" clId="{16178F5D-F7F6-495F-9679-0D391FAD49F6}" dt="2024-04-25T01:57:04.001" v="228" actId="47"/>
        <pc:sldMkLst>
          <pc:docMk/>
          <pc:sldMk cId="1434427954" sldId="306"/>
        </pc:sldMkLst>
      </pc:sldChg>
      <pc:sldChg chg="addSp delSp modSp add mod">
        <pc:chgData name="Layla Scheli" userId="8e984409522794b7" providerId="LiveId" clId="{16178F5D-F7F6-495F-9679-0D391FAD49F6}" dt="2024-04-25T01:58:26.682" v="291" actId="1076"/>
        <pc:sldMkLst>
          <pc:docMk/>
          <pc:sldMk cId="1572142233" sldId="307"/>
        </pc:sldMkLst>
        <pc:spChg chg="mod">
          <ac:chgData name="Layla Scheli" userId="8e984409522794b7" providerId="LiveId" clId="{16178F5D-F7F6-495F-9679-0D391FAD49F6}" dt="2024-04-25T01:58:00.782" v="279" actId="20577"/>
          <ac:spMkLst>
            <pc:docMk/>
            <pc:sldMk cId="1572142233" sldId="307"/>
            <ac:spMk id="2" creationId="{00000000-0000-0000-0000-000000000000}"/>
          </ac:spMkLst>
        </pc:spChg>
        <pc:spChg chg="mod">
          <ac:chgData name="Layla Scheli" userId="8e984409522794b7" providerId="LiveId" clId="{16178F5D-F7F6-495F-9679-0D391FAD49F6}" dt="2024-04-25T01:58:08.157" v="282" actId="20577"/>
          <ac:spMkLst>
            <pc:docMk/>
            <pc:sldMk cId="1572142233" sldId="307"/>
            <ac:spMk id="6" creationId="{D681A663-E70C-EB54-DD7A-4C653D4FBC4B}"/>
          </ac:spMkLst>
        </pc:spChg>
        <pc:picChg chg="del">
          <ac:chgData name="Layla Scheli" userId="8e984409522794b7" providerId="LiveId" clId="{16178F5D-F7F6-495F-9679-0D391FAD49F6}" dt="2024-04-25T01:58:09.439" v="283" actId="478"/>
          <ac:picMkLst>
            <pc:docMk/>
            <pc:sldMk cId="1572142233" sldId="307"/>
            <ac:picMk id="3" creationId="{BF77DE59-B66E-D827-B68B-370A2B39E0F4}"/>
          </ac:picMkLst>
        </pc:picChg>
        <pc:picChg chg="mod">
          <ac:chgData name="Layla Scheli" userId="8e984409522794b7" providerId="LiveId" clId="{16178F5D-F7F6-495F-9679-0D391FAD49F6}" dt="2024-04-25T01:58:26.682" v="291" actId="1076"/>
          <ac:picMkLst>
            <pc:docMk/>
            <pc:sldMk cId="1572142233" sldId="307"/>
            <ac:picMk id="4" creationId="{00000000-0000-0000-0000-000000000000}"/>
          </ac:picMkLst>
        </pc:picChg>
        <pc:picChg chg="add mod">
          <ac:chgData name="Layla Scheli" userId="8e984409522794b7" providerId="LiveId" clId="{16178F5D-F7F6-495F-9679-0D391FAD49F6}" dt="2024-04-25T01:58:23.894" v="289" actId="692"/>
          <ac:picMkLst>
            <pc:docMk/>
            <pc:sldMk cId="1572142233" sldId="307"/>
            <ac:picMk id="5" creationId="{04476821-F1D3-DC28-7C1B-07928B0279AB}"/>
          </ac:picMkLst>
        </pc:picChg>
      </pc:sldChg>
      <pc:sldChg chg="addSp delSp modSp add mod">
        <pc:chgData name="Layla Scheli" userId="8e984409522794b7" providerId="LiveId" clId="{16178F5D-F7F6-495F-9679-0D391FAD49F6}" dt="2024-04-25T01:59:28.703" v="333" actId="12"/>
        <pc:sldMkLst>
          <pc:docMk/>
          <pc:sldMk cId="1204049656" sldId="308"/>
        </pc:sldMkLst>
        <pc:spChg chg="mod">
          <ac:chgData name="Layla Scheli" userId="8e984409522794b7" providerId="LiveId" clId="{16178F5D-F7F6-495F-9679-0D391FAD49F6}" dt="2024-04-25T01:58:41.077" v="310" actId="20577"/>
          <ac:spMkLst>
            <pc:docMk/>
            <pc:sldMk cId="1204049656" sldId="308"/>
            <ac:spMk id="2" creationId="{00000000-0000-0000-0000-000000000000}"/>
          </ac:spMkLst>
        </pc:spChg>
        <pc:spChg chg="mod">
          <ac:chgData name="Layla Scheli" userId="8e984409522794b7" providerId="LiveId" clId="{16178F5D-F7F6-495F-9679-0D391FAD49F6}" dt="2024-04-25T01:59:28.703" v="333" actId="12"/>
          <ac:spMkLst>
            <pc:docMk/>
            <pc:sldMk cId="1204049656" sldId="308"/>
            <ac:spMk id="6" creationId="{D681A663-E70C-EB54-DD7A-4C653D4FBC4B}"/>
          </ac:spMkLst>
        </pc:spChg>
        <pc:picChg chg="add mod">
          <ac:chgData name="Layla Scheli" userId="8e984409522794b7" providerId="LiveId" clId="{16178F5D-F7F6-495F-9679-0D391FAD49F6}" dt="2024-04-25T01:59:10.762" v="323" actId="1076"/>
          <ac:picMkLst>
            <pc:docMk/>
            <pc:sldMk cId="1204049656" sldId="308"/>
            <ac:picMk id="3" creationId="{B06C1513-4153-E91E-D723-C6D0BFF96A78}"/>
          </ac:picMkLst>
        </pc:picChg>
        <pc:picChg chg="add del">
          <ac:chgData name="Layla Scheli" userId="8e984409522794b7" providerId="LiveId" clId="{16178F5D-F7F6-495F-9679-0D391FAD49F6}" dt="2024-04-25T01:58:51.702" v="315" actId="478"/>
          <ac:picMkLst>
            <pc:docMk/>
            <pc:sldMk cId="1204049656" sldId="308"/>
            <ac:picMk id="5" creationId="{04476821-F1D3-DC28-7C1B-07928B0279AB}"/>
          </ac:picMkLst>
        </pc:picChg>
      </pc:sldChg>
      <pc:sldChg chg="addSp delSp modSp add mod">
        <pc:chgData name="Layla Scheli" userId="8e984409522794b7" providerId="LiveId" clId="{16178F5D-F7F6-495F-9679-0D391FAD49F6}" dt="2024-04-25T02:00:15.412" v="363" actId="1076"/>
        <pc:sldMkLst>
          <pc:docMk/>
          <pc:sldMk cId="3101766817" sldId="309"/>
        </pc:sldMkLst>
        <pc:spChg chg="mod">
          <ac:chgData name="Layla Scheli" userId="8e984409522794b7" providerId="LiveId" clId="{16178F5D-F7F6-495F-9679-0D391FAD49F6}" dt="2024-04-25T01:59:41.415" v="351" actId="20577"/>
          <ac:spMkLst>
            <pc:docMk/>
            <pc:sldMk cId="3101766817" sldId="309"/>
            <ac:spMk id="2" creationId="{00000000-0000-0000-0000-000000000000}"/>
          </ac:spMkLst>
        </pc:spChg>
        <pc:spChg chg="mod">
          <ac:chgData name="Layla Scheli" userId="8e984409522794b7" providerId="LiveId" clId="{16178F5D-F7F6-495F-9679-0D391FAD49F6}" dt="2024-04-25T02:00:04.715" v="357" actId="108"/>
          <ac:spMkLst>
            <pc:docMk/>
            <pc:sldMk cId="3101766817" sldId="309"/>
            <ac:spMk id="6" creationId="{D681A663-E70C-EB54-DD7A-4C653D4FBC4B}"/>
          </ac:spMkLst>
        </pc:spChg>
        <pc:picChg chg="del">
          <ac:chgData name="Layla Scheli" userId="8e984409522794b7" providerId="LiveId" clId="{16178F5D-F7F6-495F-9679-0D391FAD49F6}" dt="2024-04-25T01:59:52.123" v="353" actId="478"/>
          <ac:picMkLst>
            <pc:docMk/>
            <pc:sldMk cId="3101766817" sldId="309"/>
            <ac:picMk id="3" creationId="{B06C1513-4153-E91E-D723-C6D0BFF96A78}"/>
          </ac:picMkLst>
        </pc:picChg>
        <pc:picChg chg="add mod">
          <ac:chgData name="Layla Scheli" userId="8e984409522794b7" providerId="LiveId" clId="{16178F5D-F7F6-495F-9679-0D391FAD49F6}" dt="2024-04-25T02:00:15.412" v="363" actId="1076"/>
          <ac:picMkLst>
            <pc:docMk/>
            <pc:sldMk cId="3101766817" sldId="309"/>
            <ac:picMk id="5" creationId="{4519AE4E-3A58-1A44-2822-21357E209A78}"/>
          </ac:picMkLst>
        </pc:picChg>
      </pc:sldChg>
      <pc:sldChg chg="addSp delSp modSp add mod">
        <pc:chgData name="Layla Scheli" userId="8e984409522794b7" providerId="LiveId" clId="{16178F5D-F7F6-495F-9679-0D391FAD49F6}" dt="2024-04-25T02:00:36.738" v="369" actId="1076"/>
        <pc:sldMkLst>
          <pc:docMk/>
          <pc:sldMk cId="3866806012" sldId="310"/>
        </pc:sldMkLst>
        <pc:spChg chg="del">
          <ac:chgData name="Layla Scheli" userId="8e984409522794b7" providerId="LiveId" clId="{16178F5D-F7F6-495F-9679-0D391FAD49F6}" dt="2024-04-25T02:00:29.821" v="365" actId="478"/>
          <ac:spMkLst>
            <pc:docMk/>
            <pc:sldMk cId="3866806012" sldId="310"/>
            <ac:spMk id="2" creationId="{00000000-0000-0000-0000-000000000000}"/>
          </ac:spMkLst>
        </pc:spChg>
        <pc:spChg chg="del">
          <ac:chgData name="Layla Scheli" userId="8e984409522794b7" providerId="LiveId" clId="{16178F5D-F7F6-495F-9679-0D391FAD49F6}" dt="2024-04-25T02:00:29.821" v="365" actId="478"/>
          <ac:spMkLst>
            <pc:docMk/>
            <pc:sldMk cId="3866806012" sldId="310"/>
            <ac:spMk id="6" creationId="{D681A663-E70C-EB54-DD7A-4C653D4FBC4B}"/>
          </ac:spMkLst>
        </pc:spChg>
        <pc:spChg chg="add del mod">
          <ac:chgData name="Layla Scheli" userId="8e984409522794b7" providerId="LiveId" clId="{16178F5D-F7F6-495F-9679-0D391FAD49F6}" dt="2024-04-25T02:00:31.130" v="366" actId="478"/>
          <ac:spMkLst>
            <pc:docMk/>
            <pc:sldMk cId="3866806012" sldId="310"/>
            <ac:spMk id="7" creationId="{CF29269C-44C9-2518-E62B-51B28CB6CE54}"/>
          </ac:spMkLst>
        </pc:spChg>
        <pc:picChg chg="del">
          <ac:chgData name="Layla Scheli" userId="8e984409522794b7" providerId="LiveId" clId="{16178F5D-F7F6-495F-9679-0D391FAD49F6}" dt="2024-04-25T02:00:29.821" v="365" actId="478"/>
          <ac:picMkLst>
            <pc:docMk/>
            <pc:sldMk cId="3866806012" sldId="310"/>
            <ac:picMk id="5" creationId="{4519AE4E-3A58-1A44-2822-21357E209A78}"/>
          </ac:picMkLst>
        </pc:picChg>
        <pc:picChg chg="add mod">
          <ac:chgData name="Layla Scheli" userId="8e984409522794b7" providerId="LiveId" clId="{16178F5D-F7F6-495F-9679-0D391FAD49F6}" dt="2024-04-25T02:00:36.738" v="369" actId="1076"/>
          <ac:picMkLst>
            <pc:docMk/>
            <pc:sldMk cId="3866806012" sldId="310"/>
            <ac:picMk id="8" creationId="{0B3498AB-8F6A-6CE1-F946-5761639D7E01}"/>
          </ac:picMkLst>
        </pc:picChg>
      </pc:sldChg>
      <pc:sldChg chg="addSp delSp modSp add mod">
        <pc:chgData name="Layla Scheli" userId="8e984409522794b7" providerId="LiveId" clId="{16178F5D-F7F6-495F-9679-0D391FAD49F6}" dt="2024-04-25T02:01:37.921" v="388" actId="1076"/>
        <pc:sldMkLst>
          <pc:docMk/>
          <pc:sldMk cId="522551516" sldId="311"/>
        </pc:sldMkLst>
        <pc:spChg chg="add mod">
          <ac:chgData name="Layla Scheli" userId="8e984409522794b7" providerId="LiveId" clId="{16178F5D-F7F6-495F-9679-0D391FAD49F6}" dt="2024-04-25T02:01:37.921" v="388" actId="1076"/>
          <ac:spMkLst>
            <pc:docMk/>
            <pc:sldMk cId="522551516" sldId="311"/>
            <ac:spMk id="5" creationId="{7F5ABEFC-2F52-C4DB-ADA3-BD30D8971E1F}"/>
          </ac:spMkLst>
        </pc:spChg>
        <pc:picChg chg="add mod">
          <ac:chgData name="Layla Scheli" userId="8e984409522794b7" providerId="LiveId" clId="{16178F5D-F7F6-495F-9679-0D391FAD49F6}" dt="2024-04-25T02:01:15.361" v="382" actId="1076"/>
          <ac:picMkLst>
            <pc:docMk/>
            <pc:sldMk cId="522551516" sldId="311"/>
            <ac:picMk id="2" creationId="{873BA64B-BA71-C25A-6BE9-7806140AA606}"/>
          </ac:picMkLst>
        </pc:picChg>
        <pc:picChg chg="add mod">
          <ac:chgData name="Layla Scheli" userId="8e984409522794b7" providerId="LiveId" clId="{16178F5D-F7F6-495F-9679-0D391FAD49F6}" dt="2024-04-25T02:01:18.324" v="383" actId="1076"/>
          <ac:picMkLst>
            <pc:docMk/>
            <pc:sldMk cId="522551516" sldId="311"/>
            <ac:picMk id="3" creationId="{F1AC34A8-9726-D67C-FAD3-1F5869086B2C}"/>
          </ac:picMkLst>
        </pc:picChg>
        <pc:picChg chg="del">
          <ac:chgData name="Layla Scheli" userId="8e984409522794b7" providerId="LiveId" clId="{16178F5D-F7F6-495F-9679-0D391FAD49F6}" dt="2024-04-25T02:00:45.750" v="371" actId="478"/>
          <ac:picMkLst>
            <pc:docMk/>
            <pc:sldMk cId="522551516" sldId="311"/>
            <ac:picMk id="8" creationId="{0B3498AB-8F6A-6CE1-F946-5761639D7E01}"/>
          </ac:picMkLst>
        </pc:picChg>
      </pc:sldChg>
      <pc:sldChg chg="addSp delSp modSp add mod ord">
        <pc:chgData name="Layla Scheli" userId="8e984409522794b7" providerId="LiveId" clId="{16178F5D-F7F6-495F-9679-0D391FAD49F6}" dt="2024-04-25T02:02:42.832" v="434" actId="1076"/>
        <pc:sldMkLst>
          <pc:docMk/>
          <pc:sldMk cId="1814551761" sldId="312"/>
        </pc:sldMkLst>
        <pc:spChg chg="mod">
          <ac:chgData name="Layla Scheli" userId="8e984409522794b7" providerId="LiveId" clId="{16178F5D-F7F6-495F-9679-0D391FAD49F6}" dt="2024-04-25T02:02:02.581" v="421" actId="20577"/>
          <ac:spMkLst>
            <pc:docMk/>
            <pc:sldMk cId="1814551761" sldId="312"/>
            <ac:spMk id="2" creationId="{00000000-0000-0000-0000-000000000000}"/>
          </ac:spMkLst>
        </pc:spChg>
        <pc:spChg chg="mod">
          <ac:chgData name="Layla Scheli" userId="8e984409522794b7" providerId="LiveId" clId="{16178F5D-F7F6-495F-9679-0D391FAD49F6}" dt="2024-04-25T02:02:08.475" v="422"/>
          <ac:spMkLst>
            <pc:docMk/>
            <pc:sldMk cId="1814551761" sldId="312"/>
            <ac:spMk id="6" creationId="{D681A663-E70C-EB54-DD7A-4C653D4FBC4B}"/>
          </ac:spMkLst>
        </pc:spChg>
        <pc:spChg chg="add mod">
          <ac:chgData name="Layla Scheli" userId="8e984409522794b7" providerId="LiveId" clId="{16178F5D-F7F6-495F-9679-0D391FAD49F6}" dt="2024-04-25T02:02:42.832" v="434" actId="1076"/>
          <ac:spMkLst>
            <pc:docMk/>
            <pc:sldMk cId="1814551761" sldId="312"/>
            <ac:spMk id="7" creationId="{CE1CA3CA-F287-568A-FE95-E47D150E81EF}"/>
          </ac:spMkLst>
        </pc:spChg>
        <pc:picChg chg="add mod">
          <ac:chgData name="Layla Scheli" userId="8e984409522794b7" providerId="LiveId" clId="{16178F5D-F7F6-495F-9679-0D391FAD49F6}" dt="2024-04-25T02:02:38.544" v="433" actId="1076"/>
          <ac:picMkLst>
            <pc:docMk/>
            <pc:sldMk cId="1814551761" sldId="312"/>
            <ac:picMk id="3" creationId="{5A456DA6-4C50-CA7D-D9A6-DD5AE1A25A22}"/>
          </ac:picMkLst>
        </pc:picChg>
        <pc:picChg chg="del">
          <ac:chgData name="Layla Scheli" userId="8e984409522794b7" providerId="LiveId" clId="{16178F5D-F7F6-495F-9679-0D391FAD49F6}" dt="2024-04-25T02:02:10.745" v="423" actId="478"/>
          <ac:picMkLst>
            <pc:docMk/>
            <pc:sldMk cId="1814551761" sldId="312"/>
            <ac:picMk id="5" creationId="{4519AE4E-3A58-1A44-2822-21357E209A78}"/>
          </ac:picMkLst>
        </pc:picChg>
      </pc:sldChg>
    </pc:docChg>
  </pc:docChgLst>
  <pc:docChgLst>
    <pc:chgData name="Layla Scheli" userId="8e984409522794b7" providerId="LiveId" clId="{80AA8E97-E0D7-4D15-B0A0-B310CC479335}"/>
    <pc:docChg chg="undo custSel addSld delSld modSld sldOrd">
      <pc:chgData name="Layla Scheli" userId="8e984409522794b7" providerId="LiveId" clId="{80AA8E97-E0D7-4D15-B0A0-B310CC479335}" dt="2024-04-25T01:41:29.961" v="218" actId="47"/>
      <pc:docMkLst>
        <pc:docMk/>
      </pc:docMkLst>
      <pc:sldChg chg="modSp mod">
        <pc:chgData name="Layla Scheli" userId="8e984409522794b7" providerId="LiveId" clId="{80AA8E97-E0D7-4D15-B0A0-B310CC479335}" dt="2024-04-25T01:27:38.363" v="48" actId="14100"/>
        <pc:sldMkLst>
          <pc:docMk/>
          <pc:sldMk cId="16847987" sldId="256"/>
        </pc:sldMkLst>
        <pc:spChg chg="mod">
          <ac:chgData name="Layla Scheli" userId="8e984409522794b7" providerId="LiveId" clId="{80AA8E97-E0D7-4D15-B0A0-B310CC479335}" dt="2024-04-25T01:27:38.363" v="48" actId="14100"/>
          <ac:spMkLst>
            <pc:docMk/>
            <pc:sldMk cId="16847987" sldId="256"/>
            <ac:spMk id="6" creationId="{0045D3BF-C86B-1C6E-34FE-FCB6C01EF467}"/>
          </ac:spMkLst>
        </pc:spChg>
      </pc:sldChg>
      <pc:sldChg chg="add del">
        <pc:chgData name="Layla Scheli" userId="8e984409522794b7" providerId="LiveId" clId="{80AA8E97-E0D7-4D15-B0A0-B310CC479335}" dt="2024-04-25T01:41:29.961" v="218" actId="47"/>
        <pc:sldMkLst>
          <pc:docMk/>
          <pc:sldMk cId="3396269358" sldId="284"/>
        </pc:sldMkLst>
      </pc:sldChg>
      <pc:sldChg chg="addSp delSp modSp mod">
        <pc:chgData name="Layla Scheli" userId="8e984409522794b7" providerId="LiveId" clId="{80AA8E97-E0D7-4D15-B0A0-B310CC479335}" dt="2024-04-25T01:41:20.156" v="211" actId="1076"/>
        <pc:sldMkLst>
          <pc:docMk/>
          <pc:sldMk cId="4173798102" sldId="285"/>
        </pc:sldMkLst>
        <pc:spChg chg="mod">
          <ac:chgData name="Layla Scheli" userId="8e984409522794b7" providerId="LiveId" clId="{80AA8E97-E0D7-4D15-B0A0-B310CC479335}" dt="2024-04-25T01:36:35.719" v="190" actId="20577"/>
          <ac:spMkLst>
            <pc:docMk/>
            <pc:sldMk cId="4173798102" sldId="285"/>
            <ac:spMk id="2" creationId="{00000000-0000-0000-0000-000000000000}"/>
          </ac:spMkLst>
        </pc:spChg>
        <pc:spChg chg="del mod">
          <ac:chgData name="Layla Scheli" userId="8e984409522794b7" providerId="LiveId" clId="{80AA8E97-E0D7-4D15-B0A0-B310CC479335}" dt="2024-04-25T01:36:38.225" v="191" actId="478"/>
          <ac:spMkLst>
            <pc:docMk/>
            <pc:sldMk cId="4173798102" sldId="285"/>
            <ac:spMk id="3" creationId="{6B639503-B711-8361-A269-50FEE737657C}"/>
          </ac:spMkLst>
        </pc:spChg>
        <pc:spChg chg="add del">
          <ac:chgData name="Layla Scheli" userId="8e984409522794b7" providerId="LiveId" clId="{80AA8E97-E0D7-4D15-B0A0-B310CC479335}" dt="2024-04-25T01:36:38.225" v="191" actId="478"/>
          <ac:spMkLst>
            <pc:docMk/>
            <pc:sldMk cId="4173798102" sldId="285"/>
            <ac:spMk id="6" creationId="{72330AA5-D9DC-56B7-3884-A1F744924EBD}"/>
          </ac:spMkLst>
        </pc:spChg>
        <pc:spChg chg="add del mod">
          <ac:chgData name="Layla Scheli" userId="8e984409522794b7" providerId="LiveId" clId="{80AA8E97-E0D7-4D15-B0A0-B310CC479335}" dt="2024-04-25T01:36:40.858" v="192" actId="478"/>
          <ac:spMkLst>
            <pc:docMk/>
            <pc:sldMk cId="4173798102" sldId="285"/>
            <ac:spMk id="8" creationId="{01BE8919-031F-8165-8CF6-5088F5206DAF}"/>
          </ac:spMkLst>
        </pc:spChg>
        <pc:picChg chg="add del">
          <ac:chgData name="Layla Scheli" userId="8e984409522794b7" providerId="LiveId" clId="{80AA8E97-E0D7-4D15-B0A0-B310CC479335}" dt="2024-04-25T01:36:38.225" v="191" actId="478"/>
          <ac:picMkLst>
            <pc:docMk/>
            <pc:sldMk cId="4173798102" sldId="285"/>
            <ac:picMk id="5" creationId="{49D52EA7-E894-9609-FB2A-3C24C2375EEC}"/>
          </ac:picMkLst>
        </pc:picChg>
        <pc:picChg chg="add del mod">
          <ac:chgData name="Layla Scheli" userId="8e984409522794b7" providerId="LiveId" clId="{80AA8E97-E0D7-4D15-B0A0-B310CC479335}" dt="2024-04-25T01:41:03.103" v="202" actId="478"/>
          <ac:picMkLst>
            <pc:docMk/>
            <pc:sldMk cId="4173798102" sldId="285"/>
            <ac:picMk id="10" creationId="{193070DE-4171-33D2-9756-E0CF0562AD2E}"/>
          </ac:picMkLst>
        </pc:picChg>
        <pc:picChg chg="add mod">
          <ac:chgData name="Layla Scheli" userId="8e984409522794b7" providerId="LiveId" clId="{80AA8E97-E0D7-4D15-B0A0-B310CC479335}" dt="2024-04-25T01:41:20.156" v="211" actId="1076"/>
          <ac:picMkLst>
            <pc:docMk/>
            <pc:sldMk cId="4173798102" sldId="285"/>
            <ac:picMk id="12" creationId="{29C89EA5-E970-E4BF-7B23-2858E93AF984}"/>
          </ac:picMkLst>
        </pc:picChg>
      </pc:sldChg>
      <pc:sldChg chg="addSp delSp modSp mod ord">
        <pc:chgData name="Layla Scheli" userId="8e984409522794b7" providerId="LiveId" clId="{80AA8E97-E0D7-4D15-B0A0-B310CC479335}" dt="2024-04-25T01:29:54.395" v="88" actId="12"/>
        <pc:sldMkLst>
          <pc:docMk/>
          <pc:sldMk cId="1586599471" sldId="289"/>
        </pc:sldMkLst>
        <pc:spChg chg="add del mod">
          <ac:chgData name="Layla Scheli" userId="8e984409522794b7" providerId="LiveId" clId="{80AA8E97-E0D7-4D15-B0A0-B310CC479335}" dt="2024-04-25T01:29:54.395" v="88" actId="12"/>
          <ac:spMkLst>
            <pc:docMk/>
            <pc:sldMk cId="1586599471" sldId="289"/>
            <ac:spMk id="5" creationId="{3E1117A0-6246-EEA8-718F-D2945B482925}"/>
          </ac:spMkLst>
        </pc:spChg>
        <pc:spChg chg="add del">
          <ac:chgData name="Layla Scheli" userId="8e984409522794b7" providerId="LiveId" clId="{80AA8E97-E0D7-4D15-B0A0-B310CC479335}" dt="2024-04-25T01:29:19.413" v="78" actId="22"/>
          <ac:spMkLst>
            <pc:docMk/>
            <pc:sldMk cId="1586599471" sldId="289"/>
            <ac:spMk id="8" creationId="{E2FB3E63-9FDF-946B-DD76-64EC1CDC081F}"/>
          </ac:spMkLst>
        </pc:spChg>
        <pc:picChg chg="mod">
          <ac:chgData name="Layla Scheli" userId="8e984409522794b7" providerId="LiveId" clId="{80AA8E97-E0D7-4D15-B0A0-B310CC479335}" dt="2024-04-25T01:28:40.098" v="64" actId="1076"/>
          <ac:picMkLst>
            <pc:docMk/>
            <pc:sldMk cId="1586599471" sldId="289"/>
            <ac:picMk id="4" creationId="{00000000-0000-0000-0000-000000000000}"/>
          </ac:picMkLst>
        </pc:picChg>
        <pc:picChg chg="del">
          <ac:chgData name="Layla Scheli" userId="8e984409522794b7" providerId="LiveId" clId="{80AA8E97-E0D7-4D15-B0A0-B310CC479335}" dt="2024-04-25T01:28:12.976" v="58" actId="478"/>
          <ac:picMkLst>
            <pc:docMk/>
            <pc:sldMk cId="1586599471" sldId="289"/>
            <ac:picMk id="6" creationId="{713023F0-89A1-6654-E597-D47E5BB3BD2E}"/>
          </ac:picMkLst>
        </pc:picChg>
      </pc:sldChg>
      <pc:sldChg chg="del">
        <pc:chgData name="Layla Scheli" userId="8e984409522794b7" providerId="LiveId" clId="{80AA8E97-E0D7-4D15-B0A0-B310CC479335}" dt="2024-04-25T01:41:26.873" v="212" actId="47"/>
        <pc:sldMkLst>
          <pc:docMk/>
          <pc:sldMk cId="2107307190" sldId="291"/>
        </pc:sldMkLst>
      </pc:sldChg>
      <pc:sldChg chg="del">
        <pc:chgData name="Layla Scheli" userId="8e984409522794b7" providerId="LiveId" clId="{80AA8E97-E0D7-4D15-B0A0-B310CC479335}" dt="2024-04-25T01:41:27.299" v="213" actId="47"/>
        <pc:sldMkLst>
          <pc:docMk/>
          <pc:sldMk cId="699537710" sldId="292"/>
        </pc:sldMkLst>
      </pc:sldChg>
      <pc:sldChg chg="del">
        <pc:chgData name="Layla Scheli" userId="8e984409522794b7" providerId="LiveId" clId="{80AA8E97-E0D7-4D15-B0A0-B310CC479335}" dt="2024-04-25T01:41:27.613" v="214" actId="47"/>
        <pc:sldMkLst>
          <pc:docMk/>
          <pc:sldMk cId="2569478916" sldId="293"/>
        </pc:sldMkLst>
      </pc:sldChg>
      <pc:sldChg chg="del">
        <pc:chgData name="Layla Scheli" userId="8e984409522794b7" providerId="LiveId" clId="{80AA8E97-E0D7-4D15-B0A0-B310CC479335}" dt="2024-04-25T01:41:27.945" v="215" actId="47"/>
        <pc:sldMkLst>
          <pc:docMk/>
          <pc:sldMk cId="1627488273" sldId="294"/>
        </pc:sldMkLst>
      </pc:sldChg>
      <pc:sldChg chg="modSp add mod">
        <pc:chgData name="Layla Scheli" userId="8e984409522794b7" providerId="LiveId" clId="{80AA8E97-E0D7-4D15-B0A0-B310CC479335}" dt="2024-04-25T01:30:19.692" v="94" actId="20577"/>
        <pc:sldMkLst>
          <pc:docMk/>
          <pc:sldMk cId="633689622" sldId="295"/>
        </pc:sldMkLst>
        <pc:spChg chg="mod">
          <ac:chgData name="Layla Scheli" userId="8e984409522794b7" providerId="LiveId" clId="{80AA8E97-E0D7-4D15-B0A0-B310CC479335}" dt="2024-04-25T01:30:19.692" v="94" actId="20577"/>
          <ac:spMkLst>
            <pc:docMk/>
            <pc:sldMk cId="633689622" sldId="295"/>
            <ac:spMk id="5" creationId="{3E1117A0-6246-EEA8-718F-D2945B482925}"/>
          </ac:spMkLst>
        </pc:spChg>
      </pc:sldChg>
      <pc:sldChg chg="modSp add mod">
        <pc:chgData name="Layla Scheli" userId="8e984409522794b7" providerId="LiveId" clId="{80AA8E97-E0D7-4D15-B0A0-B310CC479335}" dt="2024-04-25T01:30:45.257" v="100" actId="20577"/>
        <pc:sldMkLst>
          <pc:docMk/>
          <pc:sldMk cId="3597701859" sldId="296"/>
        </pc:sldMkLst>
        <pc:spChg chg="mod">
          <ac:chgData name="Layla Scheli" userId="8e984409522794b7" providerId="LiveId" clId="{80AA8E97-E0D7-4D15-B0A0-B310CC479335}" dt="2024-04-25T01:30:45.257" v="100" actId="20577"/>
          <ac:spMkLst>
            <pc:docMk/>
            <pc:sldMk cId="3597701859" sldId="296"/>
            <ac:spMk id="5" creationId="{3E1117A0-6246-EEA8-718F-D2945B482925}"/>
          </ac:spMkLst>
        </pc:spChg>
      </pc:sldChg>
      <pc:sldChg chg="modSp add mod">
        <pc:chgData name="Layla Scheli" userId="8e984409522794b7" providerId="LiveId" clId="{80AA8E97-E0D7-4D15-B0A0-B310CC479335}" dt="2024-04-25T01:30:53.154" v="102" actId="1076"/>
        <pc:sldMkLst>
          <pc:docMk/>
          <pc:sldMk cId="4065135151" sldId="297"/>
        </pc:sldMkLst>
        <pc:spChg chg="mod">
          <ac:chgData name="Layla Scheli" userId="8e984409522794b7" providerId="LiveId" clId="{80AA8E97-E0D7-4D15-B0A0-B310CC479335}" dt="2024-04-25T01:30:53.154" v="102" actId="1076"/>
          <ac:spMkLst>
            <pc:docMk/>
            <pc:sldMk cId="4065135151" sldId="297"/>
            <ac:spMk id="5" creationId="{3E1117A0-6246-EEA8-718F-D2945B482925}"/>
          </ac:spMkLst>
        </pc:spChg>
      </pc:sldChg>
      <pc:sldChg chg="delSp modSp add mod">
        <pc:chgData name="Layla Scheli" userId="8e984409522794b7" providerId="LiveId" clId="{80AA8E97-E0D7-4D15-B0A0-B310CC479335}" dt="2024-04-25T01:33:11.066" v="126" actId="20577"/>
        <pc:sldMkLst>
          <pc:docMk/>
          <pc:sldMk cId="2541770835" sldId="298"/>
        </pc:sldMkLst>
        <pc:spChg chg="mod">
          <ac:chgData name="Layla Scheli" userId="8e984409522794b7" providerId="LiveId" clId="{80AA8E97-E0D7-4D15-B0A0-B310CC479335}" dt="2024-04-25T01:33:11.066" v="126" actId="20577"/>
          <ac:spMkLst>
            <pc:docMk/>
            <pc:sldMk cId="2541770835" sldId="298"/>
            <ac:spMk id="2" creationId="{00000000-0000-0000-0000-000000000000}"/>
          </ac:spMkLst>
        </pc:spChg>
        <pc:spChg chg="del">
          <ac:chgData name="Layla Scheli" userId="8e984409522794b7" providerId="LiveId" clId="{80AA8E97-E0D7-4D15-B0A0-B310CC479335}" dt="2024-04-25T01:32:01.827" v="106" actId="478"/>
          <ac:spMkLst>
            <pc:docMk/>
            <pc:sldMk cId="2541770835" sldId="298"/>
            <ac:spMk id="5" creationId="{3E1117A0-6246-EEA8-718F-D2945B482925}"/>
          </ac:spMkLst>
        </pc:spChg>
      </pc:sldChg>
      <pc:sldChg chg="modSp add mod ord">
        <pc:chgData name="Layla Scheli" userId="8e984409522794b7" providerId="LiveId" clId="{80AA8E97-E0D7-4D15-B0A0-B310CC479335}" dt="2024-04-25T01:34:52.306" v="144" actId="113"/>
        <pc:sldMkLst>
          <pc:docMk/>
          <pc:sldMk cId="406580345" sldId="299"/>
        </pc:sldMkLst>
        <pc:spChg chg="mod">
          <ac:chgData name="Layla Scheli" userId="8e984409522794b7" providerId="LiveId" clId="{80AA8E97-E0D7-4D15-B0A0-B310CC479335}" dt="2024-04-25T01:34:25.614" v="132"/>
          <ac:spMkLst>
            <pc:docMk/>
            <pc:sldMk cId="406580345" sldId="299"/>
            <ac:spMk id="2" creationId="{00000000-0000-0000-0000-000000000000}"/>
          </ac:spMkLst>
        </pc:spChg>
        <pc:spChg chg="mod">
          <ac:chgData name="Layla Scheli" userId="8e984409522794b7" providerId="LiveId" clId="{80AA8E97-E0D7-4D15-B0A0-B310CC479335}" dt="2024-04-25T01:34:52.306" v="144" actId="113"/>
          <ac:spMkLst>
            <pc:docMk/>
            <pc:sldMk cId="406580345" sldId="299"/>
            <ac:spMk id="5" creationId="{3E1117A0-6246-EEA8-718F-D2945B482925}"/>
          </ac:spMkLst>
        </pc:spChg>
      </pc:sldChg>
      <pc:sldChg chg="modSp add mod">
        <pc:chgData name="Layla Scheli" userId="8e984409522794b7" providerId="LiveId" clId="{80AA8E97-E0D7-4D15-B0A0-B310CC479335}" dt="2024-04-25T01:35:14.137" v="157" actId="20577"/>
        <pc:sldMkLst>
          <pc:docMk/>
          <pc:sldMk cId="1210749933" sldId="300"/>
        </pc:sldMkLst>
        <pc:spChg chg="mod">
          <ac:chgData name="Layla Scheli" userId="8e984409522794b7" providerId="LiveId" clId="{80AA8E97-E0D7-4D15-B0A0-B310CC479335}" dt="2024-04-25T01:35:14.137" v="157" actId="20577"/>
          <ac:spMkLst>
            <pc:docMk/>
            <pc:sldMk cId="1210749933" sldId="300"/>
            <ac:spMk id="5" creationId="{3E1117A0-6246-EEA8-718F-D2945B482925}"/>
          </ac:spMkLst>
        </pc:spChg>
      </pc:sldChg>
      <pc:sldChg chg="modSp add mod">
        <pc:chgData name="Layla Scheli" userId="8e984409522794b7" providerId="LiveId" clId="{80AA8E97-E0D7-4D15-B0A0-B310CC479335}" dt="2024-04-25T01:35:41.702" v="171" actId="20577"/>
        <pc:sldMkLst>
          <pc:docMk/>
          <pc:sldMk cId="3755118081" sldId="301"/>
        </pc:sldMkLst>
        <pc:spChg chg="mod">
          <ac:chgData name="Layla Scheli" userId="8e984409522794b7" providerId="LiveId" clId="{80AA8E97-E0D7-4D15-B0A0-B310CC479335}" dt="2024-04-25T01:35:41.702" v="171" actId="20577"/>
          <ac:spMkLst>
            <pc:docMk/>
            <pc:sldMk cId="3755118081" sldId="301"/>
            <ac:spMk id="5" creationId="{3E1117A0-6246-EEA8-718F-D2945B482925}"/>
          </ac:spMkLst>
        </pc:spChg>
      </pc:sldChg>
      <pc:sldChg chg="modSp add mod">
        <pc:chgData name="Layla Scheli" userId="8e984409522794b7" providerId="LiveId" clId="{80AA8E97-E0D7-4D15-B0A0-B310CC479335}" dt="2024-04-25T01:35:52.868" v="173" actId="1076"/>
        <pc:sldMkLst>
          <pc:docMk/>
          <pc:sldMk cId="2540594964" sldId="302"/>
        </pc:sldMkLst>
        <pc:spChg chg="mod">
          <ac:chgData name="Layla Scheli" userId="8e984409522794b7" providerId="LiveId" clId="{80AA8E97-E0D7-4D15-B0A0-B310CC479335}" dt="2024-04-25T01:35:52.868" v="173" actId="1076"/>
          <ac:spMkLst>
            <pc:docMk/>
            <pc:sldMk cId="2540594964" sldId="302"/>
            <ac:spMk id="5" creationId="{3E1117A0-6246-EEA8-718F-D2945B482925}"/>
          </ac:spMkLst>
        </pc:spChg>
      </pc:sldChg>
      <pc:sldChg chg="addSp delSp modSp add mod">
        <pc:chgData name="Layla Scheli" userId="8e984409522794b7" providerId="LiveId" clId="{80AA8E97-E0D7-4D15-B0A0-B310CC479335}" dt="2024-04-25T01:36:26.366" v="182" actId="1076"/>
        <pc:sldMkLst>
          <pc:docMk/>
          <pc:sldMk cId="2529014309" sldId="303"/>
        </pc:sldMkLst>
        <pc:spChg chg="mod">
          <ac:chgData name="Layla Scheli" userId="8e984409522794b7" providerId="LiveId" clId="{80AA8E97-E0D7-4D15-B0A0-B310CC479335}" dt="2024-04-25T01:36:15.330" v="177" actId="33524"/>
          <ac:spMkLst>
            <pc:docMk/>
            <pc:sldMk cId="2529014309" sldId="303"/>
            <ac:spMk id="2" creationId="{00000000-0000-0000-0000-000000000000}"/>
          </ac:spMkLst>
        </pc:spChg>
        <pc:spChg chg="del">
          <ac:chgData name="Layla Scheli" userId="8e984409522794b7" providerId="LiveId" clId="{80AA8E97-E0D7-4D15-B0A0-B310CC479335}" dt="2024-04-25T01:36:19.729" v="178" actId="478"/>
          <ac:spMkLst>
            <pc:docMk/>
            <pc:sldMk cId="2529014309" sldId="303"/>
            <ac:spMk id="5" creationId="{3E1117A0-6246-EEA8-718F-D2945B482925}"/>
          </ac:spMkLst>
        </pc:spChg>
        <pc:picChg chg="add mod">
          <ac:chgData name="Layla Scheli" userId="8e984409522794b7" providerId="LiveId" clId="{80AA8E97-E0D7-4D15-B0A0-B310CC479335}" dt="2024-04-25T01:36:26.366" v="182" actId="1076"/>
          <ac:picMkLst>
            <pc:docMk/>
            <pc:sldMk cId="2529014309" sldId="303"/>
            <ac:picMk id="3" creationId="{23804849-C39C-E114-E34A-3FB5A7190E1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108E4-50E8-4AF9-8B9D-0709C5D40BA8}" type="datetimeFigureOut">
              <a:rPr lang="es-ES" smtClean="0"/>
              <a:t>28/04/2024</a:t>
            </a:fld>
            <a:endParaRPr lang="es-E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D3995-03B7-4924-AEA2-611E91AA67BC}" type="slidenum">
              <a:rPr lang="es-ES" smtClean="0"/>
              <a:t>‹#›</a:t>
            </a:fld>
            <a:endParaRPr lang="es-ES"/>
          </a:p>
        </p:txBody>
      </p:sp>
    </p:spTree>
    <p:extLst>
      <p:ext uri="{BB962C8B-B14F-4D97-AF65-F5344CB8AC3E}">
        <p14:creationId xmlns:p14="http://schemas.microsoft.com/office/powerpoint/2010/main" val="1143912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50D3995-03B7-4924-AEA2-611E91AA67BC}" type="slidenum">
              <a:rPr lang="es-ES" smtClean="0"/>
              <a:t>2</a:t>
            </a:fld>
            <a:endParaRPr lang="es-ES"/>
          </a:p>
        </p:txBody>
      </p:sp>
    </p:spTree>
    <p:extLst>
      <p:ext uri="{BB962C8B-B14F-4D97-AF65-F5344CB8AC3E}">
        <p14:creationId xmlns:p14="http://schemas.microsoft.com/office/powerpoint/2010/main" val="3096027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50D3995-03B7-4924-AEA2-611E91AA67BC}" type="slidenum">
              <a:rPr lang="es-ES" smtClean="0"/>
              <a:t>11</a:t>
            </a:fld>
            <a:endParaRPr lang="es-ES"/>
          </a:p>
        </p:txBody>
      </p:sp>
    </p:spTree>
    <p:extLst>
      <p:ext uri="{BB962C8B-B14F-4D97-AF65-F5344CB8AC3E}">
        <p14:creationId xmlns:p14="http://schemas.microsoft.com/office/powerpoint/2010/main" val="285082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50D3995-03B7-4924-AEA2-611E91AA67BC}" type="slidenum">
              <a:rPr lang="es-ES" smtClean="0"/>
              <a:t>12</a:t>
            </a:fld>
            <a:endParaRPr lang="es-ES"/>
          </a:p>
        </p:txBody>
      </p:sp>
    </p:spTree>
    <p:extLst>
      <p:ext uri="{BB962C8B-B14F-4D97-AF65-F5344CB8AC3E}">
        <p14:creationId xmlns:p14="http://schemas.microsoft.com/office/powerpoint/2010/main" val="3013146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50D3995-03B7-4924-AEA2-611E91AA67BC}" type="slidenum">
              <a:rPr lang="es-ES" smtClean="0"/>
              <a:t>13</a:t>
            </a:fld>
            <a:endParaRPr lang="es-ES"/>
          </a:p>
        </p:txBody>
      </p:sp>
    </p:spTree>
    <p:extLst>
      <p:ext uri="{BB962C8B-B14F-4D97-AF65-F5344CB8AC3E}">
        <p14:creationId xmlns:p14="http://schemas.microsoft.com/office/powerpoint/2010/main" val="1683287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50D3995-03B7-4924-AEA2-611E91AA67BC}" type="slidenum">
              <a:rPr lang="es-ES" smtClean="0"/>
              <a:t>3</a:t>
            </a:fld>
            <a:endParaRPr lang="es-ES"/>
          </a:p>
        </p:txBody>
      </p:sp>
    </p:spTree>
    <p:extLst>
      <p:ext uri="{BB962C8B-B14F-4D97-AF65-F5344CB8AC3E}">
        <p14:creationId xmlns:p14="http://schemas.microsoft.com/office/powerpoint/2010/main" val="3218523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50D3995-03B7-4924-AEA2-611E91AA67BC}" type="slidenum">
              <a:rPr lang="es-ES" smtClean="0"/>
              <a:t>4</a:t>
            </a:fld>
            <a:endParaRPr lang="es-ES"/>
          </a:p>
        </p:txBody>
      </p:sp>
    </p:spTree>
    <p:extLst>
      <p:ext uri="{BB962C8B-B14F-4D97-AF65-F5344CB8AC3E}">
        <p14:creationId xmlns:p14="http://schemas.microsoft.com/office/powerpoint/2010/main" val="4030021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50D3995-03B7-4924-AEA2-611E91AA67BC}" type="slidenum">
              <a:rPr lang="es-ES" smtClean="0"/>
              <a:t>5</a:t>
            </a:fld>
            <a:endParaRPr lang="es-ES"/>
          </a:p>
        </p:txBody>
      </p:sp>
    </p:spTree>
    <p:extLst>
      <p:ext uri="{BB962C8B-B14F-4D97-AF65-F5344CB8AC3E}">
        <p14:creationId xmlns:p14="http://schemas.microsoft.com/office/powerpoint/2010/main" val="2144486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50D3995-03B7-4924-AEA2-611E91AA67BC}" type="slidenum">
              <a:rPr lang="es-ES" smtClean="0"/>
              <a:t>6</a:t>
            </a:fld>
            <a:endParaRPr lang="es-ES"/>
          </a:p>
        </p:txBody>
      </p:sp>
    </p:spTree>
    <p:extLst>
      <p:ext uri="{BB962C8B-B14F-4D97-AF65-F5344CB8AC3E}">
        <p14:creationId xmlns:p14="http://schemas.microsoft.com/office/powerpoint/2010/main" val="4157731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50D3995-03B7-4924-AEA2-611E91AA67BC}" type="slidenum">
              <a:rPr lang="es-ES" smtClean="0"/>
              <a:t>7</a:t>
            </a:fld>
            <a:endParaRPr lang="es-ES"/>
          </a:p>
        </p:txBody>
      </p:sp>
    </p:spTree>
    <p:extLst>
      <p:ext uri="{BB962C8B-B14F-4D97-AF65-F5344CB8AC3E}">
        <p14:creationId xmlns:p14="http://schemas.microsoft.com/office/powerpoint/2010/main" val="460306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50D3995-03B7-4924-AEA2-611E91AA67BC}" type="slidenum">
              <a:rPr lang="es-ES" smtClean="0"/>
              <a:t>8</a:t>
            </a:fld>
            <a:endParaRPr lang="es-ES"/>
          </a:p>
        </p:txBody>
      </p:sp>
    </p:spTree>
    <p:extLst>
      <p:ext uri="{BB962C8B-B14F-4D97-AF65-F5344CB8AC3E}">
        <p14:creationId xmlns:p14="http://schemas.microsoft.com/office/powerpoint/2010/main" val="2418685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50D3995-03B7-4924-AEA2-611E91AA67BC}" type="slidenum">
              <a:rPr lang="es-ES" smtClean="0"/>
              <a:t>9</a:t>
            </a:fld>
            <a:endParaRPr lang="es-ES"/>
          </a:p>
        </p:txBody>
      </p:sp>
    </p:spTree>
    <p:extLst>
      <p:ext uri="{BB962C8B-B14F-4D97-AF65-F5344CB8AC3E}">
        <p14:creationId xmlns:p14="http://schemas.microsoft.com/office/powerpoint/2010/main" val="197791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50D3995-03B7-4924-AEA2-611E91AA67BC}" type="slidenum">
              <a:rPr lang="es-ES" smtClean="0"/>
              <a:t>10</a:t>
            </a:fld>
            <a:endParaRPr lang="es-ES"/>
          </a:p>
        </p:txBody>
      </p:sp>
    </p:spTree>
    <p:extLst>
      <p:ext uri="{BB962C8B-B14F-4D97-AF65-F5344CB8AC3E}">
        <p14:creationId xmlns:p14="http://schemas.microsoft.com/office/powerpoint/2010/main" val="708062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n-US"/>
              <a:t>Click to edit Master title style</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s-ES"/>
          </a:p>
        </p:txBody>
      </p:sp>
      <p:sp>
        <p:nvSpPr>
          <p:cNvPr id="4" name="3 Marcador de fecha"/>
          <p:cNvSpPr>
            <a:spLocks noGrp="1"/>
          </p:cNvSpPr>
          <p:nvPr>
            <p:ph type="dt" sz="half" idx="10"/>
          </p:nvPr>
        </p:nvSpPr>
        <p:spPr/>
        <p:txBody>
          <a:bodyPr/>
          <a:lstStyle/>
          <a:p>
            <a:fld id="{A670282B-FFFB-4901-A101-F5A3AA114881}" type="datetimeFigureOut">
              <a:rPr lang="es-ES" smtClean="0"/>
              <a:t>28/04/2024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8E1DB77-7F91-40D2-B039-6F0B8424D671}" type="slidenum">
              <a:rPr lang="es-ES" smtClean="0"/>
              <a:t>‹#›</a:t>
            </a:fld>
            <a:endParaRPr lang="es-ES"/>
          </a:p>
        </p:txBody>
      </p:sp>
    </p:spTree>
    <p:extLst>
      <p:ext uri="{BB962C8B-B14F-4D97-AF65-F5344CB8AC3E}">
        <p14:creationId xmlns:p14="http://schemas.microsoft.com/office/powerpoint/2010/main" val="55361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endParaRPr lang="es-ES"/>
          </a:p>
        </p:txBody>
      </p:sp>
      <p:sp>
        <p:nvSpPr>
          <p:cNvPr id="3" name="2 Marcador de texto vertical"/>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3 Marcador de fecha"/>
          <p:cNvSpPr>
            <a:spLocks noGrp="1"/>
          </p:cNvSpPr>
          <p:nvPr>
            <p:ph type="dt" sz="half" idx="10"/>
          </p:nvPr>
        </p:nvSpPr>
        <p:spPr/>
        <p:txBody>
          <a:bodyPr/>
          <a:lstStyle/>
          <a:p>
            <a:fld id="{A670282B-FFFB-4901-A101-F5A3AA114881}" type="datetimeFigureOut">
              <a:rPr lang="es-ES" smtClean="0"/>
              <a:t>28/04/2024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8E1DB77-7F91-40D2-B039-6F0B8424D671}" type="slidenum">
              <a:rPr lang="es-ES" smtClean="0"/>
              <a:t>‹#›</a:t>
            </a:fld>
            <a:endParaRPr lang="es-ES"/>
          </a:p>
        </p:txBody>
      </p:sp>
    </p:spTree>
    <p:extLst>
      <p:ext uri="{BB962C8B-B14F-4D97-AF65-F5344CB8AC3E}">
        <p14:creationId xmlns:p14="http://schemas.microsoft.com/office/powerpoint/2010/main" val="235405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n-US"/>
              <a:t>Click to edit Master title style</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3 Marcador de fecha"/>
          <p:cNvSpPr>
            <a:spLocks noGrp="1"/>
          </p:cNvSpPr>
          <p:nvPr>
            <p:ph type="dt" sz="half" idx="10"/>
          </p:nvPr>
        </p:nvSpPr>
        <p:spPr/>
        <p:txBody>
          <a:bodyPr/>
          <a:lstStyle/>
          <a:p>
            <a:fld id="{A670282B-FFFB-4901-A101-F5A3AA114881}" type="datetimeFigureOut">
              <a:rPr lang="es-ES" smtClean="0"/>
              <a:t>28/04/2024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8E1DB77-7F91-40D2-B039-6F0B8424D671}" type="slidenum">
              <a:rPr lang="es-ES" smtClean="0"/>
              <a:t>‹#›</a:t>
            </a:fld>
            <a:endParaRPr lang="es-ES"/>
          </a:p>
        </p:txBody>
      </p:sp>
    </p:spTree>
    <p:extLst>
      <p:ext uri="{BB962C8B-B14F-4D97-AF65-F5344CB8AC3E}">
        <p14:creationId xmlns:p14="http://schemas.microsoft.com/office/powerpoint/2010/main" val="249470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endParaRPr lang="es-ES"/>
          </a:p>
        </p:txBody>
      </p:sp>
      <p:sp>
        <p:nvSpPr>
          <p:cNvPr id="3" name="2 Marcador de contenido"/>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3 Marcador de fecha"/>
          <p:cNvSpPr>
            <a:spLocks noGrp="1"/>
          </p:cNvSpPr>
          <p:nvPr>
            <p:ph type="dt" sz="half" idx="10"/>
          </p:nvPr>
        </p:nvSpPr>
        <p:spPr/>
        <p:txBody>
          <a:bodyPr/>
          <a:lstStyle/>
          <a:p>
            <a:fld id="{A670282B-FFFB-4901-A101-F5A3AA114881}" type="datetimeFigureOut">
              <a:rPr lang="es-ES" smtClean="0"/>
              <a:t>28/04/2024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8E1DB77-7F91-40D2-B039-6F0B8424D671}" type="slidenum">
              <a:rPr lang="es-ES" smtClean="0"/>
              <a:t>‹#›</a:t>
            </a:fld>
            <a:endParaRPr lang="es-ES"/>
          </a:p>
        </p:txBody>
      </p:sp>
    </p:spTree>
    <p:extLst>
      <p:ext uri="{BB962C8B-B14F-4D97-AF65-F5344CB8AC3E}">
        <p14:creationId xmlns:p14="http://schemas.microsoft.com/office/powerpoint/2010/main" val="335298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3 Marcador de fecha"/>
          <p:cNvSpPr>
            <a:spLocks noGrp="1"/>
          </p:cNvSpPr>
          <p:nvPr>
            <p:ph type="dt" sz="half" idx="10"/>
          </p:nvPr>
        </p:nvSpPr>
        <p:spPr/>
        <p:txBody>
          <a:bodyPr/>
          <a:lstStyle/>
          <a:p>
            <a:fld id="{A670282B-FFFB-4901-A101-F5A3AA114881}" type="datetimeFigureOut">
              <a:rPr lang="es-ES" smtClean="0"/>
              <a:t>28/04/2024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8E1DB77-7F91-40D2-B039-6F0B8424D671}" type="slidenum">
              <a:rPr lang="es-ES" smtClean="0"/>
              <a:t>‹#›</a:t>
            </a:fld>
            <a:endParaRPr lang="es-ES"/>
          </a:p>
        </p:txBody>
      </p:sp>
    </p:spTree>
    <p:extLst>
      <p:ext uri="{BB962C8B-B14F-4D97-AF65-F5344CB8AC3E}">
        <p14:creationId xmlns:p14="http://schemas.microsoft.com/office/powerpoint/2010/main" val="2101474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4 Marcador de fecha"/>
          <p:cNvSpPr>
            <a:spLocks noGrp="1"/>
          </p:cNvSpPr>
          <p:nvPr>
            <p:ph type="dt" sz="half" idx="10"/>
          </p:nvPr>
        </p:nvSpPr>
        <p:spPr/>
        <p:txBody>
          <a:bodyPr/>
          <a:lstStyle/>
          <a:p>
            <a:fld id="{A670282B-FFFB-4901-A101-F5A3AA114881}" type="datetimeFigureOut">
              <a:rPr lang="es-ES" smtClean="0"/>
              <a:t>28/04/2024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8E1DB77-7F91-40D2-B039-6F0B8424D671}" type="slidenum">
              <a:rPr lang="es-ES" smtClean="0"/>
              <a:t>‹#›</a:t>
            </a:fld>
            <a:endParaRPr lang="es-ES"/>
          </a:p>
        </p:txBody>
      </p:sp>
    </p:spTree>
    <p:extLst>
      <p:ext uri="{BB962C8B-B14F-4D97-AF65-F5344CB8AC3E}">
        <p14:creationId xmlns:p14="http://schemas.microsoft.com/office/powerpoint/2010/main" val="84179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n-US"/>
              <a:t>Click to edit Master title style</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6 Marcador de fecha"/>
          <p:cNvSpPr>
            <a:spLocks noGrp="1"/>
          </p:cNvSpPr>
          <p:nvPr>
            <p:ph type="dt" sz="half" idx="10"/>
          </p:nvPr>
        </p:nvSpPr>
        <p:spPr/>
        <p:txBody>
          <a:bodyPr/>
          <a:lstStyle/>
          <a:p>
            <a:fld id="{A670282B-FFFB-4901-A101-F5A3AA114881}" type="datetimeFigureOut">
              <a:rPr lang="es-ES" smtClean="0"/>
              <a:t>28/04/2024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8E1DB77-7F91-40D2-B039-6F0B8424D671}" type="slidenum">
              <a:rPr lang="es-ES" smtClean="0"/>
              <a:t>‹#›</a:t>
            </a:fld>
            <a:endParaRPr lang="es-ES"/>
          </a:p>
        </p:txBody>
      </p:sp>
    </p:spTree>
    <p:extLst>
      <p:ext uri="{BB962C8B-B14F-4D97-AF65-F5344CB8AC3E}">
        <p14:creationId xmlns:p14="http://schemas.microsoft.com/office/powerpoint/2010/main" val="5740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endParaRPr lang="es-ES"/>
          </a:p>
        </p:txBody>
      </p:sp>
      <p:sp>
        <p:nvSpPr>
          <p:cNvPr id="3" name="2 Marcador de fecha"/>
          <p:cNvSpPr>
            <a:spLocks noGrp="1"/>
          </p:cNvSpPr>
          <p:nvPr>
            <p:ph type="dt" sz="half" idx="10"/>
          </p:nvPr>
        </p:nvSpPr>
        <p:spPr/>
        <p:txBody>
          <a:bodyPr/>
          <a:lstStyle/>
          <a:p>
            <a:fld id="{A670282B-FFFB-4901-A101-F5A3AA114881}" type="datetimeFigureOut">
              <a:rPr lang="es-ES" smtClean="0"/>
              <a:t>28/04/2024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8E1DB77-7F91-40D2-B039-6F0B8424D671}" type="slidenum">
              <a:rPr lang="es-ES" smtClean="0"/>
              <a:t>‹#›</a:t>
            </a:fld>
            <a:endParaRPr lang="es-ES"/>
          </a:p>
        </p:txBody>
      </p:sp>
    </p:spTree>
    <p:extLst>
      <p:ext uri="{BB962C8B-B14F-4D97-AF65-F5344CB8AC3E}">
        <p14:creationId xmlns:p14="http://schemas.microsoft.com/office/powerpoint/2010/main" val="341919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670282B-FFFB-4901-A101-F5A3AA114881}" type="datetimeFigureOut">
              <a:rPr lang="es-ES" smtClean="0"/>
              <a:t>28/04/2024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8E1DB77-7F91-40D2-B039-6F0B8424D671}" type="slidenum">
              <a:rPr lang="es-ES" smtClean="0"/>
              <a:t>‹#›</a:t>
            </a:fld>
            <a:endParaRPr lang="es-ES"/>
          </a:p>
        </p:txBody>
      </p:sp>
    </p:spTree>
    <p:extLst>
      <p:ext uri="{BB962C8B-B14F-4D97-AF65-F5344CB8AC3E}">
        <p14:creationId xmlns:p14="http://schemas.microsoft.com/office/powerpoint/2010/main" val="131553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4 Marcador de fecha"/>
          <p:cNvSpPr>
            <a:spLocks noGrp="1"/>
          </p:cNvSpPr>
          <p:nvPr>
            <p:ph type="dt" sz="half" idx="10"/>
          </p:nvPr>
        </p:nvSpPr>
        <p:spPr/>
        <p:txBody>
          <a:bodyPr/>
          <a:lstStyle/>
          <a:p>
            <a:fld id="{A670282B-FFFB-4901-A101-F5A3AA114881}" type="datetimeFigureOut">
              <a:rPr lang="es-ES" smtClean="0"/>
              <a:t>28/04/2024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8E1DB77-7F91-40D2-B039-6F0B8424D671}" type="slidenum">
              <a:rPr lang="es-ES" smtClean="0"/>
              <a:t>‹#›</a:t>
            </a:fld>
            <a:endParaRPr lang="es-ES"/>
          </a:p>
        </p:txBody>
      </p:sp>
    </p:spTree>
    <p:extLst>
      <p:ext uri="{BB962C8B-B14F-4D97-AF65-F5344CB8AC3E}">
        <p14:creationId xmlns:p14="http://schemas.microsoft.com/office/powerpoint/2010/main" val="894283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4 Marcador de fecha"/>
          <p:cNvSpPr>
            <a:spLocks noGrp="1"/>
          </p:cNvSpPr>
          <p:nvPr>
            <p:ph type="dt" sz="half" idx="10"/>
          </p:nvPr>
        </p:nvSpPr>
        <p:spPr/>
        <p:txBody>
          <a:bodyPr/>
          <a:lstStyle/>
          <a:p>
            <a:fld id="{A670282B-FFFB-4901-A101-F5A3AA114881}" type="datetimeFigureOut">
              <a:rPr lang="es-ES" smtClean="0"/>
              <a:t>28/04/2024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8E1DB77-7F91-40D2-B039-6F0B8424D671}" type="slidenum">
              <a:rPr lang="es-ES" smtClean="0"/>
              <a:t>‹#›</a:t>
            </a:fld>
            <a:endParaRPr lang="es-ES"/>
          </a:p>
        </p:txBody>
      </p:sp>
    </p:spTree>
    <p:extLst>
      <p:ext uri="{BB962C8B-B14F-4D97-AF65-F5344CB8AC3E}">
        <p14:creationId xmlns:p14="http://schemas.microsoft.com/office/powerpoint/2010/main" val="93740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0282B-FFFB-4901-A101-F5A3AA114881}" type="datetimeFigureOut">
              <a:rPr lang="es-ES" smtClean="0"/>
              <a:t>28/04/2024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1DB77-7F91-40D2-B039-6F0B8424D671}" type="slidenum">
              <a:rPr lang="es-ES" smtClean="0"/>
              <a:t>‹#›</a:t>
            </a:fld>
            <a:endParaRPr lang="es-ES"/>
          </a:p>
        </p:txBody>
      </p:sp>
    </p:spTree>
    <p:extLst>
      <p:ext uri="{BB962C8B-B14F-4D97-AF65-F5344CB8AC3E}">
        <p14:creationId xmlns:p14="http://schemas.microsoft.com/office/powerpoint/2010/main" val="1857492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buenano\Desktop\Presentació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ctrTitle"/>
          </p:nvPr>
        </p:nvSpPr>
        <p:spPr>
          <a:xfrm>
            <a:off x="5148064" y="1916832"/>
            <a:ext cx="2952328" cy="1683618"/>
          </a:xfrm>
        </p:spPr>
        <p:txBody>
          <a:bodyPr>
            <a:normAutofit/>
          </a:bodyPr>
          <a:lstStyle/>
          <a:p>
            <a:r>
              <a:rPr lang="es-ES" sz="2800" dirty="0">
                <a:solidFill>
                  <a:schemeClr val="bg1"/>
                </a:solidFill>
                <a:latin typeface="Helvetica" pitchFamily="2" charset="0"/>
              </a:rPr>
              <a:t>Título</a:t>
            </a:r>
          </a:p>
        </p:txBody>
      </p:sp>
      <p:sp>
        <p:nvSpPr>
          <p:cNvPr id="6" name="TextBox 5">
            <a:extLst>
              <a:ext uri="{FF2B5EF4-FFF2-40B4-BE49-F238E27FC236}">
                <a16:creationId xmlns:a16="http://schemas.microsoft.com/office/drawing/2014/main" id="{0045D3BF-C86B-1C6E-34FE-FCB6C01EF467}"/>
              </a:ext>
            </a:extLst>
          </p:cNvPr>
          <p:cNvSpPr txBox="1"/>
          <p:nvPr/>
        </p:nvSpPr>
        <p:spPr>
          <a:xfrm>
            <a:off x="5099352" y="836712"/>
            <a:ext cx="3754277" cy="2800767"/>
          </a:xfrm>
          <a:prstGeom prst="rect">
            <a:avLst/>
          </a:prstGeom>
          <a:noFill/>
        </p:spPr>
        <p:txBody>
          <a:bodyPr wrap="square">
            <a:spAutoFit/>
          </a:bodyPr>
          <a:lstStyle/>
          <a:p>
            <a:pPr algn="ctr"/>
            <a:r>
              <a:rPr lang="es-AR" sz="4400" dirty="0">
                <a:solidFill>
                  <a:schemeClr val="tx1"/>
                </a:solidFill>
              </a:rPr>
              <a:t>Tipos de Gráficos y sus Características </a:t>
            </a:r>
            <a:r>
              <a:rPr lang="es-AR" sz="4400" dirty="0"/>
              <a:t>P</a:t>
            </a:r>
            <a:r>
              <a:rPr lang="es-AR" sz="4400" dirty="0">
                <a:solidFill>
                  <a:schemeClr val="tx1"/>
                </a:solidFill>
              </a:rPr>
              <a:t>rincipales</a:t>
            </a:r>
            <a:endParaRPr lang="es-ES" sz="4400" dirty="0"/>
          </a:p>
        </p:txBody>
      </p:sp>
      <p:sp>
        <p:nvSpPr>
          <p:cNvPr id="7" name="4 Subtítulo">
            <a:extLst>
              <a:ext uri="{FF2B5EF4-FFF2-40B4-BE49-F238E27FC236}">
                <a16:creationId xmlns:a16="http://schemas.microsoft.com/office/drawing/2014/main" id="{E4C7B2F7-5FB6-98F9-B969-202DAC66D69B}"/>
              </a:ext>
            </a:extLst>
          </p:cNvPr>
          <p:cNvSpPr txBox="1">
            <a:spLocks/>
          </p:cNvSpPr>
          <p:nvPr/>
        </p:nvSpPr>
        <p:spPr>
          <a:xfrm>
            <a:off x="5212295" y="3933056"/>
            <a:ext cx="3528392" cy="11765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s-ES" sz="2400" dirty="0"/>
              <a:t>Mg. Ing. Layla Scheli</a:t>
            </a:r>
          </a:p>
          <a:p>
            <a:r>
              <a:rPr lang="es-ES" sz="2400" dirty="0"/>
              <a:t>layla.scheli@gmail.com</a:t>
            </a:r>
          </a:p>
        </p:txBody>
      </p:sp>
    </p:spTree>
    <p:extLst>
      <p:ext uri="{BB962C8B-B14F-4D97-AF65-F5344CB8AC3E}">
        <p14:creationId xmlns:p14="http://schemas.microsoft.com/office/powerpoint/2010/main" val="16847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buenano\Desktop\Presentación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5" y="1066"/>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1187624" y="1196752"/>
            <a:ext cx="7427168" cy="220886"/>
          </a:xfrm>
        </p:spPr>
        <p:txBody>
          <a:bodyPr>
            <a:noAutofit/>
          </a:bodyPr>
          <a:lstStyle/>
          <a:p>
            <a:pPr>
              <a:lnSpc>
                <a:spcPts val="2400"/>
              </a:lnSpc>
              <a:spcBef>
                <a:spcPts val="3600"/>
              </a:spcBef>
              <a:spcAft>
                <a:spcPts val="1200"/>
              </a:spcAft>
            </a:pPr>
            <a:r>
              <a:rPr lang="es-MX" sz="2400" dirty="0">
                <a:ea typeface="Roboto"/>
                <a:cs typeface="Times New Roman" panose="02020603050405020304" pitchFamily="18" charset="0"/>
              </a:rPr>
              <a:t>Extra: ¿Qué es el </a:t>
            </a:r>
            <a:r>
              <a:rPr lang="es-MX" sz="2400" dirty="0" err="1">
                <a:ea typeface="Roboto"/>
                <a:cs typeface="Times New Roman" panose="02020603050405020304" pitchFamily="18" charset="0"/>
              </a:rPr>
              <a:t>Storytelling</a:t>
            </a:r>
            <a:r>
              <a:rPr lang="es-MX" sz="2400" dirty="0">
                <a:ea typeface="Roboto"/>
                <a:cs typeface="Times New Roman" panose="02020603050405020304" pitchFamily="18" charset="0"/>
              </a:rPr>
              <a:t>?</a:t>
            </a:r>
            <a:endParaRPr lang="es-AR" sz="2400" dirty="0">
              <a:ea typeface="Roboto"/>
              <a:cs typeface="Times New Roman" panose="02020603050405020304" pitchFamily="18" charset="0"/>
            </a:endParaRPr>
          </a:p>
        </p:txBody>
      </p:sp>
      <p:sp>
        <p:nvSpPr>
          <p:cNvPr id="6" name="TextBox 5">
            <a:extLst>
              <a:ext uri="{FF2B5EF4-FFF2-40B4-BE49-F238E27FC236}">
                <a16:creationId xmlns:a16="http://schemas.microsoft.com/office/drawing/2014/main" id="{F2330E7E-8A38-BFA4-2056-79273B43A9D2}"/>
              </a:ext>
            </a:extLst>
          </p:cNvPr>
          <p:cNvSpPr txBox="1"/>
          <p:nvPr/>
        </p:nvSpPr>
        <p:spPr>
          <a:xfrm>
            <a:off x="1331640" y="1556792"/>
            <a:ext cx="7427168" cy="3891065"/>
          </a:xfrm>
          <a:prstGeom prst="rect">
            <a:avLst/>
          </a:prstGeom>
          <a:noFill/>
        </p:spPr>
        <p:txBody>
          <a:bodyPr wrap="square">
            <a:spAutoFit/>
          </a:bodyPr>
          <a:lstStyle/>
          <a:p>
            <a:pPr algn="just">
              <a:lnSpc>
                <a:spcPct val="150000"/>
              </a:lnSpc>
              <a:spcAft>
                <a:spcPts val="2000"/>
              </a:spcAft>
            </a:pPr>
            <a:r>
              <a:rPr lang="es-MX" sz="1600" dirty="0"/>
              <a:t>En el contexto de los datos, el </a:t>
            </a:r>
            <a:r>
              <a:rPr lang="es-MX" sz="1600" dirty="0" err="1"/>
              <a:t>storytelling</a:t>
            </a:r>
            <a:r>
              <a:rPr lang="es-MX" sz="1600" dirty="0"/>
              <a:t> de datos es una técnica que implica el uso de narrativas y visualización de datos para comunicar información de manera efectiva, comprensible y persuasiva. En lugar de simplemente presentar datos en forma de tablas o gráficos, el </a:t>
            </a:r>
            <a:r>
              <a:rPr lang="es-MX" sz="1600" dirty="0" err="1"/>
              <a:t>storytelling</a:t>
            </a:r>
            <a:r>
              <a:rPr lang="es-MX" sz="1600" dirty="0"/>
              <a:t> de datos busca contextualizar los datos dentro de una narrativa coherente que resalte su significado y relevancia para la audiencia.</a:t>
            </a:r>
          </a:p>
          <a:p>
            <a:pPr algn="just">
              <a:lnSpc>
                <a:spcPct val="150000"/>
              </a:lnSpc>
              <a:spcAft>
                <a:spcPts val="2000"/>
              </a:spcAft>
            </a:pPr>
            <a:r>
              <a:rPr lang="es-MX" sz="1600" b="1" dirty="0"/>
              <a:t>Aquí hay algunos elementos clave del </a:t>
            </a:r>
            <a:r>
              <a:rPr lang="es-MX" sz="1600" b="1" dirty="0" err="1"/>
              <a:t>storytelling</a:t>
            </a:r>
            <a:r>
              <a:rPr lang="es-MX" sz="1600" b="1" dirty="0"/>
              <a:t> de datos:</a:t>
            </a:r>
          </a:p>
          <a:p>
            <a:pPr algn="just">
              <a:lnSpc>
                <a:spcPct val="150000"/>
              </a:lnSpc>
              <a:spcAft>
                <a:spcPts val="2000"/>
              </a:spcAft>
            </a:pPr>
            <a:r>
              <a:rPr lang="es-MX" sz="1600" b="1" dirty="0"/>
              <a:t>1. Contextualización: </a:t>
            </a:r>
            <a:r>
              <a:rPr lang="es-MX" sz="1600" dirty="0"/>
              <a:t>Situar los datos dentro de un contexto relevante para la audiencia, proporcionando información sobre el problema, la situación o el tema que se está abordando.</a:t>
            </a:r>
          </a:p>
        </p:txBody>
      </p:sp>
    </p:spTree>
    <p:extLst>
      <p:ext uri="{BB962C8B-B14F-4D97-AF65-F5344CB8AC3E}">
        <p14:creationId xmlns:p14="http://schemas.microsoft.com/office/powerpoint/2010/main" val="302422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buenano\Desktop\Presentación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5" y="1066"/>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1187624" y="1196752"/>
            <a:ext cx="7427168" cy="220886"/>
          </a:xfrm>
        </p:spPr>
        <p:txBody>
          <a:bodyPr>
            <a:noAutofit/>
          </a:bodyPr>
          <a:lstStyle/>
          <a:p>
            <a:pPr>
              <a:lnSpc>
                <a:spcPts val="2400"/>
              </a:lnSpc>
              <a:spcBef>
                <a:spcPts val="3600"/>
              </a:spcBef>
              <a:spcAft>
                <a:spcPts val="1200"/>
              </a:spcAft>
            </a:pPr>
            <a:r>
              <a:rPr lang="es-MX" sz="2400" dirty="0">
                <a:ea typeface="Roboto"/>
                <a:cs typeface="Times New Roman" panose="02020603050405020304" pitchFamily="18" charset="0"/>
              </a:rPr>
              <a:t>Extra: ¿Qué es el </a:t>
            </a:r>
            <a:r>
              <a:rPr lang="es-MX" sz="2400" dirty="0" err="1">
                <a:ea typeface="Roboto"/>
                <a:cs typeface="Times New Roman" panose="02020603050405020304" pitchFamily="18" charset="0"/>
              </a:rPr>
              <a:t>Storytelling</a:t>
            </a:r>
            <a:r>
              <a:rPr lang="es-MX" sz="2400" dirty="0">
                <a:ea typeface="Roboto"/>
                <a:cs typeface="Times New Roman" panose="02020603050405020304" pitchFamily="18" charset="0"/>
              </a:rPr>
              <a:t>?</a:t>
            </a:r>
            <a:endParaRPr lang="es-AR" sz="2400" dirty="0">
              <a:ea typeface="Roboto"/>
              <a:cs typeface="Times New Roman" panose="02020603050405020304" pitchFamily="18" charset="0"/>
            </a:endParaRPr>
          </a:p>
        </p:txBody>
      </p:sp>
      <p:sp>
        <p:nvSpPr>
          <p:cNvPr id="6" name="TextBox 5">
            <a:extLst>
              <a:ext uri="{FF2B5EF4-FFF2-40B4-BE49-F238E27FC236}">
                <a16:creationId xmlns:a16="http://schemas.microsoft.com/office/drawing/2014/main" id="{F2330E7E-8A38-BFA4-2056-79273B43A9D2}"/>
              </a:ext>
            </a:extLst>
          </p:cNvPr>
          <p:cNvSpPr txBox="1"/>
          <p:nvPr/>
        </p:nvSpPr>
        <p:spPr>
          <a:xfrm>
            <a:off x="1331640" y="1556792"/>
            <a:ext cx="7427168" cy="3891065"/>
          </a:xfrm>
          <a:prstGeom prst="rect">
            <a:avLst/>
          </a:prstGeom>
          <a:noFill/>
        </p:spPr>
        <p:txBody>
          <a:bodyPr wrap="square">
            <a:spAutoFit/>
          </a:bodyPr>
          <a:lstStyle/>
          <a:p>
            <a:pPr algn="just">
              <a:lnSpc>
                <a:spcPct val="150000"/>
              </a:lnSpc>
              <a:spcAft>
                <a:spcPts val="2000"/>
              </a:spcAft>
            </a:pPr>
            <a:r>
              <a:rPr lang="es-MX" sz="1600" b="1" dirty="0"/>
              <a:t>2. Narrativa: </a:t>
            </a:r>
            <a:r>
              <a:rPr lang="es-MX" sz="1600" dirty="0"/>
              <a:t>Desarrollar una historia o argumento que conecte los datos de manera lógica y persuasiva, guiando a la audiencia a través de los puntos clave y conclusiones que se quieren comunicar.</a:t>
            </a:r>
          </a:p>
          <a:p>
            <a:pPr algn="just">
              <a:lnSpc>
                <a:spcPct val="150000"/>
              </a:lnSpc>
              <a:spcAft>
                <a:spcPts val="2000"/>
              </a:spcAft>
            </a:pPr>
            <a:r>
              <a:rPr lang="es-MX" sz="1600" b="1" dirty="0"/>
              <a:t>3. Visualización efectiva: </a:t>
            </a:r>
            <a:r>
              <a:rPr lang="es-MX" sz="1600" dirty="0"/>
              <a:t>Utilizar gráficos, mapas, infografías y otros elementos visuales para representar los datos de manera clara y atractiva, facilitando su comprensión y destacando los insights más importantes.</a:t>
            </a:r>
          </a:p>
          <a:p>
            <a:pPr algn="just">
              <a:lnSpc>
                <a:spcPct val="150000"/>
              </a:lnSpc>
              <a:spcAft>
                <a:spcPts val="2000"/>
              </a:spcAft>
            </a:pPr>
            <a:r>
              <a:rPr lang="es-MX" sz="1600" b="1" dirty="0"/>
              <a:t>4. Emoción: </a:t>
            </a:r>
            <a:r>
              <a:rPr lang="es-MX" sz="1600" dirty="0"/>
              <a:t>Incorporar elementos emocionales en la narrativa de los datos para conectar con la audiencia a un nivel más personal y generar empatía o interés en el tema tratado.</a:t>
            </a:r>
          </a:p>
        </p:txBody>
      </p:sp>
    </p:spTree>
    <p:extLst>
      <p:ext uri="{BB962C8B-B14F-4D97-AF65-F5344CB8AC3E}">
        <p14:creationId xmlns:p14="http://schemas.microsoft.com/office/powerpoint/2010/main" val="139267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buenano\Desktop\Presentación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5" y="1066"/>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1187624" y="1196752"/>
            <a:ext cx="7427168" cy="220886"/>
          </a:xfrm>
        </p:spPr>
        <p:txBody>
          <a:bodyPr>
            <a:noAutofit/>
          </a:bodyPr>
          <a:lstStyle/>
          <a:p>
            <a:pPr>
              <a:lnSpc>
                <a:spcPts val="2400"/>
              </a:lnSpc>
              <a:spcBef>
                <a:spcPts val="3600"/>
              </a:spcBef>
              <a:spcAft>
                <a:spcPts val="1200"/>
              </a:spcAft>
            </a:pPr>
            <a:r>
              <a:rPr lang="es-MX" sz="2400" dirty="0">
                <a:ea typeface="Roboto"/>
                <a:cs typeface="Times New Roman" panose="02020603050405020304" pitchFamily="18" charset="0"/>
              </a:rPr>
              <a:t>Extra: ¿Qué es el </a:t>
            </a:r>
            <a:r>
              <a:rPr lang="es-MX" sz="2400" dirty="0" err="1">
                <a:ea typeface="Roboto"/>
                <a:cs typeface="Times New Roman" panose="02020603050405020304" pitchFamily="18" charset="0"/>
              </a:rPr>
              <a:t>Storytelling</a:t>
            </a:r>
            <a:r>
              <a:rPr lang="es-MX" sz="2400" dirty="0">
                <a:ea typeface="Roboto"/>
                <a:cs typeface="Times New Roman" panose="02020603050405020304" pitchFamily="18" charset="0"/>
              </a:rPr>
              <a:t>?</a:t>
            </a:r>
            <a:endParaRPr lang="es-AR" sz="2400" dirty="0">
              <a:ea typeface="Roboto"/>
              <a:cs typeface="Times New Roman" panose="02020603050405020304" pitchFamily="18" charset="0"/>
            </a:endParaRPr>
          </a:p>
        </p:txBody>
      </p:sp>
      <p:sp>
        <p:nvSpPr>
          <p:cNvPr id="6" name="TextBox 5">
            <a:extLst>
              <a:ext uri="{FF2B5EF4-FFF2-40B4-BE49-F238E27FC236}">
                <a16:creationId xmlns:a16="http://schemas.microsoft.com/office/drawing/2014/main" id="{F2330E7E-8A38-BFA4-2056-79273B43A9D2}"/>
              </a:ext>
            </a:extLst>
          </p:cNvPr>
          <p:cNvSpPr txBox="1"/>
          <p:nvPr/>
        </p:nvSpPr>
        <p:spPr>
          <a:xfrm>
            <a:off x="1331640" y="1556792"/>
            <a:ext cx="7427168" cy="3265253"/>
          </a:xfrm>
          <a:prstGeom prst="rect">
            <a:avLst/>
          </a:prstGeom>
          <a:noFill/>
        </p:spPr>
        <p:txBody>
          <a:bodyPr wrap="square">
            <a:spAutoFit/>
          </a:bodyPr>
          <a:lstStyle/>
          <a:p>
            <a:pPr algn="just">
              <a:lnSpc>
                <a:spcPct val="150000"/>
              </a:lnSpc>
              <a:spcAft>
                <a:spcPts val="2000"/>
              </a:spcAft>
            </a:pPr>
            <a:r>
              <a:rPr lang="es-MX" sz="1600" b="1" dirty="0"/>
              <a:t>5. Acción: </a:t>
            </a:r>
            <a:r>
              <a:rPr lang="es-MX" sz="1600" dirty="0"/>
              <a:t>Inspirar a la audiencia a tomar medidas basadas en los datos presentados, ya sea cambiar comportamientos, tomar decisiones informadas o abogar por un cambio.</a:t>
            </a:r>
          </a:p>
          <a:p>
            <a:pPr algn="just">
              <a:lnSpc>
                <a:spcPct val="150000"/>
              </a:lnSpc>
              <a:spcAft>
                <a:spcPts val="2000"/>
              </a:spcAft>
            </a:pPr>
            <a:r>
              <a:rPr lang="es-MX" sz="1600" dirty="0"/>
              <a:t>El </a:t>
            </a:r>
            <a:r>
              <a:rPr lang="es-MX" sz="1600" dirty="0" err="1"/>
              <a:t>storytelling</a:t>
            </a:r>
            <a:r>
              <a:rPr lang="es-MX" sz="1600" dirty="0"/>
              <a:t> de datos es especialmente útil en entornos empresariales, de análisis y de comunicación de información, donde se busca transmitir hallazgos o insights derivados de grandes conjuntos de datos de una manera que sea accesible y significativa para una audiencia no técnica. Al combinar datos con narrativa persuasiva, el </a:t>
            </a:r>
            <a:r>
              <a:rPr lang="es-MX" sz="1600" dirty="0" err="1"/>
              <a:t>storytelling</a:t>
            </a:r>
            <a:r>
              <a:rPr lang="es-MX" sz="1600" dirty="0"/>
              <a:t> de datos puede aumentar la efectividad de la comunicación y mejorar la toma de decisiones basada en datos.</a:t>
            </a:r>
          </a:p>
        </p:txBody>
      </p:sp>
    </p:spTree>
    <p:extLst>
      <p:ext uri="{BB962C8B-B14F-4D97-AF65-F5344CB8AC3E}">
        <p14:creationId xmlns:p14="http://schemas.microsoft.com/office/powerpoint/2010/main" val="49082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buenano\Desktop\Presentación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5" y="1066"/>
            <a:ext cx="9144000"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195;p90" descr="Twin Falls, ID Hands On | Twin Falls, ID">
            <a:extLst>
              <a:ext uri="{FF2B5EF4-FFF2-40B4-BE49-F238E27FC236}">
                <a16:creationId xmlns:a16="http://schemas.microsoft.com/office/drawing/2014/main" id="{9D0B1642-8C03-6647-0880-8A77073ECD3E}"/>
              </a:ext>
            </a:extLst>
          </p:cNvPr>
          <p:cNvPicPr preferRelativeResize="0"/>
          <p:nvPr/>
        </p:nvPicPr>
        <p:blipFill rotWithShape="1">
          <a:blip r:embed="rId4">
            <a:alphaModFix/>
          </a:blip>
          <a:srcRect/>
          <a:stretch/>
        </p:blipFill>
        <p:spPr>
          <a:xfrm>
            <a:off x="2195736" y="1909292"/>
            <a:ext cx="5419293" cy="3039415"/>
          </a:xfrm>
          <a:prstGeom prst="rect">
            <a:avLst/>
          </a:prstGeom>
          <a:noFill/>
          <a:ln>
            <a:noFill/>
          </a:ln>
        </p:spPr>
      </p:pic>
    </p:spTree>
    <p:extLst>
      <p:ext uri="{BB962C8B-B14F-4D97-AF65-F5344CB8AC3E}">
        <p14:creationId xmlns:p14="http://schemas.microsoft.com/office/powerpoint/2010/main" val="40658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buenano\Desktop\Presentación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5" y="1066"/>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1187624" y="1196752"/>
            <a:ext cx="7427168" cy="220886"/>
          </a:xfrm>
        </p:spPr>
        <p:txBody>
          <a:bodyPr>
            <a:noAutofit/>
          </a:bodyPr>
          <a:lstStyle/>
          <a:p>
            <a:pPr>
              <a:buSzPts val="1400"/>
            </a:pPr>
            <a:r>
              <a:rPr lang="es-ES" sz="2400" dirty="0">
                <a:sym typeface="Montserrat"/>
              </a:rPr>
              <a:t>Gráfico de Barras</a:t>
            </a:r>
          </a:p>
        </p:txBody>
      </p:sp>
      <p:sp>
        <p:nvSpPr>
          <p:cNvPr id="6" name="CuadroTexto 5">
            <a:extLst>
              <a:ext uri="{FF2B5EF4-FFF2-40B4-BE49-F238E27FC236}">
                <a16:creationId xmlns:a16="http://schemas.microsoft.com/office/drawing/2014/main" id="{8C56355E-29E8-20AC-0F08-8A735EAEF07D}"/>
              </a:ext>
            </a:extLst>
          </p:cNvPr>
          <p:cNvSpPr txBox="1"/>
          <p:nvPr/>
        </p:nvSpPr>
        <p:spPr>
          <a:xfrm>
            <a:off x="1196063" y="1604442"/>
            <a:ext cx="3190512" cy="1531445"/>
          </a:xfrm>
          <a:prstGeom prst="rect">
            <a:avLst/>
          </a:prstGeom>
          <a:noFill/>
        </p:spPr>
        <p:txBody>
          <a:bodyPr wrap="square">
            <a:spAutoFit/>
          </a:bodyPr>
          <a:lstStyle/>
          <a:p>
            <a:pPr algn="just">
              <a:lnSpc>
                <a:spcPct val="150000"/>
              </a:lnSpc>
              <a:spcAft>
                <a:spcPts val="2000"/>
              </a:spcAft>
            </a:pPr>
            <a:r>
              <a:rPr lang="es-AR" sz="1600" b="1" dirty="0">
                <a:sym typeface="Roboto"/>
              </a:rPr>
              <a:t>Vertical: </a:t>
            </a:r>
            <a:r>
              <a:rPr lang="es-AR" sz="1600" dirty="0">
                <a:sym typeface="Roboto"/>
              </a:rPr>
              <a:t>Las distintas categorías están situadas en el eje horizontal y las barras de frecuencias crecen verticalmente.</a:t>
            </a:r>
          </a:p>
        </p:txBody>
      </p:sp>
      <p:pic>
        <p:nvPicPr>
          <p:cNvPr id="7" name="Imagen 6">
            <a:extLst>
              <a:ext uri="{FF2B5EF4-FFF2-40B4-BE49-F238E27FC236}">
                <a16:creationId xmlns:a16="http://schemas.microsoft.com/office/drawing/2014/main" id="{0528FA82-3B1F-6045-C9D3-E7E55D34BFE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880177"/>
            <a:ext cx="3494142" cy="1795472"/>
          </a:xfrm>
          <a:prstGeom prst="rect">
            <a:avLst/>
          </a:prstGeom>
          <a:noFill/>
          <a:ln>
            <a:noFill/>
          </a:ln>
        </p:spPr>
      </p:pic>
      <p:sp>
        <p:nvSpPr>
          <p:cNvPr id="8" name="CuadroTexto 8">
            <a:extLst>
              <a:ext uri="{FF2B5EF4-FFF2-40B4-BE49-F238E27FC236}">
                <a16:creationId xmlns:a16="http://schemas.microsoft.com/office/drawing/2014/main" id="{491F513B-0FEC-3C69-FE12-B913F3EEA7E7}"/>
              </a:ext>
            </a:extLst>
          </p:cNvPr>
          <p:cNvSpPr txBox="1"/>
          <p:nvPr/>
        </p:nvSpPr>
        <p:spPr>
          <a:xfrm>
            <a:off x="4901208" y="1604442"/>
            <a:ext cx="3713584" cy="1900777"/>
          </a:xfrm>
          <a:prstGeom prst="rect">
            <a:avLst/>
          </a:prstGeom>
          <a:noFill/>
        </p:spPr>
        <p:txBody>
          <a:bodyPr wrap="square">
            <a:spAutoFit/>
          </a:bodyPr>
          <a:lstStyle/>
          <a:p>
            <a:pPr algn="just">
              <a:lnSpc>
                <a:spcPct val="150000"/>
              </a:lnSpc>
              <a:spcAft>
                <a:spcPts val="2000"/>
              </a:spcAft>
            </a:pPr>
            <a:r>
              <a:rPr lang="es-AR" sz="1600" b="1" dirty="0">
                <a:ea typeface="Roboto"/>
              </a:rPr>
              <a:t>Horizontal: </a:t>
            </a:r>
            <a:r>
              <a:rPr lang="es-AR" sz="1600" dirty="0"/>
              <a:t>Las categorías se sitúan en el eje vertical y las barras crecen horizontalmente. Suelen usarse cuando hay muchas categorías o sus nombres son demasiado largos.</a:t>
            </a:r>
          </a:p>
        </p:txBody>
      </p:sp>
      <p:pic>
        <p:nvPicPr>
          <p:cNvPr id="9" name="Imagen 9">
            <a:extLst>
              <a:ext uri="{FF2B5EF4-FFF2-40B4-BE49-F238E27FC236}">
                <a16:creationId xmlns:a16="http://schemas.microsoft.com/office/drawing/2014/main" id="{2F977521-3422-B399-8099-0C61008014A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901208" y="3880177"/>
            <a:ext cx="3713453" cy="1805578"/>
          </a:xfrm>
          <a:prstGeom prst="rect">
            <a:avLst/>
          </a:prstGeom>
          <a:noFill/>
          <a:ln>
            <a:noFill/>
          </a:ln>
        </p:spPr>
      </p:pic>
    </p:spTree>
    <p:extLst>
      <p:ext uri="{BB962C8B-B14F-4D97-AF65-F5344CB8AC3E}">
        <p14:creationId xmlns:p14="http://schemas.microsoft.com/office/powerpoint/2010/main" val="1586599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buenano\Desktop\Presentación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5" y="1066"/>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1187624" y="1196752"/>
            <a:ext cx="7427168" cy="220886"/>
          </a:xfrm>
        </p:spPr>
        <p:txBody>
          <a:bodyPr>
            <a:noAutofit/>
          </a:bodyPr>
          <a:lstStyle/>
          <a:p>
            <a:pPr>
              <a:lnSpc>
                <a:spcPct val="150000"/>
              </a:lnSpc>
              <a:spcAft>
                <a:spcPts val="2000"/>
              </a:spcAft>
              <a:buSzPts val="1400"/>
            </a:pPr>
            <a:r>
              <a:rPr lang="es-AR" sz="2400" dirty="0"/>
              <a:t>Tipos de gráficos de barras:</a:t>
            </a:r>
          </a:p>
        </p:txBody>
      </p:sp>
      <p:sp>
        <p:nvSpPr>
          <p:cNvPr id="5" name="TextBox 4">
            <a:extLst>
              <a:ext uri="{FF2B5EF4-FFF2-40B4-BE49-F238E27FC236}">
                <a16:creationId xmlns:a16="http://schemas.microsoft.com/office/drawing/2014/main" id="{53D1591C-FBA2-02EA-56F7-3CF1D8C845DE}"/>
              </a:ext>
            </a:extLst>
          </p:cNvPr>
          <p:cNvSpPr txBox="1"/>
          <p:nvPr/>
        </p:nvSpPr>
        <p:spPr>
          <a:xfrm>
            <a:off x="1043608" y="1844824"/>
            <a:ext cx="4032448" cy="4003917"/>
          </a:xfrm>
          <a:prstGeom prst="rect">
            <a:avLst/>
          </a:prstGeom>
          <a:noFill/>
        </p:spPr>
        <p:txBody>
          <a:bodyPr wrap="square">
            <a:spAutoFit/>
          </a:bodyPr>
          <a:lstStyle/>
          <a:p>
            <a:pPr marL="457189" indent="-457189" algn="just">
              <a:lnSpc>
                <a:spcPct val="150000"/>
              </a:lnSpc>
              <a:spcAft>
                <a:spcPts val="1000"/>
              </a:spcAft>
              <a:buSzPts val="1000"/>
              <a:buFont typeface="Symbol" panose="05050102010706020507" pitchFamily="18" charset="2"/>
              <a:buChar char=""/>
              <a:tabLst>
                <a:tab pos="609585" algn="l"/>
              </a:tabLst>
            </a:pPr>
            <a:r>
              <a:rPr lang="es-AR" sz="1600" b="1" dirty="0"/>
              <a:t>Sencillo: </a:t>
            </a:r>
            <a:r>
              <a:rPr lang="es-AR" sz="1600" dirty="0"/>
              <a:t>Contiene una única serie de datos.</a:t>
            </a:r>
          </a:p>
          <a:p>
            <a:pPr marL="457189" indent="-457189" algn="just">
              <a:lnSpc>
                <a:spcPct val="150000"/>
              </a:lnSpc>
              <a:spcAft>
                <a:spcPts val="1000"/>
              </a:spcAft>
              <a:buSzPts val="1000"/>
              <a:buFont typeface="Symbol" panose="05050102010706020507" pitchFamily="18" charset="2"/>
              <a:buChar char=""/>
              <a:tabLst>
                <a:tab pos="609585" algn="l"/>
              </a:tabLst>
            </a:pPr>
            <a:r>
              <a:rPr lang="es-AR" sz="1600" b="1" dirty="0"/>
              <a:t>Agrupado: </a:t>
            </a:r>
            <a:r>
              <a:rPr lang="es-AR" sz="1600" dirty="0"/>
              <a:t>Contiene varias series de datos y cada una se representa por un tipo de barra de un mismo color o textura.</a:t>
            </a:r>
          </a:p>
          <a:p>
            <a:pPr marL="457189" indent="-457189" algn="just">
              <a:lnSpc>
                <a:spcPct val="150000"/>
              </a:lnSpc>
              <a:spcAft>
                <a:spcPts val="1000"/>
              </a:spcAft>
              <a:buSzPts val="1000"/>
              <a:buFont typeface="Symbol" panose="05050102010706020507" pitchFamily="18" charset="2"/>
              <a:buChar char=""/>
              <a:tabLst>
                <a:tab pos="609585" algn="l"/>
              </a:tabLst>
            </a:pPr>
            <a:r>
              <a:rPr lang="es-AR" sz="1600" b="1" dirty="0"/>
              <a:t>Apilado: </a:t>
            </a:r>
            <a:r>
              <a:rPr lang="es-AR" sz="1600" dirty="0"/>
              <a:t>Contiene varias series de datos. La barra se divide en segmentos de diferentes colores o texturas y cada uno de ellos representa una serie.</a:t>
            </a:r>
          </a:p>
        </p:txBody>
      </p:sp>
      <p:pic>
        <p:nvPicPr>
          <p:cNvPr id="10" name="Imagen 7">
            <a:extLst>
              <a:ext uri="{FF2B5EF4-FFF2-40B4-BE49-F238E27FC236}">
                <a16:creationId xmlns:a16="http://schemas.microsoft.com/office/drawing/2014/main" id="{B974C4E2-C80F-ECC7-42C7-B6F0771EE09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190609"/>
            <a:ext cx="3506030" cy="3312345"/>
          </a:xfrm>
          <a:prstGeom prst="rect">
            <a:avLst/>
          </a:prstGeom>
          <a:noFill/>
          <a:ln>
            <a:solidFill>
              <a:schemeClr val="tx1"/>
            </a:solidFill>
          </a:ln>
        </p:spPr>
      </p:pic>
    </p:spTree>
    <p:extLst>
      <p:ext uri="{BB962C8B-B14F-4D97-AF65-F5344CB8AC3E}">
        <p14:creationId xmlns:p14="http://schemas.microsoft.com/office/powerpoint/2010/main" val="134470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buenano\Desktop\Presentación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5" y="1066"/>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1187624" y="1196752"/>
            <a:ext cx="7427168" cy="220886"/>
          </a:xfrm>
        </p:spPr>
        <p:txBody>
          <a:bodyPr>
            <a:noAutofit/>
          </a:bodyPr>
          <a:lstStyle/>
          <a:p>
            <a:pPr>
              <a:lnSpc>
                <a:spcPct val="150000"/>
              </a:lnSpc>
              <a:spcAft>
                <a:spcPts val="2000"/>
              </a:spcAft>
              <a:buSzPts val="1400"/>
            </a:pPr>
            <a:r>
              <a:rPr lang="es-AR" sz="2400" dirty="0"/>
              <a:t>Histograma</a:t>
            </a:r>
          </a:p>
        </p:txBody>
      </p:sp>
      <p:sp>
        <p:nvSpPr>
          <p:cNvPr id="6" name="TextBox 5">
            <a:extLst>
              <a:ext uri="{FF2B5EF4-FFF2-40B4-BE49-F238E27FC236}">
                <a16:creationId xmlns:a16="http://schemas.microsoft.com/office/drawing/2014/main" id="{15C0B6B3-27F3-4A39-727D-82B45BFD2107}"/>
              </a:ext>
            </a:extLst>
          </p:cNvPr>
          <p:cNvSpPr txBox="1"/>
          <p:nvPr/>
        </p:nvSpPr>
        <p:spPr>
          <a:xfrm>
            <a:off x="1552836" y="1772816"/>
            <a:ext cx="6696744" cy="1531445"/>
          </a:xfrm>
          <a:prstGeom prst="rect">
            <a:avLst/>
          </a:prstGeom>
          <a:noFill/>
        </p:spPr>
        <p:txBody>
          <a:bodyPr wrap="square">
            <a:spAutoFit/>
          </a:bodyPr>
          <a:lstStyle/>
          <a:p>
            <a:pPr algn="just">
              <a:lnSpc>
                <a:spcPct val="150000"/>
              </a:lnSpc>
              <a:spcAft>
                <a:spcPts val="2000"/>
              </a:spcAft>
            </a:pPr>
            <a:r>
              <a:rPr lang="es-AR" sz="1600" dirty="0"/>
              <a:t>El histograma, se usa para representar las frecuencias de una variable cuantitativa. En uno de los ejes, se posicionan las clases de la variable cuantitativa y en el otro eje las frecuencias. No existe separación entre las barras.</a:t>
            </a:r>
          </a:p>
        </p:txBody>
      </p:sp>
      <p:pic>
        <p:nvPicPr>
          <p:cNvPr id="7" name="Imagen 7">
            <a:extLst>
              <a:ext uri="{FF2B5EF4-FFF2-40B4-BE49-F238E27FC236}">
                <a16:creationId xmlns:a16="http://schemas.microsoft.com/office/drawing/2014/main" id="{F1F93B9B-1B5D-21D5-05CB-15912BEC95B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847622" y="3429000"/>
            <a:ext cx="6107171" cy="2452332"/>
          </a:xfrm>
          <a:prstGeom prst="rect">
            <a:avLst/>
          </a:prstGeom>
          <a:noFill/>
          <a:ln>
            <a:noFill/>
          </a:ln>
        </p:spPr>
      </p:pic>
    </p:spTree>
    <p:extLst>
      <p:ext uri="{BB962C8B-B14F-4D97-AF65-F5344CB8AC3E}">
        <p14:creationId xmlns:p14="http://schemas.microsoft.com/office/powerpoint/2010/main" val="313444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buenano\Desktop\Presentación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5" y="1066"/>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1187624" y="1196752"/>
            <a:ext cx="7427168" cy="220886"/>
          </a:xfrm>
        </p:spPr>
        <p:txBody>
          <a:bodyPr>
            <a:noAutofit/>
          </a:bodyPr>
          <a:lstStyle/>
          <a:p>
            <a:pPr>
              <a:lnSpc>
                <a:spcPct val="150000"/>
              </a:lnSpc>
              <a:spcAft>
                <a:spcPts val="2000"/>
              </a:spcAft>
              <a:buSzPts val="1400"/>
            </a:pPr>
            <a:r>
              <a:rPr lang="es-AR" sz="2400" dirty="0"/>
              <a:t>Gráfico de Barras vs Histograma</a:t>
            </a:r>
          </a:p>
        </p:txBody>
      </p:sp>
      <p:pic>
        <p:nvPicPr>
          <p:cNvPr id="3" name="Imagen 6">
            <a:extLst>
              <a:ext uri="{FF2B5EF4-FFF2-40B4-BE49-F238E27FC236}">
                <a16:creationId xmlns:a16="http://schemas.microsoft.com/office/drawing/2014/main" id="{5736788C-3875-F6E1-0AAA-C2CD2A371B1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223086" y="1988840"/>
            <a:ext cx="5356243" cy="3084133"/>
          </a:xfrm>
          <a:prstGeom prst="rect">
            <a:avLst/>
          </a:prstGeom>
          <a:noFill/>
          <a:ln>
            <a:solidFill>
              <a:schemeClr val="tx1"/>
            </a:solidFill>
          </a:ln>
        </p:spPr>
      </p:pic>
    </p:spTree>
    <p:extLst>
      <p:ext uri="{BB962C8B-B14F-4D97-AF65-F5344CB8AC3E}">
        <p14:creationId xmlns:p14="http://schemas.microsoft.com/office/powerpoint/2010/main" val="374421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buenano\Desktop\Presentación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5" y="1066"/>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1187624" y="1196752"/>
            <a:ext cx="7427168" cy="220886"/>
          </a:xfrm>
        </p:spPr>
        <p:txBody>
          <a:bodyPr>
            <a:noAutofit/>
          </a:bodyPr>
          <a:lstStyle/>
          <a:p>
            <a:pPr algn="ctr">
              <a:lnSpc>
                <a:spcPts val="2400"/>
              </a:lnSpc>
              <a:spcBef>
                <a:spcPts val="3600"/>
              </a:spcBef>
              <a:spcAft>
                <a:spcPts val="1200"/>
              </a:spcAft>
            </a:pPr>
            <a:r>
              <a:rPr lang="es-AR" sz="2400" dirty="0">
                <a:ea typeface="Roboto"/>
                <a:cs typeface="Times New Roman" panose="02020603050405020304" pitchFamily="18" charset="0"/>
              </a:rPr>
              <a:t>Gráfico de Líneas</a:t>
            </a:r>
            <a:endParaRPr lang="es-AR" sz="2400" dirty="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2330E7E-8A38-BFA4-2056-79273B43A9D2}"/>
              </a:ext>
            </a:extLst>
          </p:cNvPr>
          <p:cNvSpPr txBox="1"/>
          <p:nvPr/>
        </p:nvSpPr>
        <p:spPr>
          <a:xfrm>
            <a:off x="1336812" y="1484784"/>
            <a:ext cx="7128791" cy="1531445"/>
          </a:xfrm>
          <a:prstGeom prst="rect">
            <a:avLst/>
          </a:prstGeom>
          <a:noFill/>
        </p:spPr>
        <p:txBody>
          <a:bodyPr wrap="square">
            <a:spAutoFit/>
          </a:bodyPr>
          <a:lstStyle/>
          <a:p>
            <a:pPr algn="just">
              <a:lnSpc>
                <a:spcPct val="150000"/>
              </a:lnSpc>
              <a:spcAft>
                <a:spcPts val="2000"/>
              </a:spcAft>
            </a:pPr>
            <a:r>
              <a:rPr lang="es-AR" sz="1600" dirty="0"/>
              <a:t>Se suelen usar para presentar tendencias temporales. En el eje horizontal se ha de posicionar la variable que indica las unidades de tiempo y en el vertical se introduce la escala de la variable cuya variación en el tiempo queremos ver. Pueden aparecer varias variables para compararlas.</a:t>
            </a:r>
          </a:p>
        </p:txBody>
      </p:sp>
      <p:pic>
        <p:nvPicPr>
          <p:cNvPr id="7" name="Imagen 7">
            <a:extLst>
              <a:ext uri="{FF2B5EF4-FFF2-40B4-BE49-F238E27FC236}">
                <a16:creationId xmlns:a16="http://schemas.microsoft.com/office/drawing/2014/main" id="{E3CCEC33-0471-6981-32C1-90DA9E47855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56858" y="3284984"/>
            <a:ext cx="6288697" cy="2331912"/>
          </a:xfrm>
          <a:prstGeom prst="rect">
            <a:avLst/>
          </a:prstGeom>
          <a:noFill/>
          <a:ln>
            <a:solidFill>
              <a:schemeClr val="tx1"/>
            </a:solidFill>
          </a:ln>
        </p:spPr>
      </p:pic>
    </p:spTree>
    <p:extLst>
      <p:ext uri="{BB962C8B-B14F-4D97-AF65-F5344CB8AC3E}">
        <p14:creationId xmlns:p14="http://schemas.microsoft.com/office/powerpoint/2010/main" val="322176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buenano\Desktop\Presentación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5" y="1066"/>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1187624" y="1196752"/>
            <a:ext cx="7427168" cy="220886"/>
          </a:xfrm>
        </p:spPr>
        <p:txBody>
          <a:bodyPr>
            <a:noAutofit/>
          </a:bodyPr>
          <a:lstStyle/>
          <a:p>
            <a:pPr algn="ctr">
              <a:lnSpc>
                <a:spcPts val="2400"/>
              </a:lnSpc>
              <a:spcBef>
                <a:spcPts val="3600"/>
              </a:spcBef>
              <a:spcAft>
                <a:spcPts val="1200"/>
              </a:spcAft>
            </a:pPr>
            <a:r>
              <a:rPr lang="es-AR" sz="2400" dirty="0">
                <a:ea typeface="Roboto"/>
                <a:cs typeface="Times New Roman" panose="02020603050405020304" pitchFamily="18" charset="0"/>
              </a:rPr>
              <a:t>Gráfico de Torta</a:t>
            </a:r>
            <a:endParaRPr lang="es-AR" sz="2400" dirty="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2330E7E-8A38-BFA4-2056-79273B43A9D2}"/>
              </a:ext>
            </a:extLst>
          </p:cNvPr>
          <p:cNvSpPr txBox="1"/>
          <p:nvPr/>
        </p:nvSpPr>
        <p:spPr>
          <a:xfrm>
            <a:off x="1331640" y="1446923"/>
            <a:ext cx="7427168" cy="2270109"/>
          </a:xfrm>
          <a:prstGeom prst="rect">
            <a:avLst/>
          </a:prstGeom>
          <a:noFill/>
        </p:spPr>
        <p:txBody>
          <a:bodyPr wrap="square">
            <a:spAutoFit/>
          </a:bodyPr>
          <a:lstStyle/>
          <a:p>
            <a:pPr algn="just">
              <a:lnSpc>
                <a:spcPct val="150000"/>
              </a:lnSpc>
              <a:spcAft>
                <a:spcPts val="2000"/>
              </a:spcAft>
            </a:pPr>
            <a:r>
              <a:rPr lang="es-AR" sz="1600" dirty="0"/>
              <a:t>Un gráfico de torta es una representación circular de las frecuencias relativas de una variable cualitativa o discreta que permite, de una manera sencilla y rápida, su comparación. El círculo representa la totalidad que se quiere observar (en el ejemplo, total de viajeros hospedados en hoteles) y cada porción, llamadas sectores o porciones, representan la proporción de cada categoría de la variable (en el ejemplo, tipo de hotel) respecto el total. Generalmente, suele expresarse en porcentajes.</a:t>
            </a:r>
          </a:p>
        </p:txBody>
      </p:sp>
      <p:pic>
        <p:nvPicPr>
          <p:cNvPr id="3" name="Imagen 6">
            <a:extLst>
              <a:ext uri="{FF2B5EF4-FFF2-40B4-BE49-F238E27FC236}">
                <a16:creationId xmlns:a16="http://schemas.microsoft.com/office/drawing/2014/main" id="{35A09AB8-A9B7-5E27-3D60-EC068429686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11123" y="3861048"/>
            <a:ext cx="2780170" cy="2141421"/>
          </a:xfrm>
          <a:prstGeom prst="rect">
            <a:avLst/>
          </a:prstGeom>
          <a:noFill/>
          <a:ln>
            <a:solidFill>
              <a:schemeClr val="tx1"/>
            </a:solidFill>
          </a:ln>
        </p:spPr>
      </p:pic>
    </p:spTree>
    <p:extLst>
      <p:ext uri="{BB962C8B-B14F-4D97-AF65-F5344CB8AC3E}">
        <p14:creationId xmlns:p14="http://schemas.microsoft.com/office/powerpoint/2010/main" val="56710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buenano\Desktop\Presentación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5" y="1066"/>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1187624" y="1196752"/>
            <a:ext cx="7427168" cy="220886"/>
          </a:xfrm>
        </p:spPr>
        <p:txBody>
          <a:bodyPr>
            <a:noAutofit/>
          </a:bodyPr>
          <a:lstStyle/>
          <a:p>
            <a:pPr algn="ctr">
              <a:lnSpc>
                <a:spcPts val="2400"/>
              </a:lnSpc>
              <a:spcBef>
                <a:spcPts val="3600"/>
              </a:spcBef>
              <a:spcAft>
                <a:spcPts val="1200"/>
              </a:spcAft>
            </a:pPr>
            <a:r>
              <a:rPr lang="es-AR" sz="2400" dirty="0">
                <a:ea typeface="Roboto"/>
                <a:cs typeface="Times New Roman" panose="02020603050405020304" pitchFamily="18" charset="0"/>
              </a:rPr>
              <a:t>Gráfico de Anillo</a:t>
            </a:r>
            <a:endParaRPr lang="es-AR" sz="2400" dirty="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2330E7E-8A38-BFA4-2056-79273B43A9D2}"/>
              </a:ext>
            </a:extLst>
          </p:cNvPr>
          <p:cNvSpPr txBox="1"/>
          <p:nvPr/>
        </p:nvSpPr>
        <p:spPr>
          <a:xfrm>
            <a:off x="1331640" y="1556792"/>
            <a:ext cx="7427168" cy="792781"/>
          </a:xfrm>
          <a:prstGeom prst="rect">
            <a:avLst/>
          </a:prstGeom>
          <a:noFill/>
        </p:spPr>
        <p:txBody>
          <a:bodyPr wrap="square">
            <a:spAutoFit/>
          </a:bodyPr>
          <a:lstStyle/>
          <a:p>
            <a:pPr algn="just">
              <a:lnSpc>
                <a:spcPct val="150000"/>
              </a:lnSpc>
              <a:spcAft>
                <a:spcPts val="2000"/>
              </a:spcAft>
            </a:pPr>
            <a:r>
              <a:rPr lang="es-AR" sz="1600" dirty="0"/>
              <a:t>Similar al gráfico de torta, encontramos el gráfico de anillo el cual utiliza las mismas bases teóricas, solamente cambia un poco estéticamente.</a:t>
            </a:r>
          </a:p>
        </p:txBody>
      </p:sp>
      <p:pic>
        <p:nvPicPr>
          <p:cNvPr id="5" name="Imagen 7">
            <a:extLst>
              <a:ext uri="{FF2B5EF4-FFF2-40B4-BE49-F238E27FC236}">
                <a16:creationId xmlns:a16="http://schemas.microsoft.com/office/drawing/2014/main" id="{CBAA56E1-7267-EBEF-C871-E3E65D3AEB3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685667" y="2636912"/>
            <a:ext cx="4431081" cy="2648981"/>
          </a:xfrm>
          <a:prstGeom prst="rect">
            <a:avLst/>
          </a:prstGeom>
          <a:noFill/>
          <a:ln>
            <a:solidFill>
              <a:schemeClr val="tx1"/>
            </a:solidFill>
          </a:ln>
        </p:spPr>
      </p:pic>
    </p:spTree>
    <p:extLst>
      <p:ext uri="{BB962C8B-B14F-4D97-AF65-F5344CB8AC3E}">
        <p14:creationId xmlns:p14="http://schemas.microsoft.com/office/powerpoint/2010/main" val="145075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buenano\Desktop\Presentación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5" y="1066"/>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1187624" y="1196752"/>
            <a:ext cx="7427168" cy="220886"/>
          </a:xfrm>
        </p:spPr>
        <p:txBody>
          <a:bodyPr>
            <a:noAutofit/>
          </a:bodyPr>
          <a:lstStyle/>
          <a:p>
            <a:pPr algn="ctr">
              <a:lnSpc>
                <a:spcPts val="2400"/>
              </a:lnSpc>
              <a:spcBef>
                <a:spcPts val="3600"/>
              </a:spcBef>
              <a:spcAft>
                <a:spcPts val="1200"/>
              </a:spcAft>
            </a:pPr>
            <a:r>
              <a:rPr lang="es-AR" sz="2400" dirty="0">
                <a:ea typeface="Roboto"/>
                <a:cs typeface="Times New Roman" panose="02020603050405020304" pitchFamily="18" charset="0"/>
              </a:rPr>
              <a:t>Gráfico de Dispersión</a:t>
            </a:r>
            <a:endParaRPr lang="es-AR" sz="2400" dirty="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2330E7E-8A38-BFA4-2056-79273B43A9D2}"/>
              </a:ext>
            </a:extLst>
          </p:cNvPr>
          <p:cNvSpPr txBox="1"/>
          <p:nvPr/>
        </p:nvSpPr>
        <p:spPr>
          <a:xfrm>
            <a:off x="1331640" y="1556792"/>
            <a:ext cx="7427168" cy="2270109"/>
          </a:xfrm>
          <a:prstGeom prst="rect">
            <a:avLst/>
          </a:prstGeom>
          <a:noFill/>
        </p:spPr>
        <p:txBody>
          <a:bodyPr wrap="square">
            <a:spAutoFit/>
          </a:bodyPr>
          <a:lstStyle/>
          <a:p>
            <a:pPr algn="just">
              <a:lnSpc>
                <a:spcPct val="150000"/>
              </a:lnSpc>
              <a:spcAft>
                <a:spcPts val="2000"/>
              </a:spcAft>
            </a:pPr>
            <a:r>
              <a:rPr lang="es-AR" sz="1600" dirty="0"/>
              <a:t>Un gráfico de dispersión muestra en un eje cartesiano la relación que existe entre dos variables. Este gráfico nos informa del grado de correlación entre las dos variables, es decir, nos muestra si el incremento o disminución de los valores de una de las variables, denominada variable independiente y que se suele representar en el eje horizontal, altera de alguna manera los valores de la otra, denominada variable dependiente y que representa generalmente en el eje vertical.</a:t>
            </a:r>
          </a:p>
        </p:txBody>
      </p:sp>
      <p:pic>
        <p:nvPicPr>
          <p:cNvPr id="3" name="Imagen 7">
            <a:extLst>
              <a:ext uri="{FF2B5EF4-FFF2-40B4-BE49-F238E27FC236}">
                <a16:creationId xmlns:a16="http://schemas.microsoft.com/office/drawing/2014/main" id="{ADADAAB2-FB35-7AAB-6F4F-D4A784C6231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08398" y="3933056"/>
            <a:ext cx="3185619" cy="2267517"/>
          </a:xfrm>
          <a:prstGeom prst="rect">
            <a:avLst/>
          </a:prstGeom>
          <a:noFill/>
          <a:ln>
            <a:noFill/>
          </a:ln>
        </p:spPr>
      </p:pic>
    </p:spTree>
    <p:extLst>
      <p:ext uri="{BB962C8B-B14F-4D97-AF65-F5344CB8AC3E}">
        <p14:creationId xmlns:p14="http://schemas.microsoft.com/office/powerpoint/2010/main" val="1751823250"/>
      </p:ext>
    </p:extLst>
  </p:cSld>
  <p:clrMapOvr>
    <a:masterClrMapping/>
  </p:clrMapOvr>
</p:sld>
</file>

<file path=ppt/theme/theme1.xml><?xml version="1.0" encoding="utf-8"?>
<a:theme xmlns:a="http://schemas.openxmlformats.org/drawingml/2006/main" name="Titulo Expert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Fundamentos del Business Intelligence - Modificado</Template>
  <TotalTime>296</TotalTime>
  <Words>807</Words>
  <Application>Microsoft Office PowerPoint</Application>
  <PresentationFormat>On-screen Show (4:3)</PresentationFormat>
  <Paragraphs>45</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Calibri</vt:lpstr>
      <vt:lpstr>Helvetica</vt:lpstr>
      <vt:lpstr>Montserrat</vt:lpstr>
      <vt:lpstr>Roboto</vt:lpstr>
      <vt:lpstr>Symbol</vt:lpstr>
      <vt:lpstr>Titulo Experto</vt:lpstr>
      <vt:lpstr>Título</vt:lpstr>
      <vt:lpstr>Gráfico de Barras</vt:lpstr>
      <vt:lpstr>Tipos de gráficos de barras:</vt:lpstr>
      <vt:lpstr>Histograma</vt:lpstr>
      <vt:lpstr>Gráfico de Barras vs Histograma</vt:lpstr>
      <vt:lpstr>Gráfico de Líneas</vt:lpstr>
      <vt:lpstr>Gráfico de Torta</vt:lpstr>
      <vt:lpstr>Gráfico de Anillo</vt:lpstr>
      <vt:lpstr>Gráfico de Dispersión</vt:lpstr>
      <vt:lpstr>Extra: ¿Qué es el Storytelling?</vt:lpstr>
      <vt:lpstr>Extra: ¿Qué es el Storytelling?</vt:lpstr>
      <vt:lpstr>Extra: ¿Qué es el Storytelling?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dc:title>
  <dc:creator>Layla Scheli</dc:creator>
  <cp:lastModifiedBy>Layla Scheli</cp:lastModifiedBy>
  <cp:revision>1</cp:revision>
  <dcterms:created xsi:type="dcterms:W3CDTF">2024-03-31T22:24:08Z</dcterms:created>
  <dcterms:modified xsi:type="dcterms:W3CDTF">2024-04-28T20:31:58Z</dcterms:modified>
</cp:coreProperties>
</file>