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926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5119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185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007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78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3563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9664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78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746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318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3155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41FE-CA3D-40B1-9E0E-12D9731B0FEA}" type="datetimeFigureOut">
              <a:rPr lang="es-PA" smtClean="0"/>
              <a:t>02/01/2022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201C-3E7B-440E-A678-A52B474C67B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850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44624"/>
            <a:ext cx="46805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/>
              <a:t>¿QUÉ ES OPERACIONALIZACIÓN DE VARIABLES?</a:t>
            </a:r>
          </a:p>
          <a:p>
            <a:pPr algn="just"/>
            <a:r>
              <a:rPr lang="es-MX" sz="2000" dirty="0" smtClean="0"/>
              <a:t>Es </a:t>
            </a:r>
            <a:r>
              <a:rPr lang="es-MX" sz="2000" dirty="0"/>
              <a:t>un proceso metodológico que consiste en descomponer deductivamente las variables que componen el problema de investigación, partiendo desde lo más general a lo más específico; es decir que estas variables se dividen (si son complejas) en dimensiones, áreas, aspectos, indicadores, índices, subíndices, ítems; mientras si son concretas solamente en indicadores, índices e </a:t>
            </a:r>
            <a:r>
              <a:rPr lang="es-MX" sz="2000" dirty="0" smtClean="0"/>
              <a:t>ítems.</a:t>
            </a:r>
            <a:endParaRPr lang="es-MX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3" t="17027" r="43716" b="12301"/>
          <a:stretch/>
        </p:blipFill>
        <p:spPr bwMode="auto">
          <a:xfrm>
            <a:off x="5076056" y="587638"/>
            <a:ext cx="3927450" cy="536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Operacionalización de variables - Motivación al recurso hum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2" y="4005064"/>
            <a:ext cx="4620763" cy="26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63F1AC4F304B42B3941098A75A78F0" ma:contentTypeVersion="9" ma:contentTypeDescription="Crear nuevo documento." ma:contentTypeScope="" ma:versionID="9d85578e218f2786e689545bf37c1faa">
  <xsd:schema xmlns:xsd="http://www.w3.org/2001/XMLSchema" xmlns:xs="http://www.w3.org/2001/XMLSchema" xmlns:p="http://schemas.microsoft.com/office/2006/metadata/properties" xmlns:ns2="62f58b04-9c33-490c-ba7e-c6fd6f91e41a" xmlns:ns3="2e95bf99-24e0-4882-8195-e9d4d8693026" targetNamespace="http://schemas.microsoft.com/office/2006/metadata/properties" ma:root="true" ma:fieldsID="5a3aa61df89434381e7154ebcbc70575" ns2:_="" ns3:_="">
    <xsd:import namespace="62f58b04-9c33-490c-ba7e-c6fd6f91e41a"/>
    <xsd:import namespace="2e95bf99-24e0-4882-8195-e9d4d8693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58b04-9c33-490c-ba7e-c6fd6f91e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5bf99-24e0-4882-8195-e9d4d8693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B28916-01F7-4D27-A3F2-6CFB2384A022}"/>
</file>

<file path=customXml/itemProps2.xml><?xml version="1.0" encoding="utf-8"?>
<ds:datastoreItem xmlns:ds="http://schemas.openxmlformats.org/officeDocument/2006/customXml" ds:itemID="{AD5D6396-BCDE-493A-83B0-810BDE44E7C8}"/>
</file>

<file path=customXml/itemProps3.xml><?xml version="1.0" encoding="utf-8"?>
<ds:datastoreItem xmlns:ds="http://schemas.openxmlformats.org/officeDocument/2006/customXml" ds:itemID="{4A2997EB-76ED-4BD3-9FF1-8B22BA663DF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Nathalia Tejedor Flores</dc:creator>
  <cp:lastModifiedBy>Nathalia Tejedor Flores</cp:lastModifiedBy>
  <cp:revision>3</cp:revision>
  <dcterms:created xsi:type="dcterms:W3CDTF">2022-02-01T09:54:12Z</dcterms:created>
  <dcterms:modified xsi:type="dcterms:W3CDTF">2022-02-01T09:59:19Z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0x0101000563F1AC4F304B42B3941098A75A78F0</vt:lpwstr>
  </property>
</Properties>
</file>