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32dc94b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232dc94b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32dc94b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32dc94b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32dc94b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32dc94b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0933" y="11828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y Evaluación de Interfaces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Revisión y Principios de Gestalt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11700" y="37797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Fernando Cutire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8-972-906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 idx="4294967295"/>
          </p:nvPr>
        </p:nvSpPr>
        <p:spPr>
          <a:xfrm>
            <a:off x="46200" y="96200"/>
            <a:ext cx="9039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Stripe:  Principio de proximidad, figura-fondo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3800"/>
            <a:ext cx="8839202" cy="410275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94" name="Google Shape;94;p14"/>
          <p:cNvSpPr/>
          <p:nvPr/>
        </p:nvSpPr>
        <p:spPr>
          <a:xfrm>
            <a:off x="3129150" y="861075"/>
            <a:ext cx="3060000" cy="2460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805400" y="1889950"/>
            <a:ext cx="3060000" cy="1470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865550" y="3487750"/>
            <a:ext cx="2593800" cy="479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805400" y="4094950"/>
            <a:ext cx="1554300" cy="311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 idx="4294967295"/>
          </p:nvPr>
        </p:nvSpPr>
        <p:spPr>
          <a:xfrm>
            <a:off x="0" y="96200"/>
            <a:ext cx="9324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Tesla: Principio de figura-fondo, proximidad, continuación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129150" y="861075"/>
            <a:ext cx="3060000" cy="2460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38" y="813550"/>
            <a:ext cx="8519077" cy="39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2521775" y="4246900"/>
            <a:ext cx="4221000" cy="535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8157325" y="4045625"/>
            <a:ext cx="584400" cy="535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142650" y="1336750"/>
            <a:ext cx="862500" cy="535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43175" y="813550"/>
            <a:ext cx="8329500" cy="293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 idx="4294967295"/>
          </p:nvPr>
        </p:nvSpPr>
        <p:spPr>
          <a:xfrm>
            <a:off x="-125" y="96200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Spotify: Principio de cierre, principio de similitud, simetría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3129150" y="861075"/>
            <a:ext cx="3060000" cy="2460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25" y="783800"/>
            <a:ext cx="1992715" cy="420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750" y="783800"/>
            <a:ext cx="1992715" cy="420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1406738" y="4074825"/>
            <a:ext cx="1960500" cy="384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204650" y="2659150"/>
            <a:ext cx="862500" cy="1154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690000" y="1735200"/>
            <a:ext cx="606300" cy="2270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BB3B5BE1E7BB478789E39D67DFB0FC" ma:contentTypeVersion="3" ma:contentTypeDescription="Crear nuevo documento." ma:contentTypeScope="" ma:versionID="e920825463adde404553ac3c202477c8">
  <xsd:schema xmlns:xsd="http://www.w3.org/2001/XMLSchema" xmlns:xs="http://www.w3.org/2001/XMLSchema" xmlns:p="http://schemas.microsoft.com/office/2006/metadata/properties" xmlns:ns2="1261d6f1-8572-4ce7-aa0d-878d751583cd" targetNamespace="http://schemas.microsoft.com/office/2006/metadata/properties" ma:root="true" ma:fieldsID="d512c8c7578f2df4648839c6228adb9e" ns2:_="">
    <xsd:import namespace="1261d6f1-8572-4ce7-aa0d-878d751583c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61d6f1-8572-4ce7-aa0d-878d751583c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1261d6f1-8572-4ce7-aa0d-878d751583cd" xsi:nil="true"/>
  </documentManagement>
</p:properties>
</file>

<file path=customXml/itemProps1.xml><?xml version="1.0" encoding="utf-8"?>
<ds:datastoreItem xmlns:ds="http://schemas.openxmlformats.org/officeDocument/2006/customXml" ds:itemID="{C68F2494-1379-4369-9C98-D7B2260F70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4F0BED-312B-4E65-BCD8-DEBD0E16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61d6f1-8572-4ce7-aa0d-878d751583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613F9D-B157-4BB3-9850-C7F090A40B82}">
  <ds:schemaRefs>
    <ds:schemaRef ds:uri="http://schemas.microsoft.com/office/2006/metadata/properties"/>
    <ds:schemaRef ds:uri="http://schemas.microsoft.com/office/infopath/2007/PartnerControls"/>
    <ds:schemaRef ds:uri="1261d6f1-8572-4ce7-aa0d-878d751583c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Lato</vt:lpstr>
      <vt:lpstr>Raleway</vt:lpstr>
      <vt:lpstr>Arial</vt:lpstr>
      <vt:lpstr>Streamline</vt:lpstr>
      <vt:lpstr>Diseño y Evaluación de Interfaces Revisión y Principios de Gestalt</vt:lpstr>
      <vt:lpstr>Stripe:  Principio de proximidad, figura-fondo</vt:lpstr>
      <vt:lpstr>Tesla: Principio de figura-fondo, proximidad, continuación</vt:lpstr>
      <vt:lpstr>Spotify: Principio de cierre, principio de similitud, simetría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Evaluación de Interfaces Revisión y Principios de Gestalt</dc:title>
  <cp:lastModifiedBy>FERNANDO CUTIRE</cp:lastModifiedBy>
  <cp:revision>1</cp:revision>
  <dcterms:modified xsi:type="dcterms:W3CDTF">2021-07-30T18:48:36Z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0x010100DFBB3B5BE1E7BB478789E39D67DFB0FC</vt:lpwstr>
  </property>
</Properties>
</file>