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</p:sldIdLst>
  <p:sldSz cx="18288000" cy="10287000"/>
  <p:notesSz cx="6858000" cy="9144000"/>
  <p:embeddedFontLst>
    <p:embeddedFont>
      <p:font typeface="Ubuntu" charset="1" panose="020B0504030602030204"/>
      <p:regular r:id="rId6"/>
    </p:embeddedFont>
    <p:embeddedFont>
      <p:font typeface="Ubuntu Bold" charset="1" panose="020B0804030602030204"/>
      <p:regular r:id="rId7"/>
    </p:embeddedFont>
    <p:embeddedFont>
      <p:font typeface="Ubuntu Italics" charset="1" panose="020B05040306020A0204"/>
      <p:regular r:id="rId8"/>
    </p:embeddedFont>
    <p:embeddedFont>
      <p:font typeface="Ubuntu Bold Italics" charset="1" panose="020B08040306020A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Arimo" charset="1" panose="020B0604020202020204"/>
      <p:regular r:id="rId14"/>
    </p:embeddedFont>
    <p:embeddedFont>
      <p:font typeface="Arimo Bold" charset="1" panose="020B0704020202020204"/>
      <p:regular r:id="rId15"/>
    </p:embeddedFont>
    <p:embeddedFont>
      <p:font typeface="Arimo Italics" charset="1" panose="020B0604020202090204"/>
      <p:regular r:id="rId16"/>
    </p:embeddedFont>
    <p:embeddedFont>
      <p:font typeface="Arimo Bold Italics" charset="1" panose="020B0704020202090204"/>
      <p:regular r:id="rId17"/>
    </p:embeddedFont>
    <p:embeddedFont>
      <p:font typeface="League Spartan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https://twitter.com/FerC1217" TargetMode="External" Type="http://schemas.openxmlformats.org/officeDocument/2006/relationships/hyperlink"/><Relationship Id="rId5" Target="../media/image10.png" Type="http://schemas.openxmlformats.org/officeDocument/2006/relationships/image"/><Relationship Id="rId6" Target="https://www.linkedin.com/in/fernandocutire/" TargetMode="External" Type="http://schemas.openxmlformats.org/officeDocument/2006/relationships/hyperlink"/><Relationship Id="rId7" Target="../media/image11.png" Type="http://schemas.openxmlformats.org/officeDocument/2006/relationships/image"/><Relationship Id="rId8" Target="https://www.instagram.com/fernando.cutire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5CE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F5FBF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982880" y="2051019"/>
            <a:ext cx="14322241" cy="4728974"/>
            <a:chOff x="0" y="0"/>
            <a:chExt cx="19096321" cy="630529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85364"/>
              <a:ext cx="19096321" cy="209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681"/>
                </a:lnSpc>
              </a:pPr>
              <a:r>
                <a:rPr lang="en-US" sz="11125" spc="634">
                  <a:solidFill>
                    <a:srgbClr val="E5CE4B"/>
                  </a:solidFill>
                  <a:latin typeface="League Spartan"/>
                </a:rPr>
                <a:t>UN SALUDO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109252"/>
              <a:ext cx="19096321" cy="9649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90"/>
                </a:lnSpc>
              </a:pPr>
              <a:r>
                <a:rPr lang="en-US" sz="4278" spc="855">
                  <a:solidFill>
                    <a:srgbClr val="555555"/>
                  </a:solidFill>
                  <a:latin typeface="Ubuntu Bold"/>
                </a:rPr>
                <a:t>II SEMESTRE 2020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19096321" cy="711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13"/>
                </a:lnSpc>
              </a:pPr>
              <a:r>
                <a:rPr lang="en-US" sz="3080" spc="616">
                  <a:solidFill>
                    <a:srgbClr val="555555"/>
                  </a:solidFill>
                  <a:latin typeface="Ubuntu"/>
                </a:rPr>
                <a:t>INGENIERÍA DE SOFTWARE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738354"/>
              <a:ext cx="19096321" cy="588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4"/>
                </a:lnSpc>
              </a:pPr>
              <a:r>
                <a:rPr lang="en-US" sz="2567" spc="256">
                  <a:solidFill>
                    <a:srgbClr val="555555"/>
                  </a:solidFill>
                  <a:latin typeface="Ubuntu"/>
                </a:rPr>
                <a:t>Presentación de Fernando Cutire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CE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69416" y="0"/>
            <a:ext cx="6418584" cy="10287000"/>
            <a:chOff x="0" y="0"/>
            <a:chExt cx="8558112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8403" t="0" r="8403" b="0"/>
            <a:stretch>
              <a:fillRect/>
            </a:stretch>
          </p:blipFill>
          <p:spPr>
            <a:xfrm>
              <a:off x="0" y="0"/>
              <a:ext cx="8558112" cy="13716000"/>
            </a:xfrm>
            <a:prstGeom prst="rect">
              <a:avLst/>
            </a:prstGeom>
          </p:spPr>
        </p:pic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942551" y="4184777"/>
            <a:ext cx="1815752" cy="6620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3248561" y="4541492"/>
            <a:ext cx="6509742" cy="3263745"/>
            <a:chOff x="0" y="0"/>
            <a:chExt cx="8679656" cy="43516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8679656" cy="1716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039"/>
                </a:lnSpc>
              </a:pPr>
              <a:r>
                <a:rPr lang="en-US" sz="4199">
                  <a:solidFill>
                    <a:srgbClr val="F5FBF6"/>
                  </a:solidFill>
                  <a:latin typeface="League Spartan"/>
                </a:rPr>
                <a:t>MI NOMBRE ES FERNANDO CUTIRE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80431"/>
              <a:ext cx="8679656" cy="198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971"/>
                </a:lnSpc>
              </a:pPr>
              <a:r>
                <a:rPr lang="en-US" sz="2122" spc="212">
                  <a:solidFill>
                    <a:srgbClr val="555555"/>
                  </a:solidFill>
                  <a:latin typeface="Ubuntu"/>
                </a:rPr>
                <a:t>¡Bienvenidos a mi presentación personal! Pueden contar conmigo como compañero y compartiré contigo el talento de mi profesionalidad y la sencillez del arte.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50406" y="2543826"/>
            <a:ext cx="6509742" cy="149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spc="420">
                <a:solidFill>
                  <a:srgbClr val="555555"/>
                </a:solidFill>
                <a:latin typeface="Ubuntu Bold"/>
              </a:rPr>
              <a:t>UNIVERSIDAD TECNOLÓGICA DE PANAMÁ</a:t>
            </a:r>
          </a:p>
          <a:p>
            <a:pPr algn="just">
              <a:lnSpc>
                <a:spcPts val="2940"/>
              </a:lnSpc>
            </a:pPr>
            <a:r>
              <a:rPr lang="en-US" sz="2100" spc="420">
                <a:solidFill>
                  <a:srgbClr val="555555"/>
                </a:solidFill>
                <a:latin typeface="Ubuntu Bold"/>
              </a:rPr>
              <a:t>FACULTAD DE INGENIERIA DE SISTEMAS COMPUTACIONALES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E5CE4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411549" y="2276841"/>
            <a:ext cx="6412976" cy="6048313"/>
            <a:chOff x="0" y="0"/>
            <a:chExt cx="8550635" cy="80644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786063"/>
              <a:ext cx="8550635" cy="3014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934"/>
                </a:lnSpc>
              </a:pPr>
              <a:r>
                <a:rPr lang="en-US" sz="4945">
                  <a:solidFill>
                    <a:srgbClr val="F5FBF6"/>
                  </a:solidFill>
                  <a:latin typeface="League Spartan"/>
                </a:rPr>
                <a:t>UNA FECHA IMPORTANTE PARA MÍ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200918"/>
              <a:ext cx="8550635" cy="2905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61"/>
                </a:lnSpc>
              </a:pPr>
              <a:r>
                <a:rPr lang="en-US" sz="2472" spc="247">
                  <a:solidFill>
                    <a:srgbClr val="555555"/>
                  </a:solidFill>
                  <a:latin typeface="Ubuntu"/>
                </a:rPr>
                <a:t>Una fecha importante para mí es el </a:t>
              </a:r>
              <a:r>
                <a:rPr lang="en-US" sz="2472" spc="247">
                  <a:solidFill>
                    <a:srgbClr val="555555"/>
                  </a:solidFill>
                  <a:latin typeface="Ubuntu Bold"/>
                </a:rPr>
                <a:t>25 de diciembre</a:t>
              </a:r>
              <a:r>
                <a:rPr lang="en-US" sz="2472" spc="247">
                  <a:solidFill>
                    <a:srgbClr val="555555"/>
                  </a:solidFill>
                  <a:latin typeface="Ubuntu"/>
                </a:rPr>
                <a:t> porque representa una temporada para disfrutar con mi familia y de la tranquilidad y dulzura de la gente.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8550635" cy="773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07"/>
                </a:lnSpc>
              </a:pPr>
              <a:r>
                <a:rPr lang="en-US" sz="1648" spc="329">
                  <a:solidFill>
                    <a:srgbClr val="555555"/>
                  </a:solidFill>
                  <a:latin typeface="Ubuntu Bold"/>
                </a:rPr>
                <a:t>FACULTAD DE INGENIERIA DE SISTEMAS COMPUTACIONALES</a:t>
              </a:r>
            </a:p>
          </p:txBody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5727532" y="1211846"/>
              <a:ext cx="2820237" cy="102823"/>
            </a:xfrm>
            <a:prstGeom prst="rect">
              <a:avLst/>
            </a:prstGeom>
          </p:spPr>
        </p:pic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13637" t="0" r="13637" b="0"/>
          <a:stretch>
            <a:fillRect/>
          </a:stretch>
        </p:blipFill>
        <p:spPr>
          <a:xfrm flipH="false" flipV="false" rot="0">
            <a:off x="8786888" y="487069"/>
            <a:ext cx="9045903" cy="93287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CE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9167" y="496703"/>
            <a:ext cx="8431541" cy="9293593"/>
            <a:chOff x="0" y="0"/>
            <a:chExt cx="11242054" cy="1239145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110" t="0" r="4110" b="0"/>
            <a:stretch>
              <a:fillRect/>
            </a:stretch>
          </p:blipFill>
          <p:spPr>
            <a:xfrm>
              <a:off x="0" y="0"/>
              <a:ext cx="11242054" cy="8176305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6640" t="0" r="6640" b="0"/>
            <a:stretch>
              <a:fillRect/>
            </a:stretch>
          </p:blipFill>
          <p:spPr>
            <a:xfrm>
              <a:off x="0" y="8303305"/>
              <a:ext cx="5557527" cy="4088152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4629" t="0" r="4629" b="0"/>
            <a:stretch>
              <a:fillRect/>
            </a:stretch>
          </p:blipFill>
          <p:spPr>
            <a:xfrm>
              <a:off x="5684527" y="8303305"/>
              <a:ext cx="5557527" cy="4088152"/>
            </a:xfrm>
            <a:prstGeom prst="rect">
              <a:avLst/>
            </a:prstGeom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224367" y="-401836"/>
            <a:ext cx="6804422" cy="1106388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9867305" y="1076139"/>
            <a:ext cx="5491758" cy="3121283"/>
            <a:chOff x="0" y="0"/>
            <a:chExt cx="7322344" cy="416171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533227"/>
              <a:ext cx="7322344" cy="1725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94"/>
                </a:lnSpc>
              </a:pPr>
              <a:r>
                <a:rPr lang="en-US" sz="4245">
                  <a:solidFill>
                    <a:srgbClr val="E5CE4B"/>
                  </a:solidFill>
                  <a:latin typeface="League Spartan"/>
                </a:rPr>
                <a:t>COSAS QUE ME GUSTAN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01164"/>
              <a:ext cx="7322344" cy="424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32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7322344" cy="661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81"/>
                </a:lnSpc>
              </a:pPr>
              <a:r>
                <a:rPr lang="en-US" sz="1415" spc="283">
                  <a:solidFill>
                    <a:srgbClr val="555555"/>
                  </a:solidFill>
                  <a:latin typeface="Ubuntu Bold"/>
                </a:rPr>
                <a:t>FACULTAD DE INGENIERIA DE SISTEMAS COMPUTACIONALES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857969" y="1599633"/>
            <a:ext cx="1815752" cy="6620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725479" y="3762207"/>
            <a:ext cx="5491758" cy="625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319">
                <a:solidFill>
                  <a:srgbClr val="555555"/>
                </a:solidFill>
                <a:latin typeface="Ubuntu"/>
              </a:rPr>
              <a:t>Me gusta el arte de la música y lo encuentro gracias a la guitarra. Me encanta la tecnología y los problemas que esta resuelve. Mientras más pasa el tiempo másme atrae la ciencia. Tengo de pasatiempos leer, tocar guitarra y descansar.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5726" y="6295764"/>
            <a:ext cx="12376547" cy="64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94"/>
              </a:lnSpc>
            </a:pPr>
            <a:r>
              <a:rPr lang="en-US" sz="4245">
                <a:solidFill>
                  <a:srgbClr val="E5CE4B"/>
                </a:solidFill>
                <a:latin typeface="League Spartan"/>
              </a:rPr>
              <a:t>LUCHANDO CONTRA EL COVID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943550" y="5920383"/>
            <a:ext cx="1815752" cy="6620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955726" y="5364472"/>
            <a:ext cx="12376547" cy="25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81"/>
              </a:lnSpc>
            </a:pPr>
            <a:r>
              <a:rPr lang="en-US" sz="1415" spc="283">
                <a:solidFill>
                  <a:srgbClr val="555555"/>
                </a:solidFill>
                <a:latin typeface="Ubuntu Bold"/>
              </a:rPr>
              <a:t>FACULTAD DE INGENIERIA DE SISTEMAS COMPUTACIONALES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55727" y="7378247"/>
            <a:ext cx="5625703" cy="150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1"/>
              </a:lnSpc>
            </a:pPr>
            <a:r>
              <a:rPr lang="en-US" sz="2122" spc="212">
                <a:solidFill>
                  <a:srgbClr val="555555"/>
                </a:solidFill>
                <a:latin typeface="Ubuntu"/>
              </a:rPr>
              <a:t>El COVID-19 ha sido algo bastante extraño y la fuerza en la cual se ha propagado es alarmante. Da miedo que no podamos estar contra el.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06570" y="7378247"/>
            <a:ext cx="5625703" cy="225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71"/>
              </a:lnSpc>
            </a:pPr>
            <a:r>
              <a:rPr lang="en-US" sz="2122" spc="212">
                <a:solidFill>
                  <a:srgbClr val="555555"/>
                </a:solidFill>
                <a:latin typeface="Ubuntu"/>
              </a:rPr>
              <a:t>Actualmente estudio en Coursera sobre predicciones y algunas defensas que los científicos tienen contra el covid. Actualmente me encuentro prediciendo el covid usando un algoritmo de Pytorch.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29072" r="0" b="29072"/>
          <a:stretch>
            <a:fillRect/>
          </a:stretch>
        </p:blipFill>
        <p:spPr>
          <a:xfrm flipH="false" flipV="false" rot="0">
            <a:off x="0" y="-293516"/>
            <a:ext cx="18702901" cy="5218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B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55209" y="487069"/>
            <a:ext cx="17377583" cy="9312861"/>
          </a:xfrm>
          <a:prstGeom prst="rect">
            <a:avLst/>
          </a:prstGeom>
          <a:solidFill>
            <a:srgbClr val="E5CE4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210223" y="4548792"/>
            <a:ext cx="11867555" cy="1952197"/>
            <a:chOff x="0" y="0"/>
            <a:chExt cx="15823406" cy="260293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5823406" cy="1725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94"/>
                </a:lnSpc>
              </a:pPr>
              <a:r>
                <a:rPr lang="en-US" sz="4245">
                  <a:solidFill>
                    <a:srgbClr val="F5FBF6"/>
                  </a:solidFill>
                  <a:latin typeface="League Spartan"/>
                </a:rPr>
                <a:t>YA HABLÉ DEMASIADO DE MÍ, AHORA CUÉNTAME ALGO DE TÍ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41711"/>
              <a:ext cx="15823406" cy="479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1"/>
                </a:lnSpc>
              </a:pPr>
              <a:r>
                <a:rPr lang="en-US" sz="2122" spc="212" u="sng">
                  <a:solidFill>
                    <a:srgbClr val="004AAD"/>
                  </a:solidFill>
                  <a:latin typeface="Ubuntu"/>
                </a:rPr>
                <a:t>Búscame en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220995" y="4179094"/>
            <a:ext cx="1815752" cy="66201"/>
          </a:xfrm>
          <a:prstGeom prst="rect">
            <a:avLst/>
          </a:prstGeom>
        </p:spPr>
      </p:pic>
      <p:pic>
        <p:nvPicPr>
          <p:cNvPr name="Picture 7" id="7">
            <a:hlinkClick r:id="rId4"/>
          </p:cNvPr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609245" y="6881671"/>
            <a:ext cx="1965005" cy="1965005"/>
          </a:xfrm>
          <a:prstGeom prst="rect">
            <a:avLst/>
          </a:prstGeom>
        </p:spPr>
      </p:pic>
      <p:pic>
        <p:nvPicPr>
          <p:cNvPr name="Picture 8" id="8">
            <a:hlinkClick r:id="rId6"/>
          </p:cNvPr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175643" y="6947640"/>
            <a:ext cx="1833068" cy="1833068"/>
          </a:xfrm>
          <a:prstGeom prst="rect">
            <a:avLst/>
          </a:prstGeom>
        </p:spPr>
      </p:pic>
      <p:pic>
        <p:nvPicPr>
          <p:cNvPr name="Picture 9" id="9">
            <a:hlinkClick r:id="rId8"/>
          </p:cNvPr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161243" y="6881671"/>
            <a:ext cx="1833068" cy="183306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210223" y="3617500"/>
            <a:ext cx="11867555" cy="25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1"/>
              </a:lnSpc>
            </a:pPr>
            <a:r>
              <a:rPr lang="en-US" sz="1415" spc="283">
                <a:solidFill>
                  <a:srgbClr val="555555"/>
                </a:solidFill>
                <a:latin typeface="Ubuntu Bold"/>
              </a:rPr>
              <a:t>FACULTAD DE INGENIERIA DE SISTEMAS COMPUTACIONALES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07520" y="8873658"/>
            <a:ext cx="1211739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@F</a:t>
            </a:r>
            <a:r>
              <a:rPr lang="en-US" sz="1800">
                <a:solidFill>
                  <a:srgbClr val="000000"/>
                </a:solidFill>
                <a:latin typeface="Open Sans"/>
              </a:rPr>
              <a:t>erC1217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79289" y="8873658"/>
            <a:ext cx="1729422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Fernando Cutire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94483" y="8842614"/>
            <a:ext cx="1655127" cy="30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fernando.cutire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DAEF0yMHlbY</dc:identifier>
  <dcterms:modified xsi:type="dcterms:W3CDTF">2011-08-01T06:04:30Z</dcterms:modified>
  <cp:revision>1</cp:revision>
  <dc:title>Software</dc:title>
</cp:coreProperties>
</file>