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4" r:id="rId3"/>
    <p:sldId id="278" r:id="rId4"/>
    <p:sldId id="406" r:id="rId5"/>
    <p:sldId id="281" r:id="rId6"/>
    <p:sldId id="279" r:id="rId7"/>
    <p:sldId id="407" r:id="rId8"/>
    <p:sldId id="266" r:id="rId9"/>
    <p:sldId id="267" r:id="rId10"/>
    <p:sldId id="269" r:id="rId11"/>
    <p:sldId id="408" r:id="rId12"/>
    <p:sldId id="409" r:id="rId13"/>
    <p:sldId id="265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8" y="184"/>
      </p:cViewPr>
      <p:guideLst/>
    </p:cSldViewPr>
  </p:slideViewPr>
  <p:notesTextViewPr>
    <p:cViewPr>
      <p:scale>
        <a:sx n="232" d="100"/>
        <a:sy n="232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whatsnext.nuance.com/in-the-labs/cognitive-computing-and-artificial-intelligence/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6.jpg"/><Relationship Id="rId2" Type="http://schemas.openxmlformats.org/officeDocument/2006/relationships/hyperlink" Target="http://vivaelsoftwarelibre.com/listar-archivos-con-el-comando-ls-de-linux/" TargetMode="External"/><Relationship Id="rId1" Type="http://schemas.openxmlformats.org/officeDocument/2006/relationships/image" Target="../media/image13.png"/><Relationship Id="rId6" Type="http://schemas.openxmlformats.org/officeDocument/2006/relationships/hyperlink" Target="https://crazyseawolf.blogspot.com/2019/08/novidades-mensagens-botao-microfone-mensagens-voz.html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www.euskonews.com/0647zbk/elkar_es.html" TargetMode="External"/><Relationship Id="rId4" Type="http://schemas.openxmlformats.org/officeDocument/2006/relationships/hyperlink" Target="https://terabyteslibres.wordpress.com/2008/09/03/interfaz-grafica-windows-vs-interfaz-grafica-linux/" TargetMode="External"/><Relationship Id="rId9" Type="http://schemas.openxmlformats.org/officeDocument/2006/relationships/image" Target="../media/image1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hatsnext.nuance.com/in-the-labs/cognitive-computing-and-artificial-intelligence/" TargetMode="External"/><Relationship Id="rId3" Type="http://schemas.openxmlformats.org/officeDocument/2006/relationships/image" Target="../media/image14.jpeg"/><Relationship Id="rId7" Type="http://schemas.openxmlformats.org/officeDocument/2006/relationships/image" Target="../media/image16.jpg"/><Relationship Id="rId2" Type="http://schemas.openxmlformats.org/officeDocument/2006/relationships/hyperlink" Target="http://vivaelsoftwarelibre.com/listar-archivos-con-el-comando-ls-de-linux/" TargetMode="External"/><Relationship Id="rId1" Type="http://schemas.openxmlformats.org/officeDocument/2006/relationships/image" Target="../media/image13.png"/><Relationship Id="rId6" Type="http://schemas.openxmlformats.org/officeDocument/2006/relationships/hyperlink" Target="https://crazyseawolf.blogspot.com/2019/08/novidades-mensagens-botao-microfone-mensagens-voz.html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www.euskonews.com/0647zbk/elkar_es.html" TargetMode="External"/><Relationship Id="rId4" Type="http://schemas.openxmlformats.org/officeDocument/2006/relationships/hyperlink" Target="https://terabyteslibres.wordpress.com/2008/09/03/interfaz-grafica-windows-vs-interfaz-grafica-linux/" TargetMode="External"/><Relationship Id="rId9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0CD3B-4102-4FE3-B0BB-BB001BA853C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94468DA-FA58-4E5A-9B5D-A3FFE5169542}">
      <dgm:prSet/>
      <dgm:spPr/>
      <dgm:t>
        <a:bodyPr/>
        <a:lstStyle/>
        <a:p>
          <a:pPr>
            <a:defRPr b="1"/>
          </a:pPr>
          <a:r>
            <a:rPr lang="es-PA"/>
            <a:t>Estándar</a:t>
          </a:r>
          <a:endParaRPr lang="en-US"/>
        </a:p>
      </dgm:t>
    </dgm:pt>
    <dgm:pt modelId="{8D7CFC80-438D-4745-B968-0E5534F117E2}" type="parTrans" cxnId="{8933BF54-5D64-449D-BB25-B41119A8ADF4}">
      <dgm:prSet/>
      <dgm:spPr/>
      <dgm:t>
        <a:bodyPr/>
        <a:lstStyle/>
        <a:p>
          <a:endParaRPr lang="en-US"/>
        </a:p>
      </dgm:t>
    </dgm:pt>
    <dgm:pt modelId="{0211C8C5-3E74-4965-A3FD-80277E430E03}" type="sibTrans" cxnId="{8933BF54-5D64-449D-BB25-B41119A8ADF4}">
      <dgm:prSet/>
      <dgm:spPr/>
      <dgm:t>
        <a:bodyPr/>
        <a:lstStyle/>
        <a:p>
          <a:endParaRPr lang="en-US"/>
        </a:p>
      </dgm:t>
    </dgm:pt>
    <dgm:pt modelId="{174FB287-4047-45E6-80CF-334759727398}">
      <dgm:prSet/>
      <dgm:spPr/>
      <dgm:t>
        <a:bodyPr/>
        <a:lstStyle/>
        <a:p>
          <a:r>
            <a:rPr lang="es-PA"/>
            <a:t>Usa dispositivos estándares para interactuar con el ser humano: teclados, ratón, monitor.</a:t>
          </a:r>
          <a:endParaRPr lang="en-US"/>
        </a:p>
      </dgm:t>
    </dgm:pt>
    <dgm:pt modelId="{25C66886-3149-4593-A7AF-708A529976A0}" type="parTrans" cxnId="{457D33E8-B83F-49DA-8B68-8A43DFDABBCC}">
      <dgm:prSet/>
      <dgm:spPr/>
      <dgm:t>
        <a:bodyPr/>
        <a:lstStyle/>
        <a:p>
          <a:endParaRPr lang="en-US"/>
        </a:p>
      </dgm:t>
    </dgm:pt>
    <dgm:pt modelId="{06F2E2FD-C3FA-4DFF-BC22-3AB543FD845B}" type="sibTrans" cxnId="{457D33E8-B83F-49DA-8B68-8A43DFDABBCC}">
      <dgm:prSet/>
      <dgm:spPr/>
      <dgm:t>
        <a:bodyPr/>
        <a:lstStyle/>
        <a:p>
          <a:endParaRPr lang="en-US"/>
        </a:p>
      </dgm:t>
    </dgm:pt>
    <dgm:pt modelId="{2749452A-EA96-44E7-B042-ABBE042FC49E}">
      <dgm:prSet/>
      <dgm:spPr/>
      <dgm:t>
        <a:bodyPr/>
        <a:lstStyle/>
        <a:p>
          <a:pPr>
            <a:defRPr b="1"/>
          </a:pPr>
          <a:r>
            <a:rPr lang="es-PA"/>
            <a:t>Virtual</a:t>
          </a:r>
          <a:endParaRPr lang="en-US"/>
        </a:p>
      </dgm:t>
    </dgm:pt>
    <dgm:pt modelId="{D07CADEA-3422-433D-8C91-636C86D52204}" type="parTrans" cxnId="{08186B76-9EBC-445B-8050-EBC517896A58}">
      <dgm:prSet/>
      <dgm:spPr/>
      <dgm:t>
        <a:bodyPr/>
        <a:lstStyle/>
        <a:p>
          <a:endParaRPr lang="en-US"/>
        </a:p>
      </dgm:t>
    </dgm:pt>
    <dgm:pt modelId="{81F2F062-A4CE-4A15-B291-AD32F888B8CC}" type="sibTrans" cxnId="{08186B76-9EBC-445B-8050-EBC517896A58}">
      <dgm:prSet/>
      <dgm:spPr/>
      <dgm:t>
        <a:bodyPr/>
        <a:lstStyle/>
        <a:p>
          <a:endParaRPr lang="en-US"/>
        </a:p>
      </dgm:t>
    </dgm:pt>
    <dgm:pt modelId="{0CA0A966-256F-4E63-AEDF-92A51DB55C6C}">
      <dgm:prSet/>
      <dgm:spPr/>
      <dgm:t>
        <a:bodyPr/>
        <a:lstStyle/>
        <a:p>
          <a:r>
            <a:rPr lang="es-PA"/>
            <a:t>Se da cuando la CUI bloquea el mundo real: lentes y cascos para realidad virtual (Dispositivos montados en la cabeza – HMD)</a:t>
          </a:r>
          <a:endParaRPr lang="en-US"/>
        </a:p>
      </dgm:t>
    </dgm:pt>
    <dgm:pt modelId="{C3343A7A-2587-4E2D-9692-28412C269382}" type="parTrans" cxnId="{CB6AB0ED-EEFA-4463-A833-1275CAA2CB11}">
      <dgm:prSet/>
      <dgm:spPr/>
      <dgm:t>
        <a:bodyPr/>
        <a:lstStyle/>
        <a:p>
          <a:endParaRPr lang="en-US"/>
        </a:p>
      </dgm:t>
    </dgm:pt>
    <dgm:pt modelId="{15F29A8C-AD35-42E0-A46B-2544439AA8E7}" type="sibTrans" cxnId="{CB6AB0ED-EEFA-4463-A833-1275CAA2CB11}">
      <dgm:prSet/>
      <dgm:spPr/>
      <dgm:t>
        <a:bodyPr/>
        <a:lstStyle/>
        <a:p>
          <a:endParaRPr lang="en-US"/>
        </a:p>
      </dgm:t>
    </dgm:pt>
    <dgm:pt modelId="{F63AAEFC-E9EE-4BA4-B13E-9801A53A3259}">
      <dgm:prSet/>
      <dgm:spPr/>
      <dgm:t>
        <a:bodyPr/>
        <a:lstStyle/>
        <a:p>
          <a:pPr>
            <a:defRPr b="1"/>
          </a:pPr>
          <a:r>
            <a:rPr lang="es-PA"/>
            <a:t>Aumentada</a:t>
          </a:r>
          <a:endParaRPr lang="en-US"/>
        </a:p>
      </dgm:t>
    </dgm:pt>
    <dgm:pt modelId="{1F020303-8FAC-431A-93D4-380B4A057DCE}" type="parTrans" cxnId="{8BAF1533-DB67-41B9-9B29-A516FC5E520B}">
      <dgm:prSet/>
      <dgm:spPr/>
      <dgm:t>
        <a:bodyPr/>
        <a:lstStyle/>
        <a:p>
          <a:endParaRPr lang="en-US"/>
        </a:p>
      </dgm:t>
    </dgm:pt>
    <dgm:pt modelId="{B55E47C8-D6ED-456B-8AE8-CA5E3D0F5E34}" type="sibTrans" cxnId="{8BAF1533-DB67-41B9-9B29-A516FC5E520B}">
      <dgm:prSet/>
      <dgm:spPr/>
      <dgm:t>
        <a:bodyPr/>
        <a:lstStyle/>
        <a:p>
          <a:endParaRPr lang="en-US"/>
        </a:p>
      </dgm:t>
    </dgm:pt>
    <dgm:pt modelId="{92B17A62-2FA9-4885-BF7C-B96B6430D862}">
      <dgm:prSet/>
      <dgm:spPr/>
      <dgm:t>
        <a:bodyPr/>
        <a:lstStyle/>
        <a:p>
          <a:r>
            <a:rPr lang="es-PA"/>
            <a:t>Se da cuando la CUI no bloquean la realidad: lentes de realidad aumentada, en general múltiples dispositivos sin marcos (Markerless augmented reality devices)</a:t>
          </a:r>
          <a:endParaRPr lang="en-US"/>
        </a:p>
      </dgm:t>
    </dgm:pt>
    <dgm:pt modelId="{531FC369-D480-4E56-AE15-EA235C014AB3}" type="parTrans" cxnId="{D595AF66-B341-4988-8396-040DAB3AC824}">
      <dgm:prSet/>
      <dgm:spPr/>
      <dgm:t>
        <a:bodyPr/>
        <a:lstStyle/>
        <a:p>
          <a:endParaRPr lang="en-US"/>
        </a:p>
      </dgm:t>
    </dgm:pt>
    <dgm:pt modelId="{D84AF415-6E28-4F72-8C19-114713285F55}" type="sibTrans" cxnId="{D595AF66-B341-4988-8396-040DAB3AC824}">
      <dgm:prSet/>
      <dgm:spPr/>
      <dgm:t>
        <a:bodyPr/>
        <a:lstStyle/>
        <a:p>
          <a:endParaRPr lang="en-US"/>
        </a:p>
      </dgm:t>
    </dgm:pt>
    <dgm:pt modelId="{6BBFD44F-2917-43CE-B9AE-8E70B87D1ED5}" type="pres">
      <dgm:prSet presAssocID="{9680CD3B-4102-4FE3-B0BB-BB001BA853C8}" presName="root" presStyleCnt="0">
        <dgm:presLayoutVars>
          <dgm:dir/>
          <dgm:resizeHandles val="exact"/>
        </dgm:presLayoutVars>
      </dgm:prSet>
      <dgm:spPr/>
    </dgm:pt>
    <dgm:pt modelId="{9C5F9A9F-D306-4826-AFD1-A3932C69BADC}" type="pres">
      <dgm:prSet presAssocID="{A94468DA-FA58-4E5A-9B5D-A3FFE5169542}" presName="compNode" presStyleCnt="0"/>
      <dgm:spPr/>
    </dgm:pt>
    <dgm:pt modelId="{571124B3-7F04-49F3-A218-8FA144882AF6}" type="pres">
      <dgm:prSet presAssocID="{A94468DA-FA58-4E5A-9B5D-A3FFE51695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quipo portátil"/>
        </a:ext>
      </dgm:extLst>
    </dgm:pt>
    <dgm:pt modelId="{14A54CC4-45BF-439A-A904-CD6FE915A143}" type="pres">
      <dgm:prSet presAssocID="{A94468DA-FA58-4E5A-9B5D-A3FFE5169542}" presName="iconSpace" presStyleCnt="0"/>
      <dgm:spPr/>
    </dgm:pt>
    <dgm:pt modelId="{FA63BE69-B273-4D5C-8546-E92301785657}" type="pres">
      <dgm:prSet presAssocID="{A94468DA-FA58-4E5A-9B5D-A3FFE5169542}" presName="parTx" presStyleLbl="revTx" presStyleIdx="0" presStyleCnt="6">
        <dgm:presLayoutVars>
          <dgm:chMax val="0"/>
          <dgm:chPref val="0"/>
        </dgm:presLayoutVars>
      </dgm:prSet>
      <dgm:spPr/>
    </dgm:pt>
    <dgm:pt modelId="{FB1DADD3-1579-477D-BC0D-A15284BCF8EB}" type="pres">
      <dgm:prSet presAssocID="{A94468DA-FA58-4E5A-9B5D-A3FFE5169542}" presName="txSpace" presStyleCnt="0"/>
      <dgm:spPr/>
    </dgm:pt>
    <dgm:pt modelId="{64078D8B-C994-48D8-B50B-AF5800EC9558}" type="pres">
      <dgm:prSet presAssocID="{A94468DA-FA58-4E5A-9B5D-A3FFE5169542}" presName="desTx" presStyleLbl="revTx" presStyleIdx="1" presStyleCnt="6">
        <dgm:presLayoutVars/>
      </dgm:prSet>
      <dgm:spPr/>
    </dgm:pt>
    <dgm:pt modelId="{8EA96275-EE80-46C1-9176-91450F16A90F}" type="pres">
      <dgm:prSet presAssocID="{0211C8C5-3E74-4965-A3FD-80277E430E03}" presName="sibTrans" presStyleCnt="0"/>
      <dgm:spPr/>
    </dgm:pt>
    <dgm:pt modelId="{C86C2D26-6F0F-4D5B-B1EB-506C651A7B70}" type="pres">
      <dgm:prSet presAssocID="{2749452A-EA96-44E7-B042-ABBE042FC49E}" presName="compNode" presStyleCnt="0"/>
      <dgm:spPr/>
    </dgm:pt>
    <dgm:pt modelId="{C3F676E6-0799-4A43-A300-D3AB276160E0}" type="pres">
      <dgm:prSet presAssocID="{2749452A-EA96-44E7-B042-ABBE042FC4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F354D20B-EE2C-4A57-B36E-35C5899D4677}" type="pres">
      <dgm:prSet presAssocID="{2749452A-EA96-44E7-B042-ABBE042FC49E}" presName="iconSpace" presStyleCnt="0"/>
      <dgm:spPr/>
    </dgm:pt>
    <dgm:pt modelId="{A5FB5B6B-11BE-4E0D-819B-1D3F165F248F}" type="pres">
      <dgm:prSet presAssocID="{2749452A-EA96-44E7-B042-ABBE042FC49E}" presName="parTx" presStyleLbl="revTx" presStyleIdx="2" presStyleCnt="6">
        <dgm:presLayoutVars>
          <dgm:chMax val="0"/>
          <dgm:chPref val="0"/>
        </dgm:presLayoutVars>
      </dgm:prSet>
      <dgm:spPr/>
    </dgm:pt>
    <dgm:pt modelId="{85C54F25-A6D0-4018-9749-CFEFAC2BD780}" type="pres">
      <dgm:prSet presAssocID="{2749452A-EA96-44E7-B042-ABBE042FC49E}" presName="txSpace" presStyleCnt="0"/>
      <dgm:spPr/>
    </dgm:pt>
    <dgm:pt modelId="{04025F33-3394-4316-8937-C97180890A28}" type="pres">
      <dgm:prSet presAssocID="{2749452A-EA96-44E7-B042-ABBE042FC49E}" presName="desTx" presStyleLbl="revTx" presStyleIdx="3" presStyleCnt="6">
        <dgm:presLayoutVars/>
      </dgm:prSet>
      <dgm:spPr/>
    </dgm:pt>
    <dgm:pt modelId="{1B132084-BB5A-4744-B262-8D0F67CAD41A}" type="pres">
      <dgm:prSet presAssocID="{81F2F062-A4CE-4A15-B291-AD32F888B8CC}" presName="sibTrans" presStyleCnt="0"/>
      <dgm:spPr/>
    </dgm:pt>
    <dgm:pt modelId="{3F02125D-122C-4E41-AFD8-9E6AE4DAB1EF}" type="pres">
      <dgm:prSet presAssocID="{F63AAEFC-E9EE-4BA4-B13E-9801A53A3259}" presName="compNode" presStyleCnt="0"/>
      <dgm:spPr/>
    </dgm:pt>
    <dgm:pt modelId="{838CE298-5BC6-4C27-8FCE-0A154D8005CF}" type="pres">
      <dgm:prSet presAssocID="{F63AAEFC-E9EE-4BA4-B13E-9801A53A3259}" presName="iconRect" presStyleLbl="node1" presStyleIdx="2" presStyleCnt="3" custLinFactNeighborX="-10887" custLinFactNeighborY="1140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ercar"/>
        </a:ext>
      </dgm:extLst>
    </dgm:pt>
    <dgm:pt modelId="{2E41A7F5-97EF-4E64-8A66-CA96F72CD936}" type="pres">
      <dgm:prSet presAssocID="{F63AAEFC-E9EE-4BA4-B13E-9801A53A3259}" presName="iconSpace" presStyleCnt="0"/>
      <dgm:spPr/>
    </dgm:pt>
    <dgm:pt modelId="{390E3BEF-B8CF-46D0-ADF4-3C90ABCFFD16}" type="pres">
      <dgm:prSet presAssocID="{F63AAEFC-E9EE-4BA4-B13E-9801A53A3259}" presName="parTx" presStyleLbl="revTx" presStyleIdx="4" presStyleCnt="6">
        <dgm:presLayoutVars>
          <dgm:chMax val="0"/>
          <dgm:chPref val="0"/>
        </dgm:presLayoutVars>
      </dgm:prSet>
      <dgm:spPr/>
    </dgm:pt>
    <dgm:pt modelId="{102A29AB-31DA-4960-9D3C-F08D6EF5E811}" type="pres">
      <dgm:prSet presAssocID="{F63AAEFC-E9EE-4BA4-B13E-9801A53A3259}" presName="txSpace" presStyleCnt="0"/>
      <dgm:spPr/>
    </dgm:pt>
    <dgm:pt modelId="{8A139F51-0165-47AC-B7F2-33F8CB4AC6F7}" type="pres">
      <dgm:prSet presAssocID="{F63AAEFC-E9EE-4BA4-B13E-9801A53A3259}" presName="desTx" presStyleLbl="revTx" presStyleIdx="5" presStyleCnt="6">
        <dgm:presLayoutVars/>
      </dgm:prSet>
      <dgm:spPr/>
    </dgm:pt>
  </dgm:ptLst>
  <dgm:cxnLst>
    <dgm:cxn modelId="{BCB11333-C58D-4386-99D3-0023211442D0}" type="presOf" srcId="{A94468DA-FA58-4E5A-9B5D-A3FFE5169542}" destId="{FA63BE69-B273-4D5C-8546-E92301785657}" srcOrd="0" destOrd="0" presId="urn:microsoft.com/office/officeart/2018/5/layout/CenteredIconLabelDescriptionList"/>
    <dgm:cxn modelId="{8BAF1533-DB67-41B9-9B29-A516FC5E520B}" srcId="{9680CD3B-4102-4FE3-B0BB-BB001BA853C8}" destId="{F63AAEFC-E9EE-4BA4-B13E-9801A53A3259}" srcOrd="2" destOrd="0" parTransId="{1F020303-8FAC-431A-93D4-380B4A057DCE}" sibTransId="{B55E47C8-D6ED-456B-8AE8-CA5E3D0F5E34}"/>
    <dgm:cxn modelId="{A289A433-B820-498E-9C9D-4ED0C9F7CCA5}" type="presOf" srcId="{9680CD3B-4102-4FE3-B0BB-BB001BA853C8}" destId="{6BBFD44F-2917-43CE-B9AE-8E70B87D1ED5}" srcOrd="0" destOrd="0" presId="urn:microsoft.com/office/officeart/2018/5/layout/CenteredIconLabelDescriptionList"/>
    <dgm:cxn modelId="{24FA733B-97CD-4F25-B47C-0004146E563B}" type="presOf" srcId="{2749452A-EA96-44E7-B042-ABBE042FC49E}" destId="{A5FB5B6B-11BE-4E0D-819B-1D3F165F248F}" srcOrd="0" destOrd="0" presId="urn:microsoft.com/office/officeart/2018/5/layout/CenteredIconLabelDescriptionList"/>
    <dgm:cxn modelId="{8933BF54-5D64-449D-BB25-B41119A8ADF4}" srcId="{9680CD3B-4102-4FE3-B0BB-BB001BA853C8}" destId="{A94468DA-FA58-4E5A-9B5D-A3FFE5169542}" srcOrd="0" destOrd="0" parTransId="{8D7CFC80-438D-4745-B968-0E5534F117E2}" sibTransId="{0211C8C5-3E74-4965-A3FD-80277E430E03}"/>
    <dgm:cxn modelId="{E4FE3A57-CBED-43D8-804E-60BE61779F49}" type="presOf" srcId="{F63AAEFC-E9EE-4BA4-B13E-9801A53A3259}" destId="{390E3BEF-B8CF-46D0-ADF4-3C90ABCFFD16}" srcOrd="0" destOrd="0" presId="urn:microsoft.com/office/officeart/2018/5/layout/CenteredIconLabelDescriptionList"/>
    <dgm:cxn modelId="{D595AF66-B341-4988-8396-040DAB3AC824}" srcId="{F63AAEFC-E9EE-4BA4-B13E-9801A53A3259}" destId="{92B17A62-2FA9-4885-BF7C-B96B6430D862}" srcOrd="0" destOrd="0" parTransId="{531FC369-D480-4E56-AE15-EA235C014AB3}" sibTransId="{D84AF415-6E28-4F72-8C19-114713285F55}"/>
    <dgm:cxn modelId="{08186B76-9EBC-445B-8050-EBC517896A58}" srcId="{9680CD3B-4102-4FE3-B0BB-BB001BA853C8}" destId="{2749452A-EA96-44E7-B042-ABBE042FC49E}" srcOrd="1" destOrd="0" parTransId="{D07CADEA-3422-433D-8C91-636C86D52204}" sibTransId="{81F2F062-A4CE-4A15-B291-AD32F888B8CC}"/>
    <dgm:cxn modelId="{DB71818E-ED20-4F21-93F8-7E2A91789E24}" type="presOf" srcId="{0CA0A966-256F-4E63-AEDF-92A51DB55C6C}" destId="{04025F33-3394-4316-8937-C97180890A28}" srcOrd="0" destOrd="0" presId="urn:microsoft.com/office/officeart/2018/5/layout/CenteredIconLabelDescriptionList"/>
    <dgm:cxn modelId="{367CFAA0-BAAD-48E8-A9B0-FDBD79D4FDF3}" type="presOf" srcId="{92B17A62-2FA9-4885-BF7C-B96B6430D862}" destId="{8A139F51-0165-47AC-B7F2-33F8CB4AC6F7}" srcOrd="0" destOrd="0" presId="urn:microsoft.com/office/officeart/2018/5/layout/CenteredIconLabelDescriptionList"/>
    <dgm:cxn modelId="{457D33E8-B83F-49DA-8B68-8A43DFDABBCC}" srcId="{A94468DA-FA58-4E5A-9B5D-A3FFE5169542}" destId="{174FB287-4047-45E6-80CF-334759727398}" srcOrd="0" destOrd="0" parTransId="{25C66886-3149-4593-A7AF-708A529976A0}" sibTransId="{06F2E2FD-C3FA-4DFF-BC22-3AB543FD845B}"/>
    <dgm:cxn modelId="{CB6AB0ED-EEFA-4463-A833-1275CAA2CB11}" srcId="{2749452A-EA96-44E7-B042-ABBE042FC49E}" destId="{0CA0A966-256F-4E63-AEDF-92A51DB55C6C}" srcOrd="0" destOrd="0" parTransId="{C3343A7A-2587-4E2D-9692-28412C269382}" sibTransId="{15F29A8C-AD35-42E0-A46B-2544439AA8E7}"/>
    <dgm:cxn modelId="{36FF66F4-8AB0-4182-9FF8-32F106F2A287}" type="presOf" srcId="{174FB287-4047-45E6-80CF-334759727398}" destId="{64078D8B-C994-48D8-B50B-AF5800EC9558}" srcOrd="0" destOrd="0" presId="urn:microsoft.com/office/officeart/2018/5/layout/CenteredIconLabelDescriptionList"/>
    <dgm:cxn modelId="{EF1A37C7-7052-45AE-8BA3-7586D465B705}" type="presParOf" srcId="{6BBFD44F-2917-43CE-B9AE-8E70B87D1ED5}" destId="{9C5F9A9F-D306-4826-AFD1-A3932C69BADC}" srcOrd="0" destOrd="0" presId="urn:microsoft.com/office/officeart/2018/5/layout/CenteredIconLabelDescriptionList"/>
    <dgm:cxn modelId="{10243FAA-8246-4446-A973-6B736BBB4045}" type="presParOf" srcId="{9C5F9A9F-D306-4826-AFD1-A3932C69BADC}" destId="{571124B3-7F04-49F3-A218-8FA144882AF6}" srcOrd="0" destOrd="0" presId="urn:microsoft.com/office/officeart/2018/5/layout/CenteredIconLabelDescriptionList"/>
    <dgm:cxn modelId="{5C3B6D46-7AA5-42CC-9065-1C5CB1556BDC}" type="presParOf" srcId="{9C5F9A9F-D306-4826-AFD1-A3932C69BADC}" destId="{14A54CC4-45BF-439A-A904-CD6FE915A143}" srcOrd="1" destOrd="0" presId="urn:microsoft.com/office/officeart/2018/5/layout/CenteredIconLabelDescriptionList"/>
    <dgm:cxn modelId="{DA961961-075A-4AFC-AE40-2037F2C8E9E5}" type="presParOf" srcId="{9C5F9A9F-D306-4826-AFD1-A3932C69BADC}" destId="{FA63BE69-B273-4D5C-8546-E92301785657}" srcOrd="2" destOrd="0" presId="urn:microsoft.com/office/officeart/2018/5/layout/CenteredIconLabelDescriptionList"/>
    <dgm:cxn modelId="{E4F370BA-44B3-4D8A-9004-A70D01B13F64}" type="presParOf" srcId="{9C5F9A9F-D306-4826-AFD1-A3932C69BADC}" destId="{FB1DADD3-1579-477D-BC0D-A15284BCF8EB}" srcOrd="3" destOrd="0" presId="urn:microsoft.com/office/officeart/2018/5/layout/CenteredIconLabelDescriptionList"/>
    <dgm:cxn modelId="{C360AD11-A1A5-4DAE-82DB-E3770065D8B7}" type="presParOf" srcId="{9C5F9A9F-D306-4826-AFD1-A3932C69BADC}" destId="{64078D8B-C994-48D8-B50B-AF5800EC9558}" srcOrd="4" destOrd="0" presId="urn:microsoft.com/office/officeart/2018/5/layout/CenteredIconLabelDescriptionList"/>
    <dgm:cxn modelId="{045FCC68-409A-47AE-8F94-3B5E0009BF0A}" type="presParOf" srcId="{6BBFD44F-2917-43CE-B9AE-8E70B87D1ED5}" destId="{8EA96275-EE80-46C1-9176-91450F16A90F}" srcOrd="1" destOrd="0" presId="urn:microsoft.com/office/officeart/2018/5/layout/CenteredIconLabelDescriptionList"/>
    <dgm:cxn modelId="{8FACCE3E-B380-4880-952A-892D2C33CA4A}" type="presParOf" srcId="{6BBFD44F-2917-43CE-B9AE-8E70B87D1ED5}" destId="{C86C2D26-6F0F-4D5B-B1EB-506C651A7B70}" srcOrd="2" destOrd="0" presId="urn:microsoft.com/office/officeart/2018/5/layout/CenteredIconLabelDescriptionList"/>
    <dgm:cxn modelId="{582FDFFC-F330-4E17-894B-E5F8D78C2DD3}" type="presParOf" srcId="{C86C2D26-6F0F-4D5B-B1EB-506C651A7B70}" destId="{C3F676E6-0799-4A43-A300-D3AB276160E0}" srcOrd="0" destOrd="0" presId="urn:microsoft.com/office/officeart/2018/5/layout/CenteredIconLabelDescriptionList"/>
    <dgm:cxn modelId="{8BBDE188-1CD8-4B85-BBDB-3C59975EA472}" type="presParOf" srcId="{C86C2D26-6F0F-4D5B-B1EB-506C651A7B70}" destId="{F354D20B-EE2C-4A57-B36E-35C5899D4677}" srcOrd="1" destOrd="0" presId="urn:microsoft.com/office/officeart/2018/5/layout/CenteredIconLabelDescriptionList"/>
    <dgm:cxn modelId="{24307A8B-659B-4872-AADC-B8ADC2A3E114}" type="presParOf" srcId="{C86C2D26-6F0F-4D5B-B1EB-506C651A7B70}" destId="{A5FB5B6B-11BE-4E0D-819B-1D3F165F248F}" srcOrd="2" destOrd="0" presId="urn:microsoft.com/office/officeart/2018/5/layout/CenteredIconLabelDescriptionList"/>
    <dgm:cxn modelId="{5C2AA2CB-4924-4A01-9185-B9C9284583BC}" type="presParOf" srcId="{C86C2D26-6F0F-4D5B-B1EB-506C651A7B70}" destId="{85C54F25-A6D0-4018-9749-CFEFAC2BD780}" srcOrd="3" destOrd="0" presId="urn:microsoft.com/office/officeart/2018/5/layout/CenteredIconLabelDescriptionList"/>
    <dgm:cxn modelId="{E9241A39-4A09-4998-A82D-DF3B69C5461E}" type="presParOf" srcId="{C86C2D26-6F0F-4D5B-B1EB-506C651A7B70}" destId="{04025F33-3394-4316-8937-C97180890A28}" srcOrd="4" destOrd="0" presId="urn:microsoft.com/office/officeart/2018/5/layout/CenteredIconLabelDescriptionList"/>
    <dgm:cxn modelId="{D5CCF135-0A4C-4365-B786-C26027A23EDC}" type="presParOf" srcId="{6BBFD44F-2917-43CE-B9AE-8E70B87D1ED5}" destId="{1B132084-BB5A-4744-B262-8D0F67CAD41A}" srcOrd="3" destOrd="0" presId="urn:microsoft.com/office/officeart/2018/5/layout/CenteredIconLabelDescriptionList"/>
    <dgm:cxn modelId="{B88C2409-D9D4-42D1-A338-F21BC9D41E15}" type="presParOf" srcId="{6BBFD44F-2917-43CE-B9AE-8E70B87D1ED5}" destId="{3F02125D-122C-4E41-AFD8-9E6AE4DAB1EF}" srcOrd="4" destOrd="0" presId="urn:microsoft.com/office/officeart/2018/5/layout/CenteredIconLabelDescriptionList"/>
    <dgm:cxn modelId="{66AE4A78-F7D2-413C-BD11-3764D1C9FFC6}" type="presParOf" srcId="{3F02125D-122C-4E41-AFD8-9E6AE4DAB1EF}" destId="{838CE298-5BC6-4C27-8FCE-0A154D8005CF}" srcOrd="0" destOrd="0" presId="urn:microsoft.com/office/officeart/2018/5/layout/CenteredIconLabelDescriptionList"/>
    <dgm:cxn modelId="{CA9016C9-C5DF-446E-9434-434F7593BC6D}" type="presParOf" srcId="{3F02125D-122C-4E41-AFD8-9E6AE4DAB1EF}" destId="{2E41A7F5-97EF-4E64-8A66-CA96F72CD936}" srcOrd="1" destOrd="0" presId="urn:microsoft.com/office/officeart/2018/5/layout/CenteredIconLabelDescriptionList"/>
    <dgm:cxn modelId="{15F695A5-AE87-4596-A4FE-10A1CE9AE7FF}" type="presParOf" srcId="{3F02125D-122C-4E41-AFD8-9E6AE4DAB1EF}" destId="{390E3BEF-B8CF-46D0-ADF4-3C90ABCFFD16}" srcOrd="2" destOrd="0" presId="urn:microsoft.com/office/officeart/2018/5/layout/CenteredIconLabelDescriptionList"/>
    <dgm:cxn modelId="{4CD917AD-22B0-4EBF-AA6C-C02B390C32EF}" type="presParOf" srcId="{3F02125D-122C-4E41-AFD8-9E6AE4DAB1EF}" destId="{102A29AB-31DA-4960-9D3C-F08D6EF5E811}" srcOrd="3" destOrd="0" presId="urn:microsoft.com/office/officeart/2018/5/layout/CenteredIconLabelDescriptionList"/>
    <dgm:cxn modelId="{0DBA0C3B-EBEB-4CE4-8CBB-AC779A430152}" type="presParOf" srcId="{3F02125D-122C-4E41-AFD8-9E6AE4DAB1EF}" destId="{8A139F51-0165-47AC-B7F2-33F8CB4AC6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C63C6E-7660-4DF5-9455-8619AB9D94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22E6BC-E4EF-4D34-99C9-318BB9DC02B1}">
      <dgm:prSet/>
      <dgm:spPr/>
      <dgm:t>
        <a:bodyPr/>
        <a:lstStyle/>
        <a:p>
          <a:r>
            <a:rPr lang="es-PA" dirty="0"/>
            <a:t>Interfaz de texto o línea de comando (CLI): solicitan al usuario que proporcione información escribiendo una cadena de comando con el teclado de la computadora y responda enviando texto al monitor de la computadora.</a:t>
          </a:r>
          <a:endParaRPr lang="en-US" dirty="0"/>
        </a:p>
      </dgm:t>
    </dgm:pt>
    <dgm:pt modelId="{BE91C956-213D-4659-8186-5B7A0414DD4A}" type="parTrans" cxnId="{29224414-4FD2-4D14-84A8-5D12327FA4B6}">
      <dgm:prSet/>
      <dgm:spPr/>
      <dgm:t>
        <a:bodyPr/>
        <a:lstStyle/>
        <a:p>
          <a:endParaRPr lang="en-US"/>
        </a:p>
      </dgm:t>
    </dgm:pt>
    <dgm:pt modelId="{7780E6F7-ED8D-4603-813A-3EE34AD6221F}" type="sibTrans" cxnId="{29224414-4FD2-4D14-84A8-5D12327FA4B6}">
      <dgm:prSet/>
      <dgm:spPr/>
      <dgm:t>
        <a:bodyPr/>
        <a:lstStyle/>
        <a:p>
          <a:endParaRPr lang="en-US"/>
        </a:p>
      </dgm:t>
    </dgm:pt>
    <dgm:pt modelId="{879BEEFC-BDA0-4321-AE98-376CC3800FE4}">
      <dgm:prSet/>
      <dgm:spPr/>
      <dgm:t>
        <a:bodyPr/>
        <a:lstStyle/>
        <a:p>
          <a:r>
            <a:rPr lang="es-PA" dirty="0"/>
            <a:t>Interfaz gráfica (GUI): acepta entradas a través de dispositivos como el teclado y el mouse de una computadora y proporciona una salida gráfica articulada en el monitor de la computadora.</a:t>
          </a:r>
          <a:endParaRPr lang="en-US" dirty="0"/>
        </a:p>
      </dgm:t>
    </dgm:pt>
    <dgm:pt modelId="{39D00374-873D-43AD-B9D1-46C7B9990822}" type="parTrans" cxnId="{7401E0D9-458C-43EF-ABE5-73317A6E849F}">
      <dgm:prSet/>
      <dgm:spPr/>
      <dgm:t>
        <a:bodyPr/>
        <a:lstStyle/>
        <a:p>
          <a:endParaRPr lang="en-US"/>
        </a:p>
      </dgm:t>
    </dgm:pt>
    <dgm:pt modelId="{7DDF19D8-B80C-4FC2-831A-61654C50E111}" type="sibTrans" cxnId="{7401E0D9-458C-43EF-ABE5-73317A6E849F}">
      <dgm:prSet/>
      <dgm:spPr/>
      <dgm:t>
        <a:bodyPr/>
        <a:lstStyle/>
        <a:p>
          <a:endParaRPr lang="en-US"/>
        </a:p>
      </dgm:t>
    </dgm:pt>
    <dgm:pt modelId="{4919A313-677B-4BD2-BDF1-2FDA352E17D1}">
      <dgm:prSet/>
      <dgm:spPr/>
      <dgm:t>
        <a:bodyPr/>
        <a:lstStyle/>
        <a:p>
          <a:r>
            <a:rPr lang="es-PA" dirty="0"/>
            <a:t>Interfaz de voz: La interfaz de usuario de voz (VUI) es una tecnología de reconocimiento de voz que permite a las personas interactuar con una computadora, teléfono inteligente u otro dispositivo a través de comandos de voz.</a:t>
          </a:r>
          <a:endParaRPr lang="en-US" dirty="0"/>
        </a:p>
      </dgm:t>
    </dgm:pt>
    <dgm:pt modelId="{5275EA1F-4C0B-4AC5-A20F-D1633416B5C1}" type="parTrans" cxnId="{8661CB0B-B66E-493E-AB50-AF98851E972F}">
      <dgm:prSet/>
      <dgm:spPr/>
      <dgm:t>
        <a:bodyPr/>
        <a:lstStyle/>
        <a:p>
          <a:endParaRPr lang="en-US"/>
        </a:p>
      </dgm:t>
    </dgm:pt>
    <dgm:pt modelId="{AC7A1936-D822-40B3-9351-10944A7E0A77}" type="sibTrans" cxnId="{8661CB0B-B66E-493E-AB50-AF98851E972F}">
      <dgm:prSet/>
      <dgm:spPr/>
      <dgm:t>
        <a:bodyPr/>
        <a:lstStyle/>
        <a:p>
          <a:endParaRPr lang="en-US"/>
        </a:p>
      </dgm:t>
    </dgm:pt>
    <dgm:pt modelId="{D18E200F-0FE2-4189-99B0-EED47F774835}">
      <dgm:prSet/>
      <dgm:spPr/>
      <dgm:t>
        <a:bodyPr/>
        <a:lstStyle/>
        <a:p>
          <a:r>
            <a:rPr lang="es-PA" dirty="0"/>
            <a:t>Interfaz natural: Las interfaces de lenguaje natural son quizás el sueño y el ideal de los usuarios sin experiencia, ya que les permiten interactuar con la computadora en su lenguaje cotidiano o natural. No se requieren habilidades especiales del usuario, que interactúa con la computadora usando lenguaje natural.</a:t>
          </a:r>
          <a:endParaRPr lang="en-US" dirty="0"/>
        </a:p>
      </dgm:t>
    </dgm:pt>
    <dgm:pt modelId="{87352E18-3648-43CB-BDD3-703C4EC353D3}" type="parTrans" cxnId="{E1A1ABF2-6EAE-4940-BAAE-4BBF14747FCD}">
      <dgm:prSet/>
      <dgm:spPr/>
      <dgm:t>
        <a:bodyPr/>
        <a:lstStyle/>
        <a:p>
          <a:endParaRPr lang="en-US"/>
        </a:p>
      </dgm:t>
    </dgm:pt>
    <dgm:pt modelId="{AC207A9A-B732-491B-9D78-F41C77B852F6}" type="sibTrans" cxnId="{E1A1ABF2-6EAE-4940-BAAE-4BBF14747FCD}">
      <dgm:prSet/>
      <dgm:spPr/>
      <dgm:t>
        <a:bodyPr/>
        <a:lstStyle/>
        <a:p>
          <a:endParaRPr lang="en-US"/>
        </a:p>
      </dgm:t>
    </dgm:pt>
    <dgm:pt modelId="{4AAC344C-8112-4642-BFCE-EDD03EC937D8}">
      <dgm:prSet/>
      <dgm:spPr/>
      <dgm:t>
        <a:bodyPr/>
        <a:lstStyle/>
        <a:p>
          <a:r>
            <a:rPr lang="es-PA" dirty="0"/>
            <a:t>Interfaz tangible (TUI): es una interfaz donde las personas interactúan con información digital a través de un ambiente físico.</a:t>
          </a:r>
          <a:endParaRPr lang="en-US" dirty="0"/>
        </a:p>
      </dgm:t>
    </dgm:pt>
    <dgm:pt modelId="{E5151F9C-8D7E-4C3B-BDC1-98D22CFE1593}" type="parTrans" cxnId="{75522B92-99EF-40CD-898D-D92DA064FA81}">
      <dgm:prSet/>
      <dgm:spPr/>
      <dgm:t>
        <a:bodyPr/>
        <a:lstStyle/>
        <a:p>
          <a:endParaRPr lang="en-US"/>
        </a:p>
      </dgm:t>
    </dgm:pt>
    <dgm:pt modelId="{3D43C219-558C-4E08-9E09-2DE7D8628E31}" type="sibTrans" cxnId="{75522B92-99EF-40CD-898D-D92DA064FA81}">
      <dgm:prSet/>
      <dgm:spPr/>
      <dgm:t>
        <a:bodyPr/>
        <a:lstStyle/>
        <a:p>
          <a:endParaRPr lang="en-US"/>
        </a:p>
      </dgm:t>
    </dgm:pt>
    <dgm:pt modelId="{4B81C7BE-7537-4E05-8CBD-A68B8989DA47}" type="pres">
      <dgm:prSet presAssocID="{CDC63C6E-7660-4DF5-9455-8619AB9D94BA}" presName="root" presStyleCnt="0">
        <dgm:presLayoutVars>
          <dgm:dir/>
          <dgm:resizeHandles val="exact"/>
        </dgm:presLayoutVars>
      </dgm:prSet>
      <dgm:spPr/>
    </dgm:pt>
    <dgm:pt modelId="{26F551DA-C57A-4BFC-9DE3-448188C114B4}" type="pres">
      <dgm:prSet presAssocID="{8522E6BC-E4EF-4D34-99C9-318BB9DC02B1}" presName="compNode" presStyleCnt="0"/>
      <dgm:spPr/>
    </dgm:pt>
    <dgm:pt modelId="{06BAD425-7FBA-4ED0-9727-82C08A5A3C32}" type="pres">
      <dgm:prSet presAssocID="{8522E6BC-E4EF-4D34-99C9-318BB9DC02B1}" presName="iconRect" presStyleLbl="node1" presStyleIdx="0" presStyleCnt="5" custScaleX="222222" custScaleY="197098" custLinFactNeighborX="54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  <a:ln>
          <a:noFill/>
        </a:ln>
      </dgm:spPr>
    </dgm:pt>
    <dgm:pt modelId="{98D38DA3-F711-4669-B30A-047C704A9679}" type="pres">
      <dgm:prSet presAssocID="{8522E6BC-E4EF-4D34-99C9-318BB9DC02B1}" presName="spaceRect" presStyleCnt="0"/>
      <dgm:spPr/>
    </dgm:pt>
    <dgm:pt modelId="{AFC3CB09-95D9-426F-BD1F-730411913DCF}" type="pres">
      <dgm:prSet presAssocID="{8522E6BC-E4EF-4D34-99C9-318BB9DC02B1}" presName="textRect" presStyleLbl="revTx" presStyleIdx="0" presStyleCnt="5">
        <dgm:presLayoutVars>
          <dgm:chMax val="1"/>
          <dgm:chPref val="1"/>
        </dgm:presLayoutVars>
      </dgm:prSet>
      <dgm:spPr/>
    </dgm:pt>
    <dgm:pt modelId="{404312D9-E8C5-4945-899F-2639CCED3DAC}" type="pres">
      <dgm:prSet presAssocID="{7780E6F7-ED8D-4603-813A-3EE34AD6221F}" presName="sibTrans" presStyleCnt="0"/>
      <dgm:spPr/>
    </dgm:pt>
    <dgm:pt modelId="{B58666C1-A54F-40E4-AF55-AC402726D79D}" type="pres">
      <dgm:prSet presAssocID="{879BEEFC-BDA0-4321-AE98-376CC3800FE4}" presName="compNode" presStyleCnt="0"/>
      <dgm:spPr/>
    </dgm:pt>
    <dgm:pt modelId="{4096541F-31E5-4F11-92FD-22ECC19B781C}" type="pres">
      <dgm:prSet presAssocID="{879BEEFC-BDA0-4321-AE98-376CC3800FE4}" presName="iconRect" presStyleLbl="node1" presStyleIdx="1" presStyleCnt="5" custScaleX="208710" custScaleY="17623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0" r="-30000"/>
          </a:stretch>
        </a:blipFill>
        <a:ln>
          <a:noFill/>
        </a:ln>
      </dgm:spPr>
    </dgm:pt>
    <dgm:pt modelId="{665306CD-5667-4A0D-B6D6-5BF609CA3FFF}" type="pres">
      <dgm:prSet presAssocID="{879BEEFC-BDA0-4321-AE98-376CC3800FE4}" presName="spaceRect" presStyleCnt="0"/>
      <dgm:spPr/>
    </dgm:pt>
    <dgm:pt modelId="{480B1F59-52AE-4CDC-8D80-2EBC75F7A45B}" type="pres">
      <dgm:prSet presAssocID="{879BEEFC-BDA0-4321-AE98-376CC3800FE4}" presName="textRect" presStyleLbl="revTx" presStyleIdx="1" presStyleCnt="5">
        <dgm:presLayoutVars>
          <dgm:chMax val="1"/>
          <dgm:chPref val="1"/>
        </dgm:presLayoutVars>
      </dgm:prSet>
      <dgm:spPr/>
    </dgm:pt>
    <dgm:pt modelId="{AF898930-32B2-48A7-892B-31EA283C8C98}" type="pres">
      <dgm:prSet presAssocID="{7DDF19D8-B80C-4FC2-831A-61654C50E111}" presName="sibTrans" presStyleCnt="0"/>
      <dgm:spPr/>
    </dgm:pt>
    <dgm:pt modelId="{F88527C8-3257-43C4-8437-7FDDF5E1B826}" type="pres">
      <dgm:prSet presAssocID="{4919A313-677B-4BD2-BDF1-2FDA352E17D1}" presName="compNode" presStyleCnt="0"/>
      <dgm:spPr/>
    </dgm:pt>
    <dgm:pt modelId="{6F40A896-71AE-4DA4-88FA-274B34D631F0}" type="pres">
      <dgm:prSet presAssocID="{4919A313-677B-4BD2-BDF1-2FDA352E17D1}" presName="iconRect" presStyleLbl="node1" presStyleIdx="2" presStyleCnt="5" custScaleX="193193" custScaleY="176237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3717" r="-283"/>
          </a:stretch>
        </a:blipFill>
        <a:ln>
          <a:noFill/>
        </a:ln>
      </dgm:spPr>
    </dgm:pt>
    <dgm:pt modelId="{BB878BDA-0BF9-4F59-BA33-4B2ADAB0C7CB}" type="pres">
      <dgm:prSet presAssocID="{4919A313-677B-4BD2-BDF1-2FDA352E17D1}" presName="spaceRect" presStyleCnt="0"/>
      <dgm:spPr/>
    </dgm:pt>
    <dgm:pt modelId="{0DCB042E-9649-44EC-A5F9-33EB25742B19}" type="pres">
      <dgm:prSet presAssocID="{4919A313-677B-4BD2-BDF1-2FDA352E17D1}" presName="textRect" presStyleLbl="revTx" presStyleIdx="2" presStyleCnt="5">
        <dgm:presLayoutVars>
          <dgm:chMax val="1"/>
          <dgm:chPref val="1"/>
        </dgm:presLayoutVars>
      </dgm:prSet>
      <dgm:spPr/>
    </dgm:pt>
    <dgm:pt modelId="{97345EAE-E6B4-45A2-A140-C0D1B4F269E6}" type="pres">
      <dgm:prSet presAssocID="{AC7A1936-D822-40B3-9351-10944A7E0A77}" presName="sibTrans" presStyleCnt="0"/>
      <dgm:spPr/>
    </dgm:pt>
    <dgm:pt modelId="{8EC8AE56-F46A-4003-828B-BFFED266E27B}" type="pres">
      <dgm:prSet presAssocID="{D18E200F-0FE2-4189-99B0-EED47F774835}" presName="compNode" presStyleCnt="0"/>
      <dgm:spPr/>
    </dgm:pt>
    <dgm:pt modelId="{EC874AC2-8821-4090-A7F6-DCAB1D079E19}" type="pres">
      <dgm:prSet presAssocID="{D18E200F-0FE2-4189-99B0-EED47F774835}" presName="iconRect" presStyleLbl="node1" presStyleIdx="3" presStyleCnt="5" custScaleX="182605" custScaleY="1847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37000" r="-37000"/>
          </a:stretch>
        </a:blipFill>
        <a:ln>
          <a:noFill/>
        </a:ln>
      </dgm:spPr>
    </dgm:pt>
    <dgm:pt modelId="{4B91FA00-D14B-4387-B685-D264E28CD932}" type="pres">
      <dgm:prSet presAssocID="{D18E200F-0FE2-4189-99B0-EED47F774835}" presName="spaceRect" presStyleCnt="0"/>
      <dgm:spPr/>
    </dgm:pt>
    <dgm:pt modelId="{4C6C6184-31CC-4AA0-9BE4-62E399FD59B8}" type="pres">
      <dgm:prSet presAssocID="{D18E200F-0FE2-4189-99B0-EED47F774835}" presName="textRect" presStyleLbl="revTx" presStyleIdx="3" presStyleCnt="5">
        <dgm:presLayoutVars>
          <dgm:chMax val="1"/>
          <dgm:chPref val="1"/>
        </dgm:presLayoutVars>
      </dgm:prSet>
      <dgm:spPr/>
    </dgm:pt>
    <dgm:pt modelId="{ED116FF3-845D-49E0-9E52-B3C9DCA0E76F}" type="pres">
      <dgm:prSet presAssocID="{AC207A9A-B732-491B-9D78-F41C77B852F6}" presName="sibTrans" presStyleCnt="0"/>
      <dgm:spPr/>
    </dgm:pt>
    <dgm:pt modelId="{4A2B183A-DEFC-4EB0-A243-20985711A465}" type="pres">
      <dgm:prSet presAssocID="{4AAC344C-8112-4642-BFCE-EDD03EC937D8}" presName="compNode" presStyleCnt="0"/>
      <dgm:spPr/>
    </dgm:pt>
    <dgm:pt modelId="{91D60D97-C9D6-48D0-89F6-2BAE56D14F8F}" type="pres">
      <dgm:prSet presAssocID="{4AAC344C-8112-4642-BFCE-EDD03EC937D8}" presName="iconRect" presStyleLbl="node1" presStyleIdx="4" presStyleCnt="5" custScaleX="185999" custScaleY="186859"/>
      <dgm:spPr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29000" r="-29000"/>
          </a:stretch>
        </a:blipFill>
        <a:ln>
          <a:noFill/>
        </a:ln>
      </dgm:spPr>
    </dgm:pt>
    <dgm:pt modelId="{8C840649-C455-4FAC-838F-1CBFCB3F4206}" type="pres">
      <dgm:prSet presAssocID="{4AAC344C-8112-4642-BFCE-EDD03EC937D8}" presName="spaceRect" presStyleCnt="0"/>
      <dgm:spPr/>
    </dgm:pt>
    <dgm:pt modelId="{6268A89B-CA61-458A-AB88-FCDDF4B0757D}" type="pres">
      <dgm:prSet presAssocID="{4AAC344C-8112-4642-BFCE-EDD03EC937D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165B05-FCD3-455D-8A93-3F2F4B3B6D78}" type="presOf" srcId="{D18E200F-0FE2-4189-99B0-EED47F774835}" destId="{4C6C6184-31CC-4AA0-9BE4-62E399FD59B8}" srcOrd="0" destOrd="0" presId="urn:microsoft.com/office/officeart/2018/2/layout/IconLabelList"/>
    <dgm:cxn modelId="{8661CB0B-B66E-493E-AB50-AF98851E972F}" srcId="{CDC63C6E-7660-4DF5-9455-8619AB9D94BA}" destId="{4919A313-677B-4BD2-BDF1-2FDA352E17D1}" srcOrd="2" destOrd="0" parTransId="{5275EA1F-4C0B-4AC5-A20F-D1633416B5C1}" sibTransId="{AC7A1936-D822-40B3-9351-10944A7E0A77}"/>
    <dgm:cxn modelId="{29224414-4FD2-4D14-84A8-5D12327FA4B6}" srcId="{CDC63C6E-7660-4DF5-9455-8619AB9D94BA}" destId="{8522E6BC-E4EF-4D34-99C9-318BB9DC02B1}" srcOrd="0" destOrd="0" parTransId="{BE91C956-213D-4659-8186-5B7A0414DD4A}" sibTransId="{7780E6F7-ED8D-4603-813A-3EE34AD6221F}"/>
    <dgm:cxn modelId="{3DC15723-B09F-4E70-AA25-B84713ECB921}" type="presOf" srcId="{879BEEFC-BDA0-4321-AE98-376CC3800FE4}" destId="{480B1F59-52AE-4CDC-8D80-2EBC75F7A45B}" srcOrd="0" destOrd="0" presId="urn:microsoft.com/office/officeart/2018/2/layout/IconLabelList"/>
    <dgm:cxn modelId="{8350AC32-758B-4DF4-93C0-3799DB7DB20D}" type="presOf" srcId="{4919A313-677B-4BD2-BDF1-2FDA352E17D1}" destId="{0DCB042E-9649-44EC-A5F9-33EB25742B19}" srcOrd="0" destOrd="0" presId="urn:microsoft.com/office/officeart/2018/2/layout/IconLabelList"/>
    <dgm:cxn modelId="{80BFEA88-3C43-42B9-9216-F9B10743E912}" type="presOf" srcId="{CDC63C6E-7660-4DF5-9455-8619AB9D94BA}" destId="{4B81C7BE-7537-4E05-8CBD-A68B8989DA47}" srcOrd="0" destOrd="0" presId="urn:microsoft.com/office/officeart/2018/2/layout/IconLabelList"/>
    <dgm:cxn modelId="{75522B92-99EF-40CD-898D-D92DA064FA81}" srcId="{CDC63C6E-7660-4DF5-9455-8619AB9D94BA}" destId="{4AAC344C-8112-4642-BFCE-EDD03EC937D8}" srcOrd="4" destOrd="0" parTransId="{E5151F9C-8D7E-4C3B-BDC1-98D22CFE1593}" sibTransId="{3D43C219-558C-4E08-9E09-2DE7D8628E31}"/>
    <dgm:cxn modelId="{8B3193CC-F563-4A3E-89A0-92E981FCF05F}" type="presOf" srcId="{4AAC344C-8112-4642-BFCE-EDD03EC937D8}" destId="{6268A89B-CA61-458A-AB88-FCDDF4B0757D}" srcOrd="0" destOrd="0" presId="urn:microsoft.com/office/officeart/2018/2/layout/IconLabelList"/>
    <dgm:cxn modelId="{7401E0D9-458C-43EF-ABE5-73317A6E849F}" srcId="{CDC63C6E-7660-4DF5-9455-8619AB9D94BA}" destId="{879BEEFC-BDA0-4321-AE98-376CC3800FE4}" srcOrd="1" destOrd="0" parTransId="{39D00374-873D-43AD-B9D1-46C7B9990822}" sibTransId="{7DDF19D8-B80C-4FC2-831A-61654C50E111}"/>
    <dgm:cxn modelId="{3296B8DB-3767-4833-ADE0-A49007A48F24}" type="presOf" srcId="{8522E6BC-E4EF-4D34-99C9-318BB9DC02B1}" destId="{AFC3CB09-95D9-426F-BD1F-730411913DCF}" srcOrd="0" destOrd="0" presId="urn:microsoft.com/office/officeart/2018/2/layout/IconLabelList"/>
    <dgm:cxn modelId="{E1A1ABF2-6EAE-4940-BAAE-4BBF14747FCD}" srcId="{CDC63C6E-7660-4DF5-9455-8619AB9D94BA}" destId="{D18E200F-0FE2-4189-99B0-EED47F774835}" srcOrd="3" destOrd="0" parTransId="{87352E18-3648-43CB-BDD3-703C4EC353D3}" sibTransId="{AC207A9A-B732-491B-9D78-F41C77B852F6}"/>
    <dgm:cxn modelId="{EAB21BC3-6D89-4A4E-BC17-D2799F0C2806}" type="presParOf" srcId="{4B81C7BE-7537-4E05-8CBD-A68B8989DA47}" destId="{26F551DA-C57A-4BFC-9DE3-448188C114B4}" srcOrd="0" destOrd="0" presId="urn:microsoft.com/office/officeart/2018/2/layout/IconLabelList"/>
    <dgm:cxn modelId="{21AF74BB-C672-4EFD-BB1B-A58D9C2C665B}" type="presParOf" srcId="{26F551DA-C57A-4BFC-9DE3-448188C114B4}" destId="{06BAD425-7FBA-4ED0-9727-82C08A5A3C32}" srcOrd="0" destOrd="0" presId="urn:microsoft.com/office/officeart/2018/2/layout/IconLabelList"/>
    <dgm:cxn modelId="{44737D92-FCC5-4827-A54C-D734B9C309AE}" type="presParOf" srcId="{26F551DA-C57A-4BFC-9DE3-448188C114B4}" destId="{98D38DA3-F711-4669-B30A-047C704A9679}" srcOrd="1" destOrd="0" presId="urn:microsoft.com/office/officeart/2018/2/layout/IconLabelList"/>
    <dgm:cxn modelId="{19193CBF-83D6-4FFC-89B3-DE7EF65E9F03}" type="presParOf" srcId="{26F551DA-C57A-4BFC-9DE3-448188C114B4}" destId="{AFC3CB09-95D9-426F-BD1F-730411913DCF}" srcOrd="2" destOrd="0" presId="urn:microsoft.com/office/officeart/2018/2/layout/IconLabelList"/>
    <dgm:cxn modelId="{DAF6E5D0-B100-484C-8A48-5E7FBE5FB39F}" type="presParOf" srcId="{4B81C7BE-7537-4E05-8CBD-A68B8989DA47}" destId="{404312D9-E8C5-4945-899F-2639CCED3DAC}" srcOrd="1" destOrd="0" presId="urn:microsoft.com/office/officeart/2018/2/layout/IconLabelList"/>
    <dgm:cxn modelId="{B96D1709-8C14-473A-B64C-061B84700917}" type="presParOf" srcId="{4B81C7BE-7537-4E05-8CBD-A68B8989DA47}" destId="{B58666C1-A54F-40E4-AF55-AC402726D79D}" srcOrd="2" destOrd="0" presId="urn:microsoft.com/office/officeart/2018/2/layout/IconLabelList"/>
    <dgm:cxn modelId="{ED653FC9-5779-48BE-BC74-4C549B74E84E}" type="presParOf" srcId="{B58666C1-A54F-40E4-AF55-AC402726D79D}" destId="{4096541F-31E5-4F11-92FD-22ECC19B781C}" srcOrd="0" destOrd="0" presId="urn:microsoft.com/office/officeart/2018/2/layout/IconLabelList"/>
    <dgm:cxn modelId="{092A7ED4-F3F8-465B-A427-CE724419FD82}" type="presParOf" srcId="{B58666C1-A54F-40E4-AF55-AC402726D79D}" destId="{665306CD-5667-4A0D-B6D6-5BF609CA3FFF}" srcOrd="1" destOrd="0" presId="urn:microsoft.com/office/officeart/2018/2/layout/IconLabelList"/>
    <dgm:cxn modelId="{6F4844F8-CD05-4E79-955B-7973AFBA853B}" type="presParOf" srcId="{B58666C1-A54F-40E4-AF55-AC402726D79D}" destId="{480B1F59-52AE-4CDC-8D80-2EBC75F7A45B}" srcOrd="2" destOrd="0" presId="urn:microsoft.com/office/officeart/2018/2/layout/IconLabelList"/>
    <dgm:cxn modelId="{1AAEDE97-0809-4BB3-9268-FEA3B15BF3E8}" type="presParOf" srcId="{4B81C7BE-7537-4E05-8CBD-A68B8989DA47}" destId="{AF898930-32B2-48A7-892B-31EA283C8C98}" srcOrd="3" destOrd="0" presId="urn:microsoft.com/office/officeart/2018/2/layout/IconLabelList"/>
    <dgm:cxn modelId="{70B2F7CD-87A8-4A8A-9AC1-4209F9166BCE}" type="presParOf" srcId="{4B81C7BE-7537-4E05-8CBD-A68B8989DA47}" destId="{F88527C8-3257-43C4-8437-7FDDF5E1B826}" srcOrd="4" destOrd="0" presId="urn:microsoft.com/office/officeart/2018/2/layout/IconLabelList"/>
    <dgm:cxn modelId="{3343EFF0-2625-4EC8-826A-91E59A490819}" type="presParOf" srcId="{F88527C8-3257-43C4-8437-7FDDF5E1B826}" destId="{6F40A896-71AE-4DA4-88FA-274B34D631F0}" srcOrd="0" destOrd="0" presId="urn:microsoft.com/office/officeart/2018/2/layout/IconLabelList"/>
    <dgm:cxn modelId="{A95D1212-FB5B-480A-903A-CB1840A38A0E}" type="presParOf" srcId="{F88527C8-3257-43C4-8437-7FDDF5E1B826}" destId="{BB878BDA-0BF9-4F59-BA33-4B2ADAB0C7CB}" srcOrd="1" destOrd="0" presId="urn:microsoft.com/office/officeart/2018/2/layout/IconLabelList"/>
    <dgm:cxn modelId="{52084AE6-B438-4FB4-A622-1661A0E57E99}" type="presParOf" srcId="{F88527C8-3257-43C4-8437-7FDDF5E1B826}" destId="{0DCB042E-9649-44EC-A5F9-33EB25742B19}" srcOrd="2" destOrd="0" presId="urn:microsoft.com/office/officeart/2018/2/layout/IconLabelList"/>
    <dgm:cxn modelId="{A500F157-4732-475A-B80E-8103D4DBAAC5}" type="presParOf" srcId="{4B81C7BE-7537-4E05-8CBD-A68B8989DA47}" destId="{97345EAE-E6B4-45A2-A140-C0D1B4F269E6}" srcOrd="5" destOrd="0" presId="urn:microsoft.com/office/officeart/2018/2/layout/IconLabelList"/>
    <dgm:cxn modelId="{9BF54E53-A75C-4C4F-B2ED-F88C4C84C125}" type="presParOf" srcId="{4B81C7BE-7537-4E05-8CBD-A68B8989DA47}" destId="{8EC8AE56-F46A-4003-828B-BFFED266E27B}" srcOrd="6" destOrd="0" presId="urn:microsoft.com/office/officeart/2018/2/layout/IconLabelList"/>
    <dgm:cxn modelId="{709D1DB5-3C2D-46AE-88AA-9327288532F9}" type="presParOf" srcId="{8EC8AE56-F46A-4003-828B-BFFED266E27B}" destId="{EC874AC2-8821-4090-A7F6-DCAB1D079E19}" srcOrd="0" destOrd="0" presId="urn:microsoft.com/office/officeart/2018/2/layout/IconLabelList"/>
    <dgm:cxn modelId="{89D758A0-E10D-4CE2-B756-F73656440D81}" type="presParOf" srcId="{8EC8AE56-F46A-4003-828B-BFFED266E27B}" destId="{4B91FA00-D14B-4387-B685-D264E28CD932}" srcOrd="1" destOrd="0" presId="urn:microsoft.com/office/officeart/2018/2/layout/IconLabelList"/>
    <dgm:cxn modelId="{DC3BCD81-535F-4F99-9D97-74814CBAE52A}" type="presParOf" srcId="{8EC8AE56-F46A-4003-828B-BFFED266E27B}" destId="{4C6C6184-31CC-4AA0-9BE4-62E399FD59B8}" srcOrd="2" destOrd="0" presId="urn:microsoft.com/office/officeart/2018/2/layout/IconLabelList"/>
    <dgm:cxn modelId="{98B5B70D-C69D-4EC4-ADC4-8D1AC19D7C59}" type="presParOf" srcId="{4B81C7BE-7537-4E05-8CBD-A68B8989DA47}" destId="{ED116FF3-845D-49E0-9E52-B3C9DCA0E76F}" srcOrd="7" destOrd="0" presId="urn:microsoft.com/office/officeart/2018/2/layout/IconLabelList"/>
    <dgm:cxn modelId="{92336B42-2E61-4F76-895B-AAE9CCFA3777}" type="presParOf" srcId="{4B81C7BE-7537-4E05-8CBD-A68B8989DA47}" destId="{4A2B183A-DEFC-4EB0-A243-20985711A465}" srcOrd="8" destOrd="0" presId="urn:microsoft.com/office/officeart/2018/2/layout/IconLabelList"/>
    <dgm:cxn modelId="{698D3FBD-8010-4764-B82E-0F9764CC87EB}" type="presParOf" srcId="{4A2B183A-DEFC-4EB0-A243-20985711A465}" destId="{91D60D97-C9D6-48D0-89F6-2BAE56D14F8F}" srcOrd="0" destOrd="0" presId="urn:microsoft.com/office/officeart/2018/2/layout/IconLabelList"/>
    <dgm:cxn modelId="{C9BD6D1F-FB9E-4EB7-B4B2-542B0F9AA744}" type="presParOf" srcId="{4A2B183A-DEFC-4EB0-A243-20985711A465}" destId="{8C840649-C455-4FAC-838F-1CBFCB3F4206}" srcOrd="1" destOrd="0" presId="urn:microsoft.com/office/officeart/2018/2/layout/IconLabelList"/>
    <dgm:cxn modelId="{4671FDF6-775E-4004-BE14-A4287CDD2116}" type="presParOf" srcId="{4A2B183A-DEFC-4EB0-A243-20985711A465}" destId="{6268A89B-CA61-458A-AB88-FCDDF4B075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124B3-7F04-49F3-A218-8FA144882AF6}">
      <dsp:nvSpPr>
        <dsp:cNvPr id="0" name=""/>
        <dsp:cNvSpPr/>
      </dsp:nvSpPr>
      <dsp:spPr>
        <a:xfrm>
          <a:off x="935070" y="172452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BE69-B273-4D5C-8546-E92301785657}">
      <dsp:nvSpPr>
        <dsp:cNvPr id="0" name=""/>
        <dsp:cNvSpPr/>
      </dsp:nvSpPr>
      <dsp:spPr>
        <a:xfrm>
          <a:off x="4097" y="1303160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PA" sz="3200" kern="1200"/>
            <a:t>Estándar</a:t>
          </a:r>
          <a:endParaRPr lang="en-US" sz="3200" kern="1200"/>
        </a:p>
      </dsp:txBody>
      <dsp:txXfrm>
        <a:off x="4097" y="1303160"/>
        <a:ext cx="2864531" cy="429679"/>
      </dsp:txXfrm>
    </dsp:sp>
    <dsp:sp modelId="{64078D8B-C994-48D8-B50B-AF5800EC9558}">
      <dsp:nvSpPr>
        <dsp:cNvPr id="0" name=""/>
        <dsp:cNvSpPr/>
      </dsp:nvSpPr>
      <dsp:spPr>
        <a:xfrm>
          <a:off x="4097" y="1792432"/>
          <a:ext cx="2864531" cy="135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kern="1200"/>
            <a:t>Usa dispositivos estándares para interactuar con el ser humano: teclados, ratón, monitor.</a:t>
          </a:r>
          <a:endParaRPr lang="en-US" sz="1700" kern="1200"/>
        </a:p>
      </dsp:txBody>
      <dsp:txXfrm>
        <a:off x="4097" y="1792432"/>
        <a:ext cx="2864531" cy="1359609"/>
      </dsp:txXfrm>
    </dsp:sp>
    <dsp:sp modelId="{C3F676E6-0799-4A43-A300-D3AB276160E0}">
      <dsp:nvSpPr>
        <dsp:cNvPr id="0" name=""/>
        <dsp:cNvSpPr/>
      </dsp:nvSpPr>
      <dsp:spPr>
        <a:xfrm>
          <a:off x="4300894" y="172452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B5B6B-11BE-4E0D-819B-1D3F165F248F}">
      <dsp:nvSpPr>
        <dsp:cNvPr id="0" name=""/>
        <dsp:cNvSpPr/>
      </dsp:nvSpPr>
      <dsp:spPr>
        <a:xfrm>
          <a:off x="3369921" y="1303160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PA" sz="3200" kern="1200"/>
            <a:t>Virtual</a:t>
          </a:r>
          <a:endParaRPr lang="en-US" sz="3200" kern="1200"/>
        </a:p>
      </dsp:txBody>
      <dsp:txXfrm>
        <a:off x="3369921" y="1303160"/>
        <a:ext cx="2864531" cy="429679"/>
      </dsp:txXfrm>
    </dsp:sp>
    <dsp:sp modelId="{04025F33-3394-4316-8937-C97180890A28}">
      <dsp:nvSpPr>
        <dsp:cNvPr id="0" name=""/>
        <dsp:cNvSpPr/>
      </dsp:nvSpPr>
      <dsp:spPr>
        <a:xfrm>
          <a:off x="3369921" y="1792432"/>
          <a:ext cx="2864531" cy="135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kern="1200"/>
            <a:t>Se da cuando la CUI bloquea el mundo real: lentes y cascos para realidad virtual (Dispositivos montados en la cabeza – HMD)</a:t>
          </a:r>
          <a:endParaRPr lang="en-US" sz="1700" kern="1200"/>
        </a:p>
      </dsp:txBody>
      <dsp:txXfrm>
        <a:off x="3369921" y="1792432"/>
        <a:ext cx="2864531" cy="1359609"/>
      </dsp:txXfrm>
    </dsp:sp>
    <dsp:sp modelId="{838CE298-5BC6-4C27-8FCE-0A154D8005CF}">
      <dsp:nvSpPr>
        <dsp:cNvPr id="0" name=""/>
        <dsp:cNvSpPr/>
      </dsp:nvSpPr>
      <dsp:spPr>
        <a:xfrm>
          <a:off x="7557567" y="28682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E3BEF-B8CF-46D0-ADF4-3C90ABCFFD16}">
      <dsp:nvSpPr>
        <dsp:cNvPr id="0" name=""/>
        <dsp:cNvSpPr/>
      </dsp:nvSpPr>
      <dsp:spPr>
        <a:xfrm>
          <a:off x="6735746" y="1303160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PA" sz="3200" kern="1200"/>
            <a:t>Aumentada</a:t>
          </a:r>
          <a:endParaRPr lang="en-US" sz="3200" kern="1200"/>
        </a:p>
      </dsp:txBody>
      <dsp:txXfrm>
        <a:off x="6735746" y="1303160"/>
        <a:ext cx="2864531" cy="429679"/>
      </dsp:txXfrm>
    </dsp:sp>
    <dsp:sp modelId="{8A139F51-0165-47AC-B7F2-33F8CB4AC6F7}">
      <dsp:nvSpPr>
        <dsp:cNvPr id="0" name=""/>
        <dsp:cNvSpPr/>
      </dsp:nvSpPr>
      <dsp:spPr>
        <a:xfrm>
          <a:off x="6735746" y="1792432"/>
          <a:ext cx="2864531" cy="135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kern="1200"/>
            <a:t>Se da cuando la CUI no bloquean la realidad: lentes de realidad aumentada, en general múltiples dispositivos sin marcos (Markerless augmented reality devices)</a:t>
          </a:r>
          <a:endParaRPr lang="en-US" sz="1700" kern="1200"/>
        </a:p>
      </dsp:txBody>
      <dsp:txXfrm>
        <a:off x="6735746" y="1792432"/>
        <a:ext cx="2864531" cy="1359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AD425-7FBA-4ED0-9727-82C08A5A3C32}">
      <dsp:nvSpPr>
        <dsp:cNvPr id="0" name=""/>
        <dsp:cNvSpPr/>
      </dsp:nvSpPr>
      <dsp:spPr>
        <a:xfrm>
          <a:off x="237497" y="208864"/>
          <a:ext cx="1615428" cy="14327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3CB09-95D9-426F-BD1F-730411913DCF}">
      <dsp:nvSpPr>
        <dsp:cNvPr id="0" name=""/>
        <dsp:cNvSpPr/>
      </dsp:nvSpPr>
      <dsp:spPr>
        <a:xfrm>
          <a:off x="198212" y="1671839"/>
          <a:ext cx="1615429" cy="1443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/>
            <a:t>Interfaz de texto o línea de comando (CLI): solicitan al usuario que proporcione información escribiendo una cadena de comando con el teclado de la computadora y responda enviando texto al monitor de la computadora.</a:t>
          </a:r>
          <a:endParaRPr lang="en-US" sz="1100" kern="1200" dirty="0"/>
        </a:p>
      </dsp:txBody>
      <dsp:txXfrm>
        <a:off x="198212" y="1671839"/>
        <a:ext cx="1615429" cy="1443790"/>
      </dsp:txXfrm>
    </dsp:sp>
    <dsp:sp modelId="{4096541F-31E5-4F11-92FD-22ECC19B781C}">
      <dsp:nvSpPr>
        <dsp:cNvPr id="0" name=""/>
        <dsp:cNvSpPr/>
      </dsp:nvSpPr>
      <dsp:spPr>
        <a:xfrm>
          <a:off x="2145455" y="246776"/>
          <a:ext cx="1517203" cy="128114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B1F59-52AE-4CDC-8D80-2EBC75F7A45B}">
      <dsp:nvSpPr>
        <dsp:cNvPr id="0" name=""/>
        <dsp:cNvSpPr/>
      </dsp:nvSpPr>
      <dsp:spPr>
        <a:xfrm>
          <a:off x="2096342" y="1633927"/>
          <a:ext cx="1615429" cy="1443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/>
            <a:t>Interfaz gráfica (GUI): acepta entradas a través de dispositivos como el teclado y el mouse de una computadora y proporciona una salida gráfica articulada en el monitor de la computadora.</a:t>
          </a:r>
          <a:endParaRPr lang="en-US" sz="1100" kern="1200" dirty="0"/>
        </a:p>
      </dsp:txBody>
      <dsp:txXfrm>
        <a:off x="2096342" y="1633927"/>
        <a:ext cx="1615429" cy="1443790"/>
      </dsp:txXfrm>
    </dsp:sp>
    <dsp:sp modelId="{6F40A896-71AE-4DA4-88FA-274B34D631F0}">
      <dsp:nvSpPr>
        <dsp:cNvPr id="0" name=""/>
        <dsp:cNvSpPr/>
      </dsp:nvSpPr>
      <dsp:spPr>
        <a:xfrm>
          <a:off x="4099985" y="246776"/>
          <a:ext cx="1404403" cy="1281143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3717" r="-283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B042E-9649-44EC-A5F9-33EB25742B19}">
      <dsp:nvSpPr>
        <dsp:cNvPr id="0" name=""/>
        <dsp:cNvSpPr/>
      </dsp:nvSpPr>
      <dsp:spPr>
        <a:xfrm>
          <a:off x="3994472" y="1633927"/>
          <a:ext cx="1615429" cy="1443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/>
            <a:t>Interfaz de voz: La interfaz de usuario de voz (VUI) es una tecnología de reconocimiento de voz que permite a las personas interactuar con una computadora, teléfono inteligente u otro dispositivo a través de comandos de voz.</a:t>
          </a:r>
          <a:endParaRPr lang="en-US" sz="1100" kern="1200" dirty="0"/>
        </a:p>
      </dsp:txBody>
      <dsp:txXfrm>
        <a:off x="3994472" y="1633927"/>
        <a:ext cx="1615429" cy="1443790"/>
      </dsp:txXfrm>
    </dsp:sp>
    <dsp:sp modelId="{EC874AC2-8821-4090-A7F6-DCAB1D079E19}">
      <dsp:nvSpPr>
        <dsp:cNvPr id="0" name=""/>
        <dsp:cNvSpPr/>
      </dsp:nvSpPr>
      <dsp:spPr>
        <a:xfrm>
          <a:off x="6036599" y="231303"/>
          <a:ext cx="1327434" cy="13430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37000" r="-37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C6184-31CC-4AA0-9BE4-62E399FD59B8}">
      <dsp:nvSpPr>
        <dsp:cNvPr id="0" name=""/>
        <dsp:cNvSpPr/>
      </dsp:nvSpPr>
      <dsp:spPr>
        <a:xfrm>
          <a:off x="5892602" y="1649400"/>
          <a:ext cx="1615429" cy="1443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/>
            <a:t>Interfaz natural: Las interfaces de lenguaje natural son quizás el sueño y el ideal de los usuarios sin experiencia, ya que les permiten interactuar con la computadora en su lenguaje cotidiano o natural. No se requieren habilidades especiales del usuario, que interactúa con la computadora usando lenguaje natural.</a:t>
          </a:r>
          <a:endParaRPr lang="en-US" sz="1100" kern="1200" dirty="0"/>
        </a:p>
      </dsp:txBody>
      <dsp:txXfrm>
        <a:off x="5892602" y="1649400"/>
        <a:ext cx="1615429" cy="1443790"/>
      </dsp:txXfrm>
    </dsp:sp>
    <dsp:sp modelId="{91D60D97-C9D6-48D0-89F6-2BAE56D14F8F}">
      <dsp:nvSpPr>
        <dsp:cNvPr id="0" name=""/>
        <dsp:cNvSpPr/>
      </dsp:nvSpPr>
      <dsp:spPr>
        <a:xfrm>
          <a:off x="7922393" y="227472"/>
          <a:ext cx="1352107" cy="135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29000" r="-2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8A89B-CA61-458A-AB88-FCDDF4B0757D}">
      <dsp:nvSpPr>
        <dsp:cNvPr id="0" name=""/>
        <dsp:cNvSpPr/>
      </dsp:nvSpPr>
      <dsp:spPr>
        <a:xfrm>
          <a:off x="7790732" y="1653231"/>
          <a:ext cx="1615429" cy="1443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/>
            <a:t>Interfaz tangible (TUI): es una interfaz donde las personas interactúan con información digital a través de un ambiente físico.</a:t>
          </a:r>
          <a:endParaRPr lang="en-US" sz="1100" kern="1200" dirty="0"/>
        </a:p>
      </dsp:txBody>
      <dsp:txXfrm>
        <a:off x="7790732" y="1653231"/>
        <a:ext cx="1615429" cy="1443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28BB7-852D-4594-83B6-9F16684AA981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5EF37-C96F-4E4C-9B9D-0902453F2E6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3994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6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0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216" y="228600"/>
            <a:ext cx="11041184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1" y="1885950"/>
            <a:ext cx="5357446" cy="41719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54616" y="1885951"/>
            <a:ext cx="5359401" cy="20097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154616" y="4048126"/>
            <a:ext cx="5359401" cy="20097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85FAC-5038-4AF6-8331-9B6883A20CBE}" type="slidenum">
              <a:rPr lang="en-US" altLang="es-PA"/>
              <a:pPr/>
              <a:t>‹Nº›</a:t>
            </a:fld>
            <a:endParaRPr lang="en-US" altLang="es-PA"/>
          </a:p>
        </p:txBody>
      </p:sp>
    </p:spTree>
    <p:extLst>
      <p:ext uri="{BB962C8B-B14F-4D97-AF65-F5344CB8AC3E}">
        <p14:creationId xmlns:p14="http://schemas.microsoft.com/office/powerpoint/2010/main" val="347981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3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4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4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826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5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5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9C93-714C-48ED-B0C2-AF16BB57D2B8}" type="datetimeFigureOut">
              <a:rPr lang="es-PA" smtClean="0"/>
              <a:t>05/12/20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A6EA6E-4695-4F0A-B322-24991B5055B4}" type="slidenum">
              <a:rPr lang="es-PA" smtClean="0"/>
              <a:t>‹Nº›</a:t>
            </a:fld>
            <a:endParaRPr lang="es-P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3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xd.research.microsoft.com/work/being-human-human-computer-interaction-in-the-year-2020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s-PA" dirty="0"/>
              <a:t>Módulo 2: Diseño de interfaz e  Interacción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8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Resultado de imagen para multimedia user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740840"/>
            <a:ext cx="4960442" cy="279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Multimedia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Combina diferentes medios en una interfaz: gráficas, texto, vídeo, sonido y animación, y enlaces.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ransparent OLED Display">
            <a:extLst>
              <a:ext uri="{FF2B5EF4-FFF2-40B4-BE49-F238E27FC236}">
                <a16:creationId xmlns:a16="http://schemas.microsoft.com/office/drawing/2014/main" id="{2007CB8E-9004-4D36-A6A0-173F2F617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3084"/>
          <a:stretch/>
        </p:blipFill>
        <p:spPr bwMode="auto"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rmy Mind-Control Projects">
            <a:extLst>
              <a:ext uri="{FF2B5EF4-FFF2-40B4-BE49-F238E27FC236}">
                <a16:creationId xmlns:a16="http://schemas.microsoft.com/office/drawing/2014/main" id="{9D0104AA-80C7-4C6C-B796-AF812A9D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0" r="11842" b="2"/>
          <a:stretch/>
        </p:blipFill>
        <p:spPr bwMode="auto"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Gesture-Based Control for TVs">
            <a:extLst>
              <a:ext uri="{FF2B5EF4-FFF2-40B4-BE49-F238E27FC236}">
                <a16:creationId xmlns:a16="http://schemas.microsoft.com/office/drawing/2014/main" id="{601AA3CB-296E-4B15-AC19-FFF767E0F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8" b="26262"/>
          <a:stretch/>
        </p:blipFill>
        <p:spPr bwMode="auto"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ugmented Reality in a Contact Lens">
            <a:extLst>
              <a:ext uri="{FF2B5EF4-FFF2-40B4-BE49-F238E27FC236}">
                <a16:creationId xmlns:a16="http://schemas.microsoft.com/office/drawing/2014/main" id="{2AC527C9-6EE9-479C-BE03-72B947355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9"/>
          <a:stretch/>
        </p:blipFill>
        <p:spPr bwMode="auto"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3E0B3-22F4-4153-9146-9DEF84E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El futuro de las interfaces de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E5459-1EB8-4518-A968-C44BD06CF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A" dirty="0"/>
              <a:t>Interfaces Biométricas y Cibernéticas</a:t>
            </a:r>
          </a:p>
          <a:p>
            <a:pPr lvl="1"/>
            <a:r>
              <a:rPr lang="es-PA" dirty="0"/>
              <a:t>En informática, la cibernética se refiere con mayor frecuencia a los sistemas robóticos y al control y comando de esos sistemas. La biometría, por otro lado, se refiere a los marcadores biológicos que tiene todo ser humano (y todas las formas de vida) y que generalmente son únicos para cada persona. Estos se utilizan con mayor frecuencia con fines de seguridad, como huellas digitales o escáneres de retina.</a:t>
            </a:r>
          </a:p>
          <a:p>
            <a:r>
              <a:rPr lang="es-PA" dirty="0"/>
              <a:t>Interfaz cerebro-computador</a:t>
            </a:r>
          </a:p>
          <a:p>
            <a:pPr lvl="1"/>
            <a:r>
              <a:rPr lang="es-PA" dirty="0"/>
              <a:t>En una interfaz cerebro-computadora, una computadora está controlada exclusivamente por el pensamiento (o, más exactamente, las ondas cerebrales). Se están aplicando algunos enfoques diferentes, incluidos los implantes cerebrales directos, los cascos completos y las cintas para la cabeza que capturan e interpretan las ondas cerebrales.</a:t>
            </a:r>
          </a:p>
          <a:p>
            <a:r>
              <a:rPr lang="es-PA" dirty="0"/>
              <a:t>Otras: Telepresencia, basadas en inteligencia artificial, conversacionales (más precisas), etc.</a:t>
            </a:r>
          </a:p>
        </p:txBody>
      </p:sp>
    </p:spTree>
    <p:extLst>
      <p:ext uri="{BB962C8B-B14F-4D97-AF65-F5344CB8AC3E}">
        <p14:creationId xmlns:p14="http://schemas.microsoft.com/office/powerpoint/2010/main" val="299589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Tipos de Interfaces (PREECE)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A" dirty="0"/>
              <a:t>Basada en comandos</a:t>
            </a:r>
          </a:p>
          <a:p>
            <a:r>
              <a:rPr lang="es-PA" dirty="0"/>
              <a:t>WIMP y GUI</a:t>
            </a:r>
          </a:p>
          <a:p>
            <a:r>
              <a:rPr lang="es-PA" dirty="0"/>
              <a:t>Multimedia</a:t>
            </a:r>
          </a:p>
          <a:p>
            <a:r>
              <a:rPr lang="es-PA" dirty="0"/>
              <a:t>Realidad virtual</a:t>
            </a:r>
          </a:p>
          <a:p>
            <a:r>
              <a:rPr lang="es-PA" dirty="0"/>
              <a:t>Visualización de información / Tablero de mandos</a:t>
            </a:r>
          </a:p>
          <a:p>
            <a:r>
              <a:rPr lang="es-PA" dirty="0"/>
              <a:t>Web</a:t>
            </a:r>
          </a:p>
          <a:p>
            <a:r>
              <a:rPr lang="es-PA" dirty="0"/>
              <a:t>Electrónica de consumo</a:t>
            </a:r>
          </a:p>
          <a:p>
            <a:r>
              <a:rPr lang="es-PA" dirty="0"/>
              <a:t>Móvil</a:t>
            </a:r>
          </a:p>
          <a:p>
            <a:r>
              <a:rPr lang="es-PA" dirty="0" err="1"/>
              <a:t>Vestibles</a:t>
            </a:r>
            <a:endParaRPr lang="es-PA" dirty="0"/>
          </a:p>
          <a:p>
            <a:r>
              <a:rPr lang="es-PA" dirty="0"/>
              <a:t>Habla</a:t>
            </a:r>
          </a:p>
          <a:p>
            <a:endParaRPr lang="es-PA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A" dirty="0"/>
              <a:t>Pluma</a:t>
            </a:r>
          </a:p>
          <a:p>
            <a:r>
              <a:rPr lang="es-PA" dirty="0"/>
              <a:t>Táctil</a:t>
            </a:r>
          </a:p>
          <a:p>
            <a:r>
              <a:rPr lang="es-PA" dirty="0"/>
              <a:t>Gestos en el aire</a:t>
            </a:r>
          </a:p>
          <a:p>
            <a:r>
              <a:rPr lang="es-PA" dirty="0" err="1"/>
              <a:t>Hápticas</a:t>
            </a:r>
            <a:endParaRPr lang="es-PA" dirty="0"/>
          </a:p>
          <a:p>
            <a:r>
              <a:rPr lang="es-PA" dirty="0"/>
              <a:t>Multimodales</a:t>
            </a:r>
          </a:p>
          <a:p>
            <a:r>
              <a:rPr lang="es-PA" dirty="0"/>
              <a:t>Compartibles</a:t>
            </a:r>
          </a:p>
          <a:p>
            <a:r>
              <a:rPr lang="es-PA" dirty="0"/>
              <a:t>Tangibles</a:t>
            </a:r>
          </a:p>
          <a:p>
            <a:r>
              <a:rPr lang="es-PA" dirty="0"/>
              <a:t>Realidad aumentada y mezclada</a:t>
            </a:r>
          </a:p>
          <a:p>
            <a:r>
              <a:rPr lang="es-PA" dirty="0"/>
              <a:t>Robots y drones</a:t>
            </a:r>
          </a:p>
          <a:p>
            <a:r>
              <a:rPr lang="es-PA" dirty="0"/>
              <a:t>Cerebro-Computador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37092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Interacci</a:t>
            </a:r>
            <a:r>
              <a:rPr lang="es-PA" dirty="0" err="1"/>
              <a:t>ón</a:t>
            </a:r>
            <a:endParaRPr lang="es-PA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Lecturas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plataforma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Fundamentos</a:t>
            </a:r>
            <a:r>
              <a:rPr lang="en-US" dirty="0"/>
              <a:t> del </a:t>
            </a:r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Interacción</a:t>
            </a:r>
            <a:r>
              <a:rPr lang="en-US" dirty="0"/>
              <a:t> (</a:t>
            </a:r>
            <a:r>
              <a:rPr lang="en-US" dirty="0" err="1"/>
              <a:t>Verdines</a:t>
            </a:r>
            <a:r>
              <a:rPr lang="en-US" dirty="0"/>
              <a:t> /</a:t>
            </a:r>
            <a:r>
              <a:rPr lang="en-US" dirty="0" err="1"/>
              <a:t>Cambpell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centrado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 (</a:t>
            </a:r>
            <a:r>
              <a:rPr lang="en-US" dirty="0" err="1"/>
              <a:t>Monjo</a:t>
            </a:r>
            <a:r>
              <a:rPr lang="en-US" dirty="0"/>
              <a:t> Palau)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11895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Tipos de Interacción (</a:t>
            </a:r>
            <a:r>
              <a:rPr lang="es-PA" dirty="0" err="1"/>
              <a:t>Preece</a:t>
            </a:r>
            <a:r>
              <a:rPr lang="es-PA" dirty="0"/>
              <a:t>, et. al)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A" dirty="0">
                <a:solidFill>
                  <a:schemeClr val="accent1"/>
                </a:solidFill>
              </a:rPr>
              <a:t>Instrucción</a:t>
            </a:r>
            <a:r>
              <a:rPr lang="es-PA" dirty="0"/>
              <a:t>: el usuario da instrucciones al sistema. </a:t>
            </a:r>
          </a:p>
          <a:p>
            <a:pPr lvl="1"/>
            <a:r>
              <a:rPr lang="es-PA" dirty="0"/>
              <a:t>Ej.: escribir un comando, seleccionar opciones de un menú de ventanas, decir comandos en voz alta, hacer gestos, presionar botones, o usar combinaciones de teclas de función.</a:t>
            </a:r>
          </a:p>
          <a:p>
            <a:r>
              <a:rPr lang="es-PA" dirty="0">
                <a:solidFill>
                  <a:schemeClr val="accent1"/>
                </a:solidFill>
              </a:rPr>
              <a:t>Conversación:</a:t>
            </a:r>
            <a:r>
              <a:rPr lang="es-PA" dirty="0"/>
              <a:t> el usuario dialoga con el sistema.</a:t>
            </a:r>
          </a:p>
          <a:p>
            <a:pPr lvl="1"/>
            <a:r>
              <a:rPr lang="es-PA" dirty="0"/>
              <a:t>Ej.: el usuario habla a través de una interfaz o escribe una pregunta a la espera de que el sistema le responda, ya sea de manera escrita o hablada.</a:t>
            </a:r>
          </a:p>
          <a:p>
            <a:r>
              <a:rPr lang="es-PA" dirty="0">
                <a:solidFill>
                  <a:schemeClr val="accent1"/>
                </a:solidFill>
              </a:rPr>
              <a:t>Manipulación</a:t>
            </a:r>
            <a:r>
              <a:rPr lang="es-PA" dirty="0"/>
              <a:t>: el usuario interactúa con objetos en un espacio virtual o físico manipulándolos.</a:t>
            </a:r>
          </a:p>
          <a:p>
            <a:pPr lvl="1"/>
            <a:r>
              <a:rPr lang="es-PA" dirty="0"/>
              <a:t>Ej.: tipos de manipulación: abrir, sostener, cerrar, colocar.</a:t>
            </a:r>
          </a:p>
          <a:p>
            <a:r>
              <a:rPr lang="es-PA" dirty="0">
                <a:solidFill>
                  <a:schemeClr val="accent1"/>
                </a:solidFill>
              </a:rPr>
              <a:t>Exploración: </a:t>
            </a:r>
            <a:r>
              <a:rPr lang="es-PA" dirty="0"/>
              <a:t>el usuario se mueve dentro del ambiente virtual o del espacio físico.</a:t>
            </a:r>
          </a:p>
          <a:p>
            <a:pPr lvl="1"/>
            <a:r>
              <a:rPr lang="es-PA" dirty="0"/>
              <a:t>Ej.: Incluye mundos 3D’s, sistemas basados en realidad virtual o aumentada.</a:t>
            </a:r>
          </a:p>
        </p:txBody>
      </p:sp>
    </p:spTree>
    <p:extLst>
      <p:ext uri="{BB962C8B-B14F-4D97-AF65-F5344CB8AC3E}">
        <p14:creationId xmlns:p14="http://schemas.microsoft.com/office/powerpoint/2010/main" val="117531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bloximages.chicago2.vip.townnews.com/iowastatedaily.com/content/tncms/assets/v3/editorial/4/67/467398c8-eb39-11e1-b95f-001a4bcf887a/5032f49e893eb.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42" y="486823"/>
            <a:ext cx="3437734" cy="515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1.squarespace.com/static/55450c0de4b0b069d9b8c996/t/55458505e4b05a3551071576/1430619399564/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125" y="486823"/>
            <a:ext cx="3012845" cy="515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Interacción x instrucción</a:t>
            </a:r>
          </a:p>
        </p:txBody>
      </p:sp>
    </p:spTree>
    <p:extLst>
      <p:ext uri="{BB962C8B-B14F-4D97-AF65-F5344CB8AC3E}">
        <p14:creationId xmlns:p14="http://schemas.microsoft.com/office/powerpoint/2010/main" val="298280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57.androidauthority.net/wp-content/uploads/2017/10/google-assistant-840x47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 bwMode="auto">
          <a:xfrm>
            <a:off x="20" y="10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Rectangle 70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>
            <a:solidFill>
              <a:srgbClr val="6E85E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anchor="t">
            <a:normAutofit/>
          </a:bodyPr>
          <a:lstStyle/>
          <a:p>
            <a:r>
              <a:rPr lang="es-PA" sz="3000">
                <a:solidFill>
                  <a:srgbClr val="FFFFFE"/>
                </a:solidFill>
              </a:rPr>
              <a:t>Interacción x Conversación </a:t>
            </a:r>
          </a:p>
        </p:txBody>
      </p:sp>
    </p:spTree>
    <p:extLst>
      <p:ext uri="{BB962C8B-B14F-4D97-AF65-F5344CB8AC3E}">
        <p14:creationId xmlns:p14="http://schemas.microsoft.com/office/powerpoint/2010/main" val="398977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9" name="Picture 7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0" name="Straight Connector 7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7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82" name="Rectangle 80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82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esultado de imagen para direct manipulation interfa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04" y="2166495"/>
            <a:ext cx="3692411" cy="179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wii bowl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42" y="1769561"/>
            <a:ext cx="3692411" cy="25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Interacción x Manipulación</a:t>
            </a:r>
          </a:p>
        </p:txBody>
      </p:sp>
    </p:spTree>
    <p:extLst>
      <p:ext uri="{BB962C8B-B14F-4D97-AF65-F5344CB8AC3E}">
        <p14:creationId xmlns:p14="http://schemas.microsoft.com/office/powerpoint/2010/main" val="155312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Interacción x Exploración </a:t>
            </a:r>
          </a:p>
        </p:txBody>
      </p:sp>
      <p:pic>
        <p:nvPicPr>
          <p:cNvPr id="4098" name="Picture 2" descr="Resultado de imagen para 3D world alternative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8" y="2155372"/>
            <a:ext cx="5457371" cy="30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6" y="2155372"/>
            <a:ext cx="5457370" cy="30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9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87165A6-F73C-4691-937A-D6069D3F3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16" r="4541" b="8292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00526" y="3236470"/>
            <a:ext cx="6829044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E"/>
                </a:solidFill>
              </a:rPr>
              <a:t>Interfaces de </a:t>
            </a:r>
            <a:r>
              <a:rPr lang="en-US" sz="4400" dirty="0" err="1">
                <a:solidFill>
                  <a:srgbClr val="FFFFFE"/>
                </a:solidFill>
              </a:rPr>
              <a:t>Usuario</a:t>
            </a:r>
            <a:endParaRPr lang="en-US" sz="4400" dirty="0">
              <a:solidFill>
                <a:srgbClr val="FFFFFE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300525" y="4669144"/>
            <a:ext cx="6829043" cy="716529"/>
          </a:xfrm>
        </p:spPr>
        <p:txBody>
          <a:bodyPr vert="horz" lIns="91440" tIns="91440" rIns="91440" bIns="91440" rtlCol="0">
            <a:normAutofit/>
          </a:bodyPr>
          <a:lstStyle/>
          <a:p>
            <a:pPr algn="r"/>
            <a:endParaRPr lang="en-US" sz="1600" cap="all">
              <a:solidFill>
                <a:srgbClr val="FFFFFE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EC4D2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1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Lectura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>
                <a:hlinkClick r:id="rId2"/>
              </a:rPr>
              <a:t>https://hxd.research.microsoft.com/work/being-human-human-computer-interaction-in-the-year-2020.php</a:t>
            </a:r>
            <a:endParaRPr lang="es-PA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14725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C092-23DE-4D29-BBEF-9C272A0A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Interfaces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F174983-09DA-4321-8A51-AD733F6D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Es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la </a:t>
            </a:r>
            <a:r>
              <a:rPr lang="en-US" dirty="0" err="1"/>
              <a:t>interacción</a:t>
            </a:r>
            <a:r>
              <a:rPr lang="en-US" dirty="0"/>
              <a:t> entre el </a:t>
            </a:r>
            <a:r>
              <a:rPr lang="en-US" dirty="0" err="1"/>
              <a:t>humano</a:t>
            </a:r>
            <a:r>
              <a:rPr lang="en-US" dirty="0"/>
              <a:t> y las </a:t>
            </a:r>
            <a:r>
              <a:rPr lang="en-US" dirty="0" err="1"/>
              <a:t>máquinas</a:t>
            </a:r>
            <a:r>
              <a:rPr lang="en-US" dirty="0"/>
              <a:t> </a:t>
            </a:r>
            <a:r>
              <a:rPr lang="en-US" dirty="0" err="1"/>
              <a:t>ocurren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hoy </a:t>
            </a:r>
            <a:r>
              <a:rPr lang="en-US" dirty="0" err="1"/>
              <a:t>día</a:t>
            </a:r>
            <a:r>
              <a:rPr lang="en-US" dirty="0"/>
              <a:t> son las interfaces </a:t>
            </a:r>
            <a:r>
              <a:rPr lang="en-US" dirty="0" err="1"/>
              <a:t>gráficas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(GUI), y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de </a:t>
            </a:r>
            <a:r>
              <a:rPr lang="en-US" dirty="0" err="1"/>
              <a:t>diseñarla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Las GUI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Interfaces de </a:t>
            </a:r>
            <a:r>
              <a:rPr lang="en-US" dirty="0" err="1"/>
              <a:t>escritorio</a:t>
            </a:r>
            <a:endParaRPr lang="en-US" dirty="0"/>
          </a:p>
          <a:p>
            <a:pPr lvl="1"/>
            <a:r>
              <a:rPr lang="en-US" dirty="0"/>
              <a:t>Interfaces Web</a:t>
            </a:r>
          </a:p>
          <a:p>
            <a:pPr lvl="1"/>
            <a:r>
              <a:rPr lang="en-US" dirty="0"/>
              <a:t>Interfaces </a:t>
            </a:r>
            <a:r>
              <a:rPr lang="en-US" dirty="0" err="1"/>
              <a:t>Móviles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4" descr="Image result for reactable user interface">
            <a:extLst>
              <a:ext uri="{FF2B5EF4-FFF2-40B4-BE49-F238E27FC236}">
                <a16:creationId xmlns:a16="http://schemas.microsoft.com/office/drawing/2014/main" id="{1DE81E36-3615-49F2-9D44-E05F2BB27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8" r="16652"/>
          <a:stretch/>
        </p:blipFill>
        <p:spPr bwMode="auto">
          <a:xfrm>
            <a:off x="6676335" y="2015734"/>
            <a:ext cx="379659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24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D2A3C-BBA2-4BAD-8F6E-3B411FB1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s-PA"/>
              <a:t>Interfaces de Usuarios</a:t>
            </a:r>
            <a:endParaRPr lang="es-PA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3EC692CA-1B32-45E4-AFDC-11BF94A5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PA" sz="1700"/>
              <a:t>Las IU pueden interactuar con uno o más sentidos del ser humano: </a:t>
            </a:r>
          </a:p>
          <a:p>
            <a:pPr lvl="1">
              <a:lnSpc>
                <a:spcPct val="90000"/>
              </a:lnSpc>
            </a:pPr>
            <a:r>
              <a:rPr lang="es-PA" sz="1700"/>
              <a:t>IU Táctil (tacto)</a:t>
            </a:r>
          </a:p>
          <a:p>
            <a:pPr lvl="1">
              <a:lnSpc>
                <a:spcPct val="90000"/>
              </a:lnSpc>
            </a:pPr>
            <a:r>
              <a:rPr lang="es-PA" sz="1700"/>
              <a:t>IU Visuales (vista)</a:t>
            </a:r>
          </a:p>
          <a:p>
            <a:pPr lvl="1">
              <a:lnSpc>
                <a:spcPct val="90000"/>
              </a:lnSpc>
            </a:pPr>
            <a:r>
              <a:rPr lang="es-PA" sz="1700"/>
              <a:t>IU Auditiva (sonido)</a:t>
            </a:r>
          </a:p>
          <a:p>
            <a:pPr lvl="1">
              <a:lnSpc>
                <a:spcPct val="90000"/>
              </a:lnSpc>
            </a:pPr>
            <a:r>
              <a:rPr lang="es-PA" sz="1700"/>
              <a:t>IU Olfativas (olor)</a:t>
            </a:r>
          </a:p>
          <a:p>
            <a:pPr lvl="1">
              <a:lnSpc>
                <a:spcPct val="90000"/>
              </a:lnSpc>
            </a:pPr>
            <a:r>
              <a:rPr lang="es-PA" sz="1700"/>
              <a:t>IU Equilibradas (balance)</a:t>
            </a:r>
          </a:p>
          <a:p>
            <a:pPr lvl="1">
              <a:lnSpc>
                <a:spcPct val="90000"/>
              </a:lnSpc>
            </a:pPr>
            <a:r>
              <a:rPr lang="es-PA" sz="1700"/>
              <a:t>IU Gustativa (paladar)</a:t>
            </a:r>
          </a:p>
          <a:p>
            <a:pPr lvl="1">
              <a:lnSpc>
                <a:spcPct val="90000"/>
              </a:lnSpc>
            </a:pPr>
            <a:endParaRPr lang="es-PA" sz="1700"/>
          </a:p>
          <a:p>
            <a:pPr>
              <a:lnSpc>
                <a:spcPct val="90000"/>
              </a:lnSpc>
            </a:pPr>
            <a:r>
              <a:rPr lang="es-PA" sz="1700"/>
              <a:t>Las IU que interactúan con 2 o más sentidos se denominan Interfaces de usuario compuestas (CUI).</a:t>
            </a:r>
          </a:p>
          <a:p>
            <a:pPr>
              <a:lnSpc>
                <a:spcPct val="90000"/>
              </a:lnSpc>
            </a:pPr>
            <a:r>
              <a:rPr lang="es-PA" sz="1700"/>
              <a:t>La CUI más conocida es la interfaz de usuario gráfica (GUI): visual y táctil.</a:t>
            </a:r>
          </a:p>
          <a:p>
            <a:pPr lvl="1">
              <a:lnSpc>
                <a:spcPct val="90000"/>
              </a:lnSpc>
            </a:pPr>
            <a:r>
              <a:rPr lang="es-PA" sz="1700"/>
              <a:t>Cuando se agregan los sonidos: MUI – interfaz de usuario multimedia.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2C52C85-CF6F-462E-8916-997E6C971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6242" y="1768534"/>
            <a:ext cx="3322121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E5C94-2DD8-405F-A1ED-E7A7E9EA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PA" dirty="0"/>
              <a:t>CUI: Interfaces de Usuarios Compuestas</a:t>
            </a:r>
            <a:endParaRPr lang="es-PA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8AB121-3A19-4302-9392-65B07C638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16741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01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ser interfaces">
            <a:extLst>
              <a:ext uri="{FF2B5EF4-FFF2-40B4-BE49-F238E27FC236}">
                <a16:creationId xmlns:a16="http://schemas.microsoft.com/office/drawing/2014/main" id="{A5F0C733-0237-4887-897C-438AF76E1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7" b="25316"/>
          <a:stretch/>
        </p:blipFill>
        <p:spPr bwMode="auto">
          <a:xfrm>
            <a:off x="0" y="162695"/>
            <a:ext cx="12192000" cy="254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0A5D6D-BE7D-4349-AD32-1F5A8988F7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56175"/>
            <a:ext cx="11439525" cy="8985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 err="1">
                <a:solidFill>
                  <a:schemeClr val="tx1"/>
                </a:solidFill>
              </a:rPr>
              <a:t>Evolución</a:t>
            </a:r>
            <a:r>
              <a:rPr lang="en-US" sz="4400" cap="all" spc="-100" dirty="0">
                <a:solidFill>
                  <a:schemeClr val="tx1"/>
                </a:solidFill>
              </a:rPr>
              <a:t> de las Interfaces de </a:t>
            </a:r>
            <a:r>
              <a:rPr lang="en-US" sz="4400" cap="all" spc="-100" dirty="0" err="1">
                <a:solidFill>
                  <a:schemeClr val="tx1"/>
                </a:solidFill>
              </a:rPr>
              <a:t>Usuarios</a:t>
            </a:r>
            <a:endParaRPr lang="en-US" sz="4400" cap="all" spc="-1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9162FE-31F9-4D04-B169-FC3000296EFD}"/>
              </a:ext>
            </a:extLst>
          </p:cNvPr>
          <p:cNvSpPr txBox="1"/>
          <p:nvPr/>
        </p:nvSpPr>
        <p:spPr>
          <a:xfrm>
            <a:off x="1885950" y="2895600"/>
            <a:ext cx="9658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accent4"/>
                </a:solidFill>
              </a:rPr>
              <a:t>BASADA EN TEXTO		BASADA EN GRÁFICAS		BASADA EN OBJETOS	</a:t>
            </a:r>
          </a:p>
          <a:p>
            <a:r>
              <a:rPr lang="es-PA" dirty="0">
                <a:solidFill>
                  <a:schemeClr val="accent4"/>
                </a:solidFill>
              </a:rPr>
              <a:t>Desconectada				Indirecta						Inmediata</a:t>
            </a:r>
          </a:p>
          <a:p>
            <a:r>
              <a:rPr lang="es-PA" dirty="0">
                <a:solidFill>
                  <a:schemeClr val="accent4"/>
                </a:solidFill>
              </a:rPr>
              <a:t>Directa (1 usuario)			Exploratoria					Contextual</a:t>
            </a:r>
          </a:p>
          <a:p>
            <a:r>
              <a:rPr lang="es-PA" dirty="0">
                <a:solidFill>
                  <a:schemeClr val="accent4"/>
                </a:solidFill>
              </a:rPr>
              <a:t>Requiere memorización 		Usa el reconocimiento			Intuitiva</a:t>
            </a:r>
          </a:p>
          <a:p>
            <a:r>
              <a:rPr lang="es-PA" dirty="0">
                <a:solidFill>
                  <a:schemeClr val="accent4"/>
                </a:solidFill>
              </a:rPr>
              <a:t>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5B0532-0DC4-4EAB-93E8-144E0A7A5741}"/>
              </a:ext>
            </a:extLst>
          </p:cNvPr>
          <p:cNvSpPr txBox="1"/>
          <p:nvPr/>
        </p:nvSpPr>
        <p:spPr>
          <a:xfrm>
            <a:off x="1162050" y="162695"/>
            <a:ext cx="9722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400" b="1" dirty="0">
                <a:solidFill>
                  <a:schemeClr val="bg1"/>
                </a:solidFill>
              </a:rPr>
              <a:t>1969				1980			     2010</a:t>
            </a:r>
            <a:endParaRPr lang="es-P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E4777-CE95-4352-9E1F-FD564B75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PA" dirty="0"/>
              <a:t>Tipos de Interfaces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031F06E-0B21-41F5-A916-599F11C62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48760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67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Línea de Comando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4" y="1690688"/>
            <a:ext cx="10520516" cy="399165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33284" y="6041572"/>
            <a:ext cx="800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Interface de línea de comando de </a:t>
            </a:r>
            <a:r>
              <a:rPr lang="es-PA" dirty="0" err="1"/>
              <a:t>Second</a:t>
            </a:r>
            <a:r>
              <a:rPr lang="es-PA" dirty="0"/>
              <a:t> </a:t>
            </a:r>
            <a:r>
              <a:rPr lang="es-PA" dirty="0" err="1"/>
              <a:t>Life</a:t>
            </a:r>
            <a:r>
              <a:rPr lang="es-PA" dirty="0"/>
              <a:t> para usuarios con discapacidad visual</a:t>
            </a:r>
          </a:p>
        </p:txBody>
      </p:sp>
    </p:spTree>
    <p:extLst>
      <p:ext uri="{BB962C8B-B14F-4D97-AF65-F5344CB8AC3E}">
        <p14:creationId xmlns:p14="http://schemas.microsoft.com/office/powerpoint/2010/main" val="13764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WIMP / GUI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A" dirty="0"/>
              <a:t>Inicia con la Xerox </a:t>
            </a:r>
            <a:r>
              <a:rPr lang="es-PA" dirty="0" err="1"/>
              <a:t>Star</a:t>
            </a:r>
            <a:endParaRPr lang="es-PA" dirty="0"/>
          </a:p>
          <a:p>
            <a:r>
              <a:rPr lang="es-PA" dirty="0"/>
              <a:t>WIMP: Windows, </a:t>
            </a:r>
            <a:r>
              <a:rPr lang="es-PA" dirty="0" err="1"/>
              <a:t>Icons</a:t>
            </a:r>
            <a:r>
              <a:rPr lang="es-PA" dirty="0"/>
              <a:t>, </a:t>
            </a:r>
            <a:r>
              <a:rPr lang="es-PA" dirty="0" err="1"/>
              <a:t>Menus</a:t>
            </a:r>
            <a:r>
              <a:rPr lang="es-PA" dirty="0"/>
              <a:t>, </a:t>
            </a:r>
            <a:r>
              <a:rPr lang="es-PA" dirty="0" err="1"/>
              <a:t>Pointing</a:t>
            </a:r>
            <a:r>
              <a:rPr lang="es-PA" dirty="0"/>
              <a:t> </a:t>
            </a:r>
            <a:r>
              <a:rPr lang="es-PA" dirty="0" err="1"/>
              <a:t>device</a:t>
            </a:r>
            <a:endParaRPr lang="es-PA" dirty="0"/>
          </a:p>
          <a:p>
            <a:pPr lvl="1"/>
            <a:r>
              <a:rPr lang="es-PA" dirty="0"/>
              <a:t>Barra de desplazamiento</a:t>
            </a:r>
          </a:p>
          <a:p>
            <a:pPr lvl="1"/>
            <a:r>
              <a:rPr lang="es-PA" dirty="0"/>
              <a:t>Cajas de chequeo</a:t>
            </a:r>
          </a:p>
          <a:p>
            <a:pPr lvl="1"/>
            <a:r>
              <a:rPr lang="es-PA" dirty="0"/>
              <a:t>Paneles, paletas</a:t>
            </a:r>
          </a:p>
          <a:p>
            <a:pPr lvl="1"/>
            <a:r>
              <a:rPr lang="es-PA" dirty="0"/>
              <a:t>Cajas de diálogo</a:t>
            </a:r>
          </a:p>
          <a:p>
            <a:r>
              <a:rPr lang="es-PA" dirty="0"/>
              <a:t>GUI: </a:t>
            </a:r>
            <a:r>
              <a:rPr lang="es-PA" dirty="0" err="1"/>
              <a:t>Graphical</a:t>
            </a:r>
            <a:r>
              <a:rPr lang="es-PA" dirty="0"/>
              <a:t> </a:t>
            </a:r>
            <a:r>
              <a:rPr lang="es-PA" dirty="0" err="1"/>
              <a:t>User</a:t>
            </a:r>
            <a:r>
              <a:rPr lang="es-PA" dirty="0"/>
              <a:t> Interface</a:t>
            </a:r>
          </a:p>
          <a:p>
            <a:pPr lvl="1"/>
            <a:r>
              <a:rPr lang="es-PA" dirty="0" err="1"/>
              <a:t>Pc’s</a:t>
            </a:r>
            <a:r>
              <a:rPr lang="es-PA" dirty="0"/>
              <a:t> de escritorio, tabletas, teléfonos inteligentes, relojes inteligentes, etc.</a:t>
            </a:r>
          </a:p>
        </p:txBody>
      </p:sp>
      <p:pic>
        <p:nvPicPr>
          <p:cNvPr id="5122" name="Picture 2" descr="Resultado de imagen para wimp and g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096" y="2030306"/>
            <a:ext cx="5273098" cy="394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096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6F39DAB6865644A33AC05E1C7E4D65" ma:contentTypeVersion="27" ma:contentTypeDescription="Crear nuevo documento." ma:contentTypeScope="" ma:versionID="ec8d2de61e44e365ffb2f92842c7134a">
  <xsd:schema xmlns:xsd="http://www.w3.org/2001/XMLSchema" xmlns:xs="http://www.w3.org/2001/XMLSchema" xmlns:p="http://schemas.microsoft.com/office/2006/metadata/properties" xmlns:ns2="2988f5c8-777f-407a-8cf3-359a74c32883" targetNamespace="http://schemas.microsoft.com/office/2006/metadata/properties" ma:root="true" ma:fieldsID="3e2311e4c43b24f26e014ede84abf993" ns2:_="">
    <xsd:import namespace="2988f5c8-777f-407a-8cf3-359a74c32883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8f5c8-777f-407a-8cf3-359a74c32883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2988f5c8-777f-407a-8cf3-359a74c32883" xsi:nil="true"/>
    <Math_Settings xmlns="2988f5c8-777f-407a-8cf3-359a74c32883" xsi:nil="true"/>
    <Has_Teacher_Only_SectionGroup xmlns="2988f5c8-777f-407a-8cf3-359a74c32883" xsi:nil="true"/>
    <DefaultSectionNames xmlns="2988f5c8-777f-407a-8cf3-359a74c32883" xsi:nil="true"/>
    <FolderType xmlns="2988f5c8-777f-407a-8cf3-359a74c32883" xsi:nil="true"/>
    <Self_Registration_Enabled xmlns="2988f5c8-777f-407a-8cf3-359a74c32883" xsi:nil="true"/>
    <AppVersion xmlns="2988f5c8-777f-407a-8cf3-359a74c32883" xsi:nil="true"/>
    <TeamsChannelId xmlns="2988f5c8-777f-407a-8cf3-359a74c32883" xsi:nil="true"/>
    <IsNotebookLocked xmlns="2988f5c8-777f-407a-8cf3-359a74c32883" xsi:nil="true"/>
    <Students xmlns="2988f5c8-777f-407a-8cf3-359a74c32883">
      <UserInfo>
        <DisplayName/>
        <AccountId xsi:nil="true"/>
        <AccountType/>
      </UserInfo>
    </Students>
    <CultureName xmlns="2988f5c8-777f-407a-8cf3-359a74c32883" xsi:nil="true"/>
    <Distribution_Groups xmlns="2988f5c8-777f-407a-8cf3-359a74c32883" xsi:nil="true"/>
    <Templates xmlns="2988f5c8-777f-407a-8cf3-359a74c32883" xsi:nil="true"/>
    <Invited_Students xmlns="2988f5c8-777f-407a-8cf3-359a74c32883" xsi:nil="true"/>
    <Owner xmlns="2988f5c8-777f-407a-8cf3-359a74c32883">
      <UserInfo>
        <DisplayName/>
        <AccountId xsi:nil="true"/>
        <AccountType/>
      </UserInfo>
    </Owner>
    <Teachers xmlns="2988f5c8-777f-407a-8cf3-359a74c32883">
      <UserInfo>
        <DisplayName/>
        <AccountId xsi:nil="true"/>
        <AccountType/>
      </UserInfo>
    </Teachers>
    <Student_Groups xmlns="2988f5c8-777f-407a-8cf3-359a74c32883">
      <UserInfo>
        <DisplayName/>
        <AccountId xsi:nil="true"/>
        <AccountType/>
      </UserInfo>
    </Student_Groups>
    <Is_Collaboration_Space_Locked xmlns="2988f5c8-777f-407a-8cf3-359a74c32883" xsi:nil="true"/>
    <LMS_Mappings xmlns="2988f5c8-777f-407a-8cf3-359a74c32883" xsi:nil="true"/>
    <Invited_Teachers xmlns="2988f5c8-777f-407a-8cf3-359a74c32883" xsi:nil="true"/>
  </documentManagement>
</p:properties>
</file>

<file path=customXml/itemProps1.xml><?xml version="1.0" encoding="utf-8"?>
<ds:datastoreItem xmlns:ds="http://schemas.openxmlformats.org/officeDocument/2006/customXml" ds:itemID="{E45AD0FF-348F-4BA0-BB0B-9509A37B766B}"/>
</file>

<file path=customXml/itemProps2.xml><?xml version="1.0" encoding="utf-8"?>
<ds:datastoreItem xmlns:ds="http://schemas.openxmlformats.org/officeDocument/2006/customXml" ds:itemID="{7E7A4CB4-F272-4343-8349-1BBC75FDC564}"/>
</file>

<file path=customXml/itemProps3.xml><?xml version="1.0" encoding="utf-8"?>
<ds:datastoreItem xmlns:ds="http://schemas.openxmlformats.org/officeDocument/2006/customXml" ds:itemID="{ABD6D4DE-53D7-46D0-800B-A48F97343D17}"/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991</Words>
  <Application>Microsoft Macintosh PowerPoint</Application>
  <PresentationFormat>Panorámica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Galería</vt:lpstr>
      <vt:lpstr>Módulo 2: Diseño de interfaz e  Interacción</vt:lpstr>
      <vt:lpstr>Interfaces de Usuario</vt:lpstr>
      <vt:lpstr>Interfaces de Usuario</vt:lpstr>
      <vt:lpstr>Interfaces de Usuarios</vt:lpstr>
      <vt:lpstr>CUI: Interfaces de Usuarios Compuestas</vt:lpstr>
      <vt:lpstr>Evolución de las Interfaces de Usuarios</vt:lpstr>
      <vt:lpstr>Tipos de Interfaces</vt:lpstr>
      <vt:lpstr>Línea de Comando</vt:lpstr>
      <vt:lpstr>WIMP / GUI</vt:lpstr>
      <vt:lpstr>Multimedia</vt:lpstr>
      <vt:lpstr>Presentación de PowerPoint</vt:lpstr>
      <vt:lpstr>El futuro de las interfaces de usuario</vt:lpstr>
      <vt:lpstr>Tipos de Interfaces (PREECE)</vt:lpstr>
      <vt:lpstr>Interacción</vt:lpstr>
      <vt:lpstr>Tipos de Interacción (Preece, et. al)</vt:lpstr>
      <vt:lpstr>Interacción x instrucción</vt:lpstr>
      <vt:lpstr>Interacción x Conversación </vt:lpstr>
      <vt:lpstr>Interacción x Manipulación</vt:lpstr>
      <vt:lpstr>Interacción x Exploración </vt:lpstr>
      <vt:lpstr>Lectura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2: Diseño de Interacción</dc:title>
  <dc:creator>Karla C. Arosemena</dc:creator>
  <cp:lastModifiedBy>Usuario de Microsoft Office</cp:lastModifiedBy>
  <cp:revision>8</cp:revision>
  <dcterms:created xsi:type="dcterms:W3CDTF">2019-11-18T14:53:16Z</dcterms:created>
  <dcterms:modified xsi:type="dcterms:W3CDTF">2020-05-12T19:17:44Z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0x010100966F39DAB6865644A33AC05E1C7E4D65</vt:lpwstr>
  </property>
</Properties>
</file>