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28.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0.xml" ContentType="application/vnd.openxmlformats-officedocument.presentationml.notesSlide+xml"/>
  <Override PartName="/ppt/notesSlides/notesSlide29.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3"/>
  </p:notesMasterIdLst>
  <p:sldIdLst>
    <p:sldId id="258" r:id="rId2"/>
    <p:sldId id="304" r:id="rId3"/>
    <p:sldId id="307" r:id="rId4"/>
    <p:sldId id="308" r:id="rId5"/>
    <p:sldId id="309" r:id="rId6"/>
    <p:sldId id="264" r:id="rId7"/>
    <p:sldId id="311" r:id="rId8"/>
    <p:sldId id="262" r:id="rId9"/>
    <p:sldId id="266" r:id="rId10"/>
    <p:sldId id="302" r:id="rId11"/>
    <p:sldId id="270" r:id="rId12"/>
    <p:sldId id="312" r:id="rId13"/>
    <p:sldId id="313" r:id="rId14"/>
    <p:sldId id="314" r:id="rId15"/>
    <p:sldId id="315" r:id="rId16"/>
    <p:sldId id="271" r:id="rId17"/>
    <p:sldId id="277" r:id="rId18"/>
    <p:sldId id="300" r:id="rId19"/>
    <p:sldId id="278" r:id="rId20"/>
    <p:sldId id="275" r:id="rId21"/>
    <p:sldId id="279" r:id="rId22"/>
    <p:sldId id="280" r:id="rId23"/>
    <p:sldId id="283" r:id="rId24"/>
    <p:sldId id="316" r:id="rId25"/>
    <p:sldId id="317" r:id="rId26"/>
    <p:sldId id="318" r:id="rId27"/>
    <p:sldId id="319" r:id="rId28"/>
    <p:sldId id="292" r:id="rId29"/>
    <p:sldId id="295" r:id="rId30"/>
    <p:sldId id="293" r:id="rId31"/>
    <p:sldId id="294" r:id="rId32"/>
    <p:sldId id="296" r:id="rId33"/>
    <p:sldId id="301" r:id="rId34"/>
    <p:sldId id="305" r:id="rId35"/>
    <p:sldId id="285" r:id="rId36"/>
    <p:sldId id="306" r:id="rId37"/>
    <p:sldId id="289" r:id="rId38"/>
    <p:sldId id="290" r:id="rId39"/>
    <p:sldId id="286" r:id="rId40"/>
    <p:sldId id="287" r:id="rId41"/>
    <p:sldId id="288" r:id="rId42"/>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D77"/>
    <a:srgbClr val="FA8072"/>
    <a:srgbClr val="EFB3C0"/>
    <a:srgbClr val="6666FF"/>
    <a:srgbClr val="FF6699"/>
    <a:srgbClr val="CCCCFF"/>
    <a:srgbClr val="FF99FF"/>
    <a:srgbClr val="CCFF33"/>
    <a:srgbClr val="CCFF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1882" autoAdjust="0"/>
  </p:normalViewPr>
  <p:slideViewPr>
    <p:cSldViewPr>
      <p:cViewPr varScale="1">
        <p:scale>
          <a:sx n="66" d="100"/>
          <a:sy n="66" d="100"/>
        </p:scale>
        <p:origin x="882" y="6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8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17721E1-30D4-402B-9AE1-064BCE1A1D6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u="none">
                <a:latin typeface="+mn-lt"/>
              </a:defRPr>
            </a:lvl1pPr>
          </a:lstStyle>
          <a:p>
            <a:pPr>
              <a:defRPr/>
            </a:pPr>
            <a:endParaRPr lang="es-ES" altLang="es-PA"/>
          </a:p>
        </p:txBody>
      </p:sp>
      <p:sp>
        <p:nvSpPr>
          <p:cNvPr id="12291" name="Rectangle 3">
            <a:extLst>
              <a:ext uri="{FF2B5EF4-FFF2-40B4-BE49-F238E27FC236}">
                <a16:creationId xmlns:a16="http://schemas.microsoft.com/office/drawing/2014/main" id="{B681B4C4-48DD-41D7-BBFB-7CAF3A28436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u="none">
                <a:latin typeface="+mn-lt"/>
              </a:defRPr>
            </a:lvl1pPr>
          </a:lstStyle>
          <a:p>
            <a:pPr>
              <a:defRPr/>
            </a:pPr>
            <a:endParaRPr lang="es-ES" altLang="es-PA"/>
          </a:p>
        </p:txBody>
      </p:sp>
      <p:sp>
        <p:nvSpPr>
          <p:cNvPr id="14340" name="Rectangle 4">
            <a:extLst>
              <a:ext uri="{FF2B5EF4-FFF2-40B4-BE49-F238E27FC236}">
                <a16:creationId xmlns:a16="http://schemas.microsoft.com/office/drawing/2014/main" id="{DD693CC9-37E5-45A8-870F-7110E3402A5D}"/>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3" name="Rectangle 5">
            <a:extLst>
              <a:ext uri="{FF2B5EF4-FFF2-40B4-BE49-F238E27FC236}">
                <a16:creationId xmlns:a16="http://schemas.microsoft.com/office/drawing/2014/main" id="{AA249983-9439-4B9D-9C2D-CBBB4300A0F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s-PA" noProof="0"/>
              <a:t>Haga clic para modificar el estilo de texto del patrón</a:t>
            </a:r>
          </a:p>
          <a:p>
            <a:pPr lvl="1"/>
            <a:r>
              <a:rPr lang="es-ES" altLang="es-PA" noProof="0"/>
              <a:t>Segundo nivel</a:t>
            </a:r>
          </a:p>
          <a:p>
            <a:pPr lvl="2"/>
            <a:r>
              <a:rPr lang="es-ES" altLang="es-PA" noProof="0"/>
              <a:t>Tercer nivel</a:t>
            </a:r>
          </a:p>
          <a:p>
            <a:pPr lvl="3"/>
            <a:r>
              <a:rPr lang="es-ES" altLang="es-PA" noProof="0"/>
              <a:t>Cuarto nivel</a:t>
            </a:r>
          </a:p>
          <a:p>
            <a:pPr lvl="4"/>
            <a:r>
              <a:rPr lang="es-ES" altLang="es-PA" noProof="0"/>
              <a:t>Quinto nivel</a:t>
            </a:r>
          </a:p>
        </p:txBody>
      </p:sp>
      <p:sp>
        <p:nvSpPr>
          <p:cNvPr id="12294" name="Rectangle 6">
            <a:extLst>
              <a:ext uri="{FF2B5EF4-FFF2-40B4-BE49-F238E27FC236}">
                <a16:creationId xmlns:a16="http://schemas.microsoft.com/office/drawing/2014/main" id="{8CD12FB7-F8F2-4C84-A3EC-220B2ADB3810}"/>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u="none">
                <a:latin typeface="+mn-lt"/>
              </a:defRPr>
            </a:lvl1pPr>
          </a:lstStyle>
          <a:p>
            <a:pPr>
              <a:defRPr/>
            </a:pPr>
            <a:endParaRPr lang="es-ES" altLang="es-PA"/>
          </a:p>
        </p:txBody>
      </p:sp>
      <p:sp>
        <p:nvSpPr>
          <p:cNvPr id="12295" name="Rectangle 7">
            <a:extLst>
              <a:ext uri="{FF2B5EF4-FFF2-40B4-BE49-F238E27FC236}">
                <a16:creationId xmlns:a16="http://schemas.microsoft.com/office/drawing/2014/main" id="{0CDC3AE6-9F6E-454E-B7BD-BDEECB29725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u="none">
                <a:latin typeface="+mn-lt"/>
              </a:defRPr>
            </a:lvl1pPr>
          </a:lstStyle>
          <a:p>
            <a:pPr>
              <a:defRPr/>
            </a:pPr>
            <a:fld id="{CBCC2605-AEB0-4E39-A4FE-EA22C7D537C2}" type="slidenum">
              <a:rPr lang="es-ES" altLang="es-PA"/>
              <a:pPr>
                <a:defRPr/>
              </a:pPr>
              <a:t>‹Nº›</a:t>
            </a:fld>
            <a:endParaRPr lang="es-ES" altLang="es-PA"/>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E8A80DA-04E1-4763-8622-12711011DE4E}"/>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A081302B-2864-43C4-9D51-93F103E60248}" type="slidenum">
              <a:rPr lang="es-ES" altLang="es-PA" smtClean="0">
                <a:latin typeface="Calibri" panose="020F0502020204030204" pitchFamily="34" charset="0"/>
              </a:rPr>
              <a:pPr fontAlgn="base">
                <a:spcBef>
                  <a:spcPct val="0"/>
                </a:spcBef>
                <a:spcAft>
                  <a:spcPct val="0"/>
                </a:spcAft>
              </a:pPr>
              <a:t>1</a:t>
            </a:fld>
            <a:endParaRPr lang="es-ES" altLang="es-PA">
              <a:latin typeface="Calibri" panose="020F0502020204030204" pitchFamily="34" charset="0"/>
            </a:endParaRPr>
          </a:p>
        </p:txBody>
      </p:sp>
      <p:sp>
        <p:nvSpPr>
          <p:cNvPr id="16387" name="Rectangle 2">
            <a:extLst>
              <a:ext uri="{FF2B5EF4-FFF2-40B4-BE49-F238E27FC236}">
                <a16:creationId xmlns:a16="http://schemas.microsoft.com/office/drawing/2014/main" id="{4BDCD2B6-B75D-417B-A5DB-18C66BD2143F}"/>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E47312AB-9178-4C26-8EB7-F181B2EA9871}"/>
              </a:ext>
            </a:extLst>
          </p:cNvPr>
          <p:cNvSpPr>
            <a:spLocks noGrp="1" noChangeArrowheads="1"/>
          </p:cNvSpPr>
          <p:nvPr>
            <p:ph type="body" idx="1"/>
          </p:nvPr>
        </p:nvSpPr>
        <p:spPr>
          <a:noFill/>
        </p:spPr>
        <p:txBody>
          <a:bodyPr/>
          <a:lstStyle/>
          <a:p>
            <a:pPr eaLnBrk="1" hangingPunct="1">
              <a:lnSpc>
                <a:spcPct val="90000"/>
              </a:lnSpc>
            </a:pPr>
            <a:r>
              <a:rPr lang="en-US" altLang="es-PA" sz="900"/>
              <a:t>Hola, soy Antonio Kobashikawa, he trabajado un tiempo en desarrollo web, y voy a hablarles un poco de PHP.</a:t>
            </a:r>
          </a:p>
          <a:p>
            <a:pPr eaLnBrk="1" hangingPunct="1">
              <a:lnSpc>
                <a:spcPct val="90000"/>
              </a:lnSpc>
            </a:pPr>
            <a:r>
              <a:rPr lang="en-US" altLang="es-PA" sz="900"/>
              <a:t>He programado en PHP más o menos desde el 2006, cuando me encargaron la parte interactiva para un web site de automóviles.</a:t>
            </a:r>
          </a:p>
          <a:p>
            <a:pPr eaLnBrk="1" hangingPunct="1">
              <a:lnSpc>
                <a:spcPct val="90000"/>
              </a:lnSpc>
            </a:pPr>
            <a:r>
              <a:rPr lang="en-US" altLang="es-PA" sz="900"/>
              <a:t>Yo venía de programar en Java, con JSP para la aplicaciones web, así que no fue mi primer lenguaje web. PHP me pareció similar, pero más práctico.</a:t>
            </a:r>
          </a:p>
          <a:p>
            <a:pPr eaLnBrk="1" hangingPunct="1">
              <a:lnSpc>
                <a:spcPct val="90000"/>
              </a:lnSpc>
            </a:pPr>
            <a:r>
              <a:rPr lang="en-US" altLang="es-PA" sz="900"/>
              <a:t>Luego volví a Java, donde aprendí a usar un framework estándar llamado Struts.</a:t>
            </a:r>
          </a:p>
          <a:p>
            <a:pPr eaLnBrk="1" hangingPunct="1">
              <a:lnSpc>
                <a:spcPct val="90000"/>
              </a:lnSpc>
            </a:pPr>
            <a:r>
              <a:rPr lang="en-US" altLang="es-PA" sz="900"/>
              <a:t>Cosa curiosa, un tiempo después y para otro proyecto, eso me ayudó a aprender un framework para PHP llamado Cake.</a:t>
            </a:r>
          </a:p>
          <a:p>
            <a:pPr eaLnBrk="1" hangingPunct="1">
              <a:lnSpc>
                <a:spcPct val="90000"/>
              </a:lnSpc>
            </a:pPr>
            <a:r>
              <a:rPr lang="en-US" altLang="es-PA" sz="900"/>
              <a:t>Lo que he aprendido de ambos mundos ha sido guiado por las necesidades del trabajo. Manejo un conjunto de técnicas y herramientas que han sido útiles en los proyectos en que he participado. Pero es como conocer algunos puertos. Hay todo un mar allá afuera.</a:t>
            </a:r>
          </a:p>
          <a:p>
            <a:pPr eaLnBrk="1" hangingPunct="1">
              <a:lnSpc>
                <a:spcPct val="90000"/>
              </a:lnSpc>
            </a:pPr>
            <a:r>
              <a:rPr lang="en-US" altLang="es-PA" sz="900"/>
              <a:t>Yo les recomendaría un enfoque similar. Traten de resolver problemas que los motiven, a su propio modo, luego revisen en la bibliografía y completen los huecos. Luego vuelvan sobre lo que resolvieron y vean si pueden hacerlo mejor.</a:t>
            </a:r>
          </a:p>
          <a:p>
            <a:pPr eaLnBrk="1" hangingPunct="1">
              <a:lnSpc>
                <a:spcPct val="90000"/>
              </a:lnSpc>
            </a:pPr>
            <a:endParaRPr lang="en-US" altLang="es-PA" sz="900"/>
          </a:p>
          <a:p>
            <a:pPr eaLnBrk="1" hangingPunct="1">
              <a:lnSpc>
                <a:spcPct val="90000"/>
              </a:lnSpc>
            </a:pPr>
            <a:r>
              <a:rPr lang="en-US" altLang="es-PA" sz="900"/>
              <a:t>"Introducción a uno de los lenguajes de programación web más usados en internet"</a:t>
            </a:r>
          </a:p>
          <a:p>
            <a:pPr eaLnBrk="1" hangingPunct="1">
              <a:lnSpc>
                <a:spcPct val="90000"/>
              </a:lnSpc>
            </a:pPr>
            <a:r>
              <a:rPr lang="en-US" altLang="es-PA" sz="900"/>
              <a:t>Inicialmente había pensado en titularlo "Introducción al lenguage de programación web más usado en Internet". Pero me pareció un poco polémico.</a:t>
            </a:r>
          </a:p>
          <a:p>
            <a:pPr eaLnBrk="1" hangingPunct="1">
              <a:lnSpc>
                <a:spcPct val="90000"/>
              </a:lnSpc>
            </a:pPr>
            <a:r>
              <a:rPr lang="en-US" altLang="es-PA" sz="900"/>
              <a:t>Algunos dirían HTML; de eso se hacen todas las páginas web, no?. OK, pero es un lenguaje de formato, no de programación.</a:t>
            </a:r>
          </a:p>
          <a:p>
            <a:pPr eaLnBrk="1" hangingPunct="1">
              <a:lnSpc>
                <a:spcPct val="90000"/>
              </a:lnSpc>
            </a:pPr>
            <a:r>
              <a:rPr lang="en-US" altLang="es-PA" sz="900"/>
              <a:t>Otros dirían C; con el que se hizo mucho del software que hace funcionar las redes de Internet. Pero no hay tantos programadores C. En realidad, hay más programadores de Java.</a:t>
            </a:r>
          </a:p>
          <a:p>
            <a:pPr eaLnBrk="1" hangingPunct="1">
              <a:lnSpc>
                <a:spcPct val="90000"/>
              </a:lnSpc>
            </a:pPr>
            <a:r>
              <a:rPr lang="en-US" altLang="es-PA" sz="900"/>
              <a:t>Ajá; muchos dirían Java; y sí, hay muchos programadores de Java, empresas, publicaciones… pero por alguna razón, hay más servidores ofreciendo PHP que Java. Java es fuerte, pero PHP es económico, rápido, popular… el más usado… quizás.</a:t>
            </a:r>
          </a:p>
          <a:p>
            <a:pPr eaLnBrk="1" hangingPunct="1">
              <a:lnSpc>
                <a:spcPct val="90000"/>
              </a:lnSpc>
            </a:pPr>
            <a:r>
              <a:rPr lang="en-US" altLang="es-PA" sz="900"/>
              <a:t>Podemos encontrar un ranking de lenguages de programación más usados en:</a:t>
            </a:r>
          </a:p>
          <a:p>
            <a:pPr eaLnBrk="1" hangingPunct="1">
              <a:lnSpc>
                <a:spcPct val="90000"/>
              </a:lnSpc>
            </a:pPr>
            <a:r>
              <a:rPr lang="es-ES" altLang="es-PA" sz="900"/>
              <a:t>http://www.tiobe.com/index.php/content/paperinfo/tpci/index.html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FC75C7EA-16CC-4AAE-88AB-5A445929E9AE}"/>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DCD75010-960F-4883-84A1-4694C6149142}" type="slidenum">
              <a:rPr lang="es-ES" altLang="es-PA" smtClean="0">
                <a:latin typeface="Calibri" panose="020F0502020204030204" pitchFamily="34" charset="0"/>
              </a:rPr>
              <a:pPr fontAlgn="base">
                <a:spcBef>
                  <a:spcPct val="0"/>
                </a:spcBef>
                <a:spcAft>
                  <a:spcPct val="0"/>
                </a:spcAft>
              </a:pPr>
              <a:t>18</a:t>
            </a:fld>
            <a:endParaRPr lang="es-ES" altLang="es-PA">
              <a:latin typeface="Calibri" panose="020F0502020204030204" pitchFamily="34" charset="0"/>
            </a:endParaRPr>
          </a:p>
        </p:txBody>
      </p:sp>
      <p:sp>
        <p:nvSpPr>
          <p:cNvPr id="43011" name="Rectangle 2">
            <a:extLst>
              <a:ext uri="{FF2B5EF4-FFF2-40B4-BE49-F238E27FC236}">
                <a16:creationId xmlns:a16="http://schemas.microsoft.com/office/drawing/2014/main" id="{0FAAD9FE-4247-43ED-A9B4-222A752670E0}"/>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693510A4-B274-4305-9F04-FBA65111D71B}"/>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F65C5909-48F1-474C-8694-D83F3B9ED784}"/>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4CA9781A-1B0D-4A91-8CAF-69911D8D8CEF}" type="slidenum">
              <a:rPr lang="es-ES" altLang="es-PA" smtClean="0">
                <a:latin typeface="Calibri" panose="020F0502020204030204" pitchFamily="34" charset="0"/>
              </a:rPr>
              <a:pPr fontAlgn="base">
                <a:spcBef>
                  <a:spcPct val="0"/>
                </a:spcBef>
                <a:spcAft>
                  <a:spcPct val="0"/>
                </a:spcAft>
              </a:pPr>
              <a:t>19</a:t>
            </a:fld>
            <a:endParaRPr lang="es-ES" altLang="es-PA">
              <a:latin typeface="Calibri" panose="020F0502020204030204" pitchFamily="34" charset="0"/>
            </a:endParaRPr>
          </a:p>
        </p:txBody>
      </p:sp>
      <p:sp>
        <p:nvSpPr>
          <p:cNvPr id="45059" name="Rectangle 2">
            <a:extLst>
              <a:ext uri="{FF2B5EF4-FFF2-40B4-BE49-F238E27FC236}">
                <a16:creationId xmlns:a16="http://schemas.microsoft.com/office/drawing/2014/main" id="{92284E3B-204D-4B6F-BB07-8445BB8A2A4D}"/>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98B4F170-AF53-46E7-B828-C00AFF9ECEB3}"/>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D4E1C3BF-51D4-426B-AB58-EA96BA4BA4B3}"/>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4CFAF50D-696B-40A3-B10F-EF781E48C67A}" type="slidenum">
              <a:rPr lang="es-ES" altLang="es-PA" smtClean="0">
                <a:latin typeface="Calibri" panose="020F0502020204030204" pitchFamily="34" charset="0"/>
              </a:rPr>
              <a:pPr fontAlgn="base">
                <a:spcBef>
                  <a:spcPct val="0"/>
                </a:spcBef>
                <a:spcAft>
                  <a:spcPct val="0"/>
                </a:spcAft>
              </a:pPr>
              <a:t>20</a:t>
            </a:fld>
            <a:endParaRPr lang="es-ES" altLang="es-PA">
              <a:latin typeface="Calibri" panose="020F0502020204030204" pitchFamily="34" charset="0"/>
            </a:endParaRPr>
          </a:p>
        </p:txBody>
      </p:sp>
      <p:sp>
        <p:nvSpPr>
          <p:cNvPr id="47107" name="Rectangle 2">
            <a:extLst>
              <a:ext uri="{FF2B5EF4-FFF2-40B4-BE49-F238E27FC236}">
                <a16:creationId xmlns:a16="http://schemas.microsoft.com/office/drawing/2014/main" id="{909364D4-1EC0-4288-82B7-55B19F15E76E}"/>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B6CA0B27-634B-4238-B7F9-7897EC772507}"/>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D6E50DA4-A00E-4D68-8AD2-4AD2AE02155C}"/>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0EA76F6E-F86C-4E15-BBC4-CDBEDE063BE4}" type="slidenum">
              <a:rPr lang="es-ES" altLang="es-PA" smtClean="0">
                <a:latin typeface="Calibri" panose="020F0502020204030204" pitchFamily="34" charset="0"/>
              </a:rPr>
              <a:pPr fontAlgn="base">
                <a:spcBef>
                  <a:spcPct val="0"/>
                </a:spcBef>
                <a:spcAft>
                  <a:spcPct val="0"/>
                </a:spcAft>
              </a:pPr>
              <a:t>21</a:t>
            </a:fld>
            <a:endParaRPr lang="es-ES" altLang="es-PA">
              <a:latin typeface="Calibri" panose="020F0502020204030204" pitchFamily="34" charset="0"/>
            </a:endParaRPr>
          </a:p>
        </p:txBody>
      </p:sp>
      <p:sp>
        <p:nvSpPr>
          <p:cNvPr id="49155" name="Rectangle 2">
            <a:extLst>
              <a:ext uri="{FF2B5EF4-FFF2-40B4-BE49-F238E27FC236}">
                <a16:creationId xmlns:a16="http://schemas.microsoft.com/office/drawing/2014/main" id="{40191A57-ACFC-4F7F-8D57-EFDB4F7A783D}"/>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497B256B-12F0-4BCA-B658-D9190891393B}"/>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F8161A37-701C-4832-AF55-DB00B8FA9BA3}"/>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FEAC1E1C-A23B-41E5-8C91-B9C444EE1A87}" type="slidenum">
              <a:rPr lang="es-ES" altLang="es-PA" smtClean="0">
                <a:latin typeface="Calibri" panose="020F0502020204030204" pitchFamily="34" charset="0"/>
              </a:rPr>
              <a:pPr fontAlgn="base">
                <a:spcBef>
                  <a:spcPct val="0"/>
                </a:spcBef>
                <a:spcAft>
                  <a:spcPct val="0"/>
                </a:spcAft>
              </a:pPr>
              <a:t>22</a:t>
            </a:fld>
            <a:endParaRPr lang="es-ES" altLang="es-PA">
              <a:latin typeface="Calibri" panose="020F0502020204030204" pitchFamily="34" charset="0"/>
            </a:endParaRPr>
          </a:p>
        </p:txBody>
      </p:sp>
      <p:sp>
        <p:nvSpPr>
          <p:cNvPr id="51203" name="Rectangle 2">
            <a:extLst>
              <a:ext uri="{FF2B5EF4-FFF2-40B4-BE49-F238E27FC236}">
                <a16:creationId xmlns:a16="http://schemas.microsoft.com/office/drawing/2014/main" id="{07F4F12D-53B6-47FC-97D3-D8E6CDC492F4}"/>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FCE6B3E-5F51-4831-B947-3E8A738912B3}"/>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B9861884-FB82-4322-B4FE-6C42F0939551}"/>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40527333-03E5-4E4B-8ADD-E6DFA8C823A9}" type="slidenum">
              <a:rPr lang="es-ES" altLang="es-PA" smtClean="0">
                <a:latin typeface="Calibri" panose="020F0502020204030204" pitchFamily="34" charset="0"/>
              </a:rPr>
              <a:pPr fontAlgn="base">
                <a:spcBef>
                  <a:spcPct val="0"/>
                </a:spcBef>
                <a:spcAft>
                  <a:spcPct val="0"/>
                </a:spcAft>
              </a:pPr>
              <a:t>23</a:t>
            </a:fld>
            <a:endParaRPr lang="es-ES" altLang="es-PA">
              <a:latin typeface="Calibri" panose="020F0502020204030204" pitchFamily="34" charset="0"/>
            </a:endParaRPr>
          </a:p>
        </p:txBody>
      </p:sp>
      <p:sp>
        <p:nvSpPr>
          <p:cNvPr id="53251" name="Rectangle 2">
            <a:extLst>
              <a:ext uri="{FF2B5EF4-FFF2-40B4-BE49-F238E27FC236}">
                <a16:creationId xmlns:a16="http://schemas.microsoft.com/office/drawing/2014/main" id="{673C234E-FA40-4553-8BE0-94DF8358EF09}"/>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119800A5-F389-42A9-B149-326E7702F858}"/>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9043D012-E510-482A-BFC4-FAA655A44C8A}"/>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F254EE95-77E1-449C-A864-C0B341516064}" type="slidenum">
              <a:rPr lang="es-ES" altLang="es-PA" smtClean="0">
                <a:latin typeface="Calibri" panose="020F0502020204030204" pitchFamily="34" charset="0"/>
              </a:rPr>
              <a:pPr fontAlgn="base">
                <a:spcBef>
                  <a:spcPct val="0"/>
                </a:spcBef>
                <a:spcAft>
                  <a:spcPct val="0"/>
                </a:spcAft>
              </a:pPr>
              <a:t>28</a:t>
            </a:fld>
            <a:endParaRPr lang="es-ES" altLang="es-PA">
              <a:latin typeface="Calibri" panose="020F0502020204030204" pitchFamily="34" charset="0"/>
            </a:endParaRPr>
          </a:p>
        </p:txBody>
      </p:sp>
      <p:sp>
        <p:nvSpPr>
          <p:cNvPr id="59395" name="Rectangle 2">
            <a:extLst>
              <a:ext uri="{FF2B5EF4-FFF2-40B4-BE49-F238E27FC236}">
                <a16:creationId xmlns:a16="http://schemas.microsoft.com/office/drawing/2014/main" id="{799CCFA4-07B0-454E-A82C-B56780DF267D}"/>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1657FC9E-C325-4589-A544-08A55D6A78B9}"/>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ABE67321-4AD4-4180-A1B7-B0E2C19D4554}"/>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E63024F3-58EF-411F-B41F-DF2ACAFBC6AF}" type="slidenum">
              <a:rPr lang="es-ES" altLang="es-PA" smtClean="0">
                <a:latin typeface="Calibri" panose="020F0502020204030204" pitchFamily="34" charset="0"/>
              </a:rPr>
              <a:pPr fontAlgn="base">
                <a:spcBef>
                  <a:spcPct val="0"/>
                </a:spcBef>
                <a:spcAft>
                  <a:spcPct val="0"/>
                </a:spcAft>
              </a:pPr>
              <a:t>29</a:t>
            </a:fld>
            <a:endParaRPr lang="es-ES" altLang="es-PA">
              <a:latin typeface="Calibri" panose="020F0502020204030204" pitchFamily="34" charset="0"/>
            </a:endParaRPr>
          </a:p>
        </p:txBody>
      </p:sp>
      <p:sp>
        <p:nvSpPr>
          <p:cNvPr id="61443" name="Rectangle 2">
            <a:extLst>
              <a:ext uri="{FF2B5EF4-FFF2-40B4-BE49-F238E27FC236}">
                <a16:creationId xmlns:a16="http://schemas.microsoft.com/office/drawing/2014/main" id="{7DA755E2-C5DF-4996-BFD0-E12F098D6832}"/>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0243ED19-9555-4FB2-9E4D-A1F79C1A577F}"/>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03BCC2E-0EF5-47AA-BBC6-851A8CF767F7}"/>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E2E3BF33-CE97-4456-BB1A-DFBE8899E5FD}" type="slidenum">
              <a:rPr lang="es-ES" altLang="es-PA" smtClean="0">
                <a:latin typeface="Calibri" panose="020F0502020204030204" pitchFamily="34" charset="0"/>
              </a:rPr>
              <a:pPr fontAlgn="base">
                <a:spcBef>
                  <a:spcPct val="0"/>
                </a:spcBef>
                <a:spcAft>
                  <a:spcPct val="0"/>
                </a:spcAft>
              </a:pPr>
              <a:t>30</a:t>
            </a:fld>
            <a:endParaRPr lang="es-ES" altLang="es-PA">
              <a:latin typeface="Calibri" panose="020F0502020204030204" pitchFamily="34" charset="0"/>
            </a:endParaRPr>
          </a:p>
        </p:txBody>
      </p:sp>
      <p:sp>
        <p:nvSpPr>
          <p:cNvPr id="63491" name="Rectangle 2">
            <a:extLst>
              <a:ext uri="{FF2B5EF4-FFF2-40B4-BE49-F238E27FC236}">
                <a16:creationId xmlns:a16="http://schemas.microsoft.com/office/drawing/2014/main" id="{6418C45F-0FC4-40FA-BC24-ECFDAE68A5F4}"/>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4F4DF8CA-301D-4125-A19C-5854C4E0B464}"/>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4390182B-F608-40EA-957B-300DB9F4C75E}"/>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33208CBB-B33A-45DD-A51E-FCD47115853C}" type="slidenum">
              <a:rPr lang="es-ES" altLang="es-PA" smtClean="0">
                <a:latin typeface="Calibri" panose="020F0502020204030204" pitchFamily="34" charset="0"/>
              </a:rPr>
              <a:pPr fontAlgn="base">
                <a:spcBef>
                  <a:spcPct val="0"/>
                </a:spcBef>
                <a:spcAft>
                  <a:spcPct val="0"/>
                </a:spcAft>
              </a:pPr>
              <a:t>31</a:t>
            </a:fld>
            <a:endParaRPr lang="es-ES" altLang="es-PA">
              <a:latin typeface="Calibri" panose="020F0502020204030204" pitchFamily="34" charset="0"/>
            </a:endParaRPr>
          </a:p>
        </p:txBody>
      </p:sp>
      <p:sp>
        <p:nvSpPr>
          <p:cNvPr id="65539" name="Rectangle 2">
            <a:extLst>
              <a:ext uri="{FF2B5EF4-FFF2-40B4-BE49-F238E27FC236}">
                <a16:creationId xmlns:a16="http://schemas.microsoft.com/office/drawing/2014/main" id="{7E27DB69-0863-43F4-B783-C79874BD582D}"/>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55E0A112-D699-4FC1-8A92-F32B4BA91E36}"/>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EA0CBE6B-A58A-40CE-B64E-DE51760F3251}"/>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5937EEE7-9492-4484-92DB-6A5F7C8B9D85}" type="slidenum">
              <a:rPr lang="es-ES" altLang="es-PA" smtClean="0">
                <a:latin typeface="Calibri" panose="020F0502020204030204" pitchFamily="34" charset="0"/>
              </a:rPr>
              <a:pPr fontAlgn="base">
                <a:spcBef>
                  <a:spcPct val="0"/>
                </a:spcBef>
                <a:spcAft>
                  <a:spcPct val="0"/>
                </a:spcAft>
              </a:pPr>
              <a:t>6</a:t>
            </a:fld>
            <a:endParaRPr lang="es-ES" altLang="es-PA">
              <a:latin typeface="Calibri" panose="020F0502020204030204" pitchFamily="34" charset="0"/>
            </a:endParaRPr>
          </a:p>
        </p:txBody>
      </p:sp>
      <p:sp>
        <p:nvSpPr>
          <p:cNvPr id="22531" name="Rectangle 2">
            <a:extLst>
              <a:ext uri="{FF2B5EF4-FFF2-40B4-BE49-F238E27FC236}">
                <a16:creationId xmlns:a16="http://schemas.microsoft.com/office/drawing/2014/main" id="{4B5774A2-A751-47BC-AAD0-C7205518FA03}"/>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B8741746-A9CB-43BB-B2C9-D04A792D0A5B}"/>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6237932A-B85D-4059-B3E5-FDE886C5C82F}"/>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568D9BC3-059B-4AB2-8081-93E41D359CCD}" type="slidenum">
              <a:rPr lang="es-ES" altLang="es-PA" smtClean="0">
                <a:latin typeface="Calibri" panose="020F0502020204030204" pitchFamily="34" charset="0"/>
              </a:rPr>
              <a:pPr fontAlgn="base">
                <a:spcBef>
                  <a:spcPct val="0"/>
                </a:spcBef>
                <a:spcAft>
                  <a:spcPct val="0"/>
                </a:spcAft>
              </a:pPr>
              <a:t>32</a:t>
            </a:fld>
            <a:endParaRPr lang="es-ES" altLang="es-PA">
              <a:latin typeface="Calibri" panose="020F0502020204030204" pitchFamily="34" charset="0"/>
            </a:endParaRPr>
          </a:p>
        </p:txBody>
      </p:sp>
      <p:sp>
        <p:nvSpPr>
          <p:cNvPr id="67587" name="Rectangle 2">
            <a:extLst>
              <a:ext uri="{FF2B5EF4-FFF2-40B4-BE49-F238E27FC236}">
                <a16:creationId xmlns:a16="http://schemas.microsoft.com/office/drawing/2014/main" id="{A0BA8359-CEB9-46EB-9168-1CD5226F10AD}"/>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2F6C7BAD-5864-4F1C-B5A2-28E3130A1E3B}"/>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6CE774E2-C34A-4A2B-A70D-4102FCC4AC89}"/>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DFD0C097-DBCF-4AD5-AB06-AF4E2B8D8407}" type="slidenum">
              <a:rPr lang="es-ES" altLang="es-PA" smtClean="0">
                <a:latin typeface="Calibri" panose="020F0502020204030204" pitchFamily="34" charset="0"/>
              </a:rPr>
              <a:pPr fontAlgn="base">
                <a:spcBef>
                  <a:spcPct val="0"/>
                </a:spcBef>
                <a:spcAft>
                  <a:spcPct val="0"/>
                </a:spcAft>
              </a:pPr>
              <a:t>33</a:t>
            </a:fld>
            <a:endParaRPr lang="es-ES" altLang="es-PA">
              <a:latin typeface="Calibri" panose="020F0502020204030204" pitchFamily="34" charset="0"/>
            </a:endParaRPr>
          </a:p>
        </p:txBody>
      </p:sp>
      <p:sp>
        <p:nvSpPr>
          <p:cNvPr id="69635" name="Rectangle 2">
            <a:extLst>
              <a:ext uri="{FF2B5EF4-FFF2-40B4-BE49-F238E27FC236}">
                <a16:creationId xmlns:a16="http://schemas.microsoft.com/office/drawing/2014/main" id="{9CE58EBA-FF96-4C83-B1E9-A9185933332D}"/>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5AAA92B3-41A6-48E1-AC24-716A8FF38298}"/>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25653451-2BA6-40B2-9902-0A20D2A8C4B2}"/>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889176D3-196A-4D06-AB0B-12E8CAFD75F0}" type="slidenum">
              <a:rPr lang="es-ES" altLang="es-PA" smtClean="0">
                <a:latin typeface="Calibri" panose="020F0502020204030204" pitchFamily="34" charset="0"/>
              </a:rPr>
              <a:pPr fontAlgn="base">
                <a:spcBef>
                  <a:spcPct val="0"/>
                </a:spcBef>
                <a:spcAft>
                  <a:spcPct val="0"/>
                </a:spcAft>
              </a:pPr>
              <a:t>34</a:t>
            </a:fld>
            <a:endParaRPr lang="es-ES" altLang="es-PA">
              <a:latin typeface="Calibri" panose="020F0502020204030204" pitchFamily="34" charset="0"/>
            </a:endParaRPr>
          </a:p>
        </p:txBody>
      </p:sp>
      <p:sp>
        <p:nvSpPr>
          <p:cNvPr id="71683" name="Rectangle 2">
            <a:extLst>
              <a:ext uri="{FF2B5EF4-FFF2-40B4-BE49-F238E27FC236}">
                <a16:creationId xmlns:a16="http://schemas.microsoft.com/office/drawing/2014/main" id="{DD34002D-312D-4ED2-9A6E-563B4226F075}"/>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EE7EF045-2234-4032-8AF0-1646AFF85C9D}"/>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ACFE49A6-B2A0-4821-B184-5CF355F349CB}"/>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C39E792E-F9D1-4099-ABB2-90A6919DCB74}" type="slidenum">
              <a:rPr lang="es-ES" altLang="es-PA" smtClean="0">
                <a:latin typeface="Calibri" panose="020F0502020204030204" pitchFamily="34" charset="0"/>
              </a:rPr>
              <a:pPr fontAlgn="base">
                <a:spcBef>
                  <a:spcPct val="0"/>
                </a:spcBef>
                <a:spcAft>
                  <a:spcPct val="0"/>
                </a:spcAft>
              </a:pPr>
              <a:t>35</a:t>
            </a:fld>
            <a:endParaRPr lang="es-ES" altLang="es-PA">
              <a:latin typeface="Calibri" panose="020F0502020204030204" pitchFamily="34" charset="0"/>
            </a:endParaRPr>
          </a:p>
        </p:txBody>
      </p:sp>
      <p:sp>
        <p:nvSpPr>
          <p:cNvPr id="73731" name="Rectangle 2">
            <a:extLst>
              <a:ext uri="{FF2B5EF4-FFF2-40B4-BE49-F238E27FC236}">
                <a16:creationId xmlns:a16="http://schemas.microsoft.com/office/drawing/2014/main" id="{F4CD0E76-B5D0-40FF-BD75-B75CF96A2B42}"/>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F824BA34-EA59-452C-9428-C05DC8FAB89F}"/>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F8201931-045E-496E-95DA-DFE2ABFC8296}"/>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4F1C8237-A7B6-4A2A-BCBC-48684369FAFF}" type="slidenum">
              <a:rPr lang="es-ES" altLang="es-PA" smtClean="0">
                <a:latin typeface="Calibri" panose="020F0502020204030204" pitchFamily="34" charset="0"/>
              </a:rPr>
              <a:pPr fontAlgn="base">
                <a:spcBef>
                  <a:spcPct val="0"/>
                </a:spcBef>
                <a:spcAft>
                  <a:spcPct val="0"/>
                </a:spcAft>
              </a:pPr>
              <a:t>36</a:t>
            </a:fld>
            <a:endParaRPr lang="es-ES" altLang="es-PA">
              <a:latin typeface="Calibri" panose="020F0502020204030204" pitchFamily="34" charset="0"/>
            </a:endParaRPr>
          </a:p>
        </p:txBody>
      </p:sp>
      <p:sp>
        <p:nvSpPr>
          <p:cNvPr id="75779" name="Rectangle 2">
            <a:extLst>
              <a:ext uri="{FF2B5EF4-FFF2-40B4-BE49-F238E27FC236}">
                <a16:creationId xmlns:a16="http://schemas.microsoft.com/office/drawing/2014/main" id="{9F26C25C-E99A-4FDA-ADBF-0B0F2AF96A8B}"/>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10C25F20-F3E9-463B-9160-90A1583B071A}"/>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EF10A552-33DB-45EE-A08A-FB863A33C4D4}"/>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AECE4685-3E44-436B-BE9C-391D3AE063D8}" type="slidenum">
              <a:rPr lang="es-ES" altLang="es-PA" smtClean="0">
                <a:latin typeface="Calibri" panose="020F0502020204030204" pitchFamily="34" charset="0"/>
              </a:rPr>
              <a:pPr fontAlgn="base">
                <a:spcBef>
                  <a:spcPct val="0"/>
                </a:spcBef>
                <a:spcAft>
                  <a:spcPct val="0"/>
                </a:spcAft>
              </a:pPr>
              <a:t>37</a:t>
            </a:fld>
            <a:endParaRPr lang="es-ES" altLang="es-PA">
              <a:latin typeface="Calibri" panose="020F0502020204030204" pitchFamily="34" charset="0"/>
            </a:endParaRPr>
          </a:p>
        </p:txBody>
      </p:sp>
      <p:sp>
        <p:nvSpPr>
          <p:cNvPr id="77827" name="Rectangle 2">
            <a:extLst>
              <a:ext uri="{FF2B5EF4-FFF2-40B4-BE49-F238E27FC236}">
                <a16:creationId xmlns:a16="http://schemas.microsoft.com/office/drawing/2014/main" id="{667DB349-4006-4624-A0DF-E62A8BBDCEC2}"/>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B5D4BE06-B699-4280-B7C6-33EC76435E9F}"/>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F6E1E235-B4C9-4A32-98A6-BC7180D5AE21}"/>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8AE7D4FF-CA3A-4C1C-837F-0133576036E7}" type="slidenum">
              <a:rPr lang="es-ES" altLang="es-PA" smtClean="0">
                <a:latin typeface="Calibri" panose="020F0502020204030204" pitchFamily="34" charset="0"/>
              </a:rPr>
              <a:pPr fontAlgn="base">
                <a:spcBef>
                  <a:spcPct val="0"/>
                </a:spcBef>
                <a:spcAft>
                  <a:spcPct val="0"/>
                </a:spcAft>
              </a:pPr>
              <a:t>38</a:t>
            </a:fld>
            <a:endParaRPr lang="es-ES" altLang="es-PA">
              <a:latin typeface="Calibri" panose="020F0502020204030204" pitchFamily="34" charset="0"/>
            </a:endParaRPr>
          </a:p>
        </p:txBody>
      </p:sp>
      <p:sp>
        <p:nvSpPr>
          <p:cNvPr id="79875" name="Rectangle 2">
            <a:extLst>
              <a:ext uri="{FF2B5EF4-FFF2-40B4-BE49-F238E27FC236}">
                <a16:creationId xmlns:a16="http://schemas.microsoft.com/office/drawing/2014/main" id="{95BAC1A4-42DE-44BB-8285-025DC8B26B1D}"/>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71AEC774-210F-4521-8AED-ACB60AD8DE3C}"/>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7A202446-C36C-4E02-B6C2-244B9E8E8335}"/>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2D934EC5-6053-4346-88B2-F216E94FDFF3}" type="slidenum">
              <a:rPr lang="es-ES" altLang="es-PA" smtClean="0">
                <a:latin typeface="Calibri" panose="020F0502020204030204" pitchFamily="34" charset="0"/>
              </a:rPr>
              <a:pPr fontAlgn="base">
                <a:spcBef>
                  <a:spcPct val="0"/>
                </a:spcBef>
                <a:spcAft>
                  <a:spcPct val="0"/>
                </a:spcAft>
              </a:pPr>
              <a:t>39</a:t>
            </a:fld>
            <a:endParaRPr lang="es-ES" altLang="es-PA">
              <a:latin typeface="Calibri" panose="020F0502020204030204" pitchFamily="34" charset="0"/>
            </a:endParaRPr>
          </a:p>
        </p:txBody>
      </p:sp>
      <p:sp>
        <p:nvSpPr>
          <p:cNvPr id="81923" name="Rectangle 2">
            <a:extLst>
              <a:ext uri="{FF2B5EF4-FFF2-40B4-BE49-F238E27FC236}">
                <a16:creationId xmlns:a16="http://schemas.microsoft.com/office/drawing/2014/main" id="{569A5107-7E9D-4C78-9A4A-F5D7C0E0D7D9}"/>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360386A4-23B2-49A1-97B9-CCD6AA6471A7}"/>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186B4593-D2F7-4E3A-8A8A-EDDB1D16EBBD}"/>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1C5EF6C4-B0A8-4D12-86BE-F333D207D009}" type="slidenum">
              <a:rPr lang="es-ES" altLang="es-PA" smtClean="0">
                <a:latin typeface="Calibri" panose="020F0502020204030204" pitchFamily="34" charset="0"/>
              </a:rPr>
              <a:pPr fontAlgn="base">
                <a:spcBef>
                  <a:spcPct val="0"/>
                </a:spcBef>
                <a:spcAft>
                  <a:spcPct val="0"/>
                </a:spcAft>
              </a:pPr>
              <a:t>40</a:t>
            </a:fld>
            <a:endParaRPr lang="es-ES" altLang="es-PA">
              <a:latin typeface="Calibri" panose="020F0502020204030204" pitchFamily="34" charset="0"/>
            </a:endParaRPr>
          </a:p>
        </p:txBody>
      </p:sp>
      <p:sp>
        <p:nvSpPr>
          <p:cNvPr id="83971" name="Rectangle 2">
            <a:extLst>
              <a:ext uri="{FF2B5EF4-FFF2-40B4-BE49-F238E27FC236}">
                <a16:creationId xmlns:a16="http://schemas.microsoft.com/office/drawing/2014/main" id="{0B94130A-6EEE-4B3D-B2AD-6D8F46C07EBA}"/>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57F915C3-ECE8-4482-9FB5-01DF3D494759}"/>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27850070-E16B-4F90-B7AC-4B7CCE79DD37}"/>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5323089F-CC5C-469D-B59A-3725ED6EC23D}" type="slidenum">
              <a:rPr lang="es-ES" altLang="es-PA" smtClean="0">
                <a:latin typeface="Calibri" panose="020F0502020204030204" pitchFamily="34" charset="0"/>
              </a:rPr>
              <a:pPr fontAlgn="base">
                <a:spcBef>
                  <a:spcPct val="0"/>
                </a:spcBef>
                <a:spcAft>
                  <a:spcPct val="0"/>
                </a:spcAft>
              </a:pPr>
              <a:t>41</a:t>
            </a:fld>
            <a:endParaRPr lang="es-ES" altLang="es-PA">
              <a:latin typeface="Calibri" panose="020F0502020204030204" pitchFamily="34" charset="0"/>
            </a:endParaRPr>
          </a:p>
        </p:txBody>
      </p:sp>
      <p:sp>
        <p:nvSpPr>
          <p:cNvPr id="86019" name="Rectangle 2">
            <a:extLst>
              <a:ext uri="{FF2B5EF4-FFF2-40B4-BE49-F238E27FC236}">
                <a16:creationId xmlns:a16="http://schemas.microsoft.com/office/drawing/2014/main" id="{B2B16E15-A074-4601-8B5F-CA1D1721DF20}"/>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8D407007-C224-46E4-AAAE-5667AE28CC65}"/>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3C5C9BB1-0649-421B-ADC2-9777AD224EA9}"/>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F0636361-0442-45C8-9F34-FF36B44A0375}" type="slidenum">
              <a:rPr lang="es-ES" altLang="es-PA" smtClean="0">
                <a:latin typeface="Calibri" panose="020F0502020204030204" pitchFamily="34" charset="0"/>
              </a:rPr>
              <a:pPr fontAlgn="base">
                <a:spcBef>
                  <a:spcPct val="0"/>
                </a:spcBef>
                <a:spcAft>
                  <a:spcPct val="0"/>
                </a:spcAft>
              </a:pPr>
              <a:t>7</a:t>
            </a:fld>
            <a:endParaRPr lang="es-ES" altLang="es-PA">
              <a:latin typeface="Calibri" panose="020F0502020204030204" pitchFamily="34" charset="0"/>
            </a:endParaRPr>
          </a:p>
        </p:txBody>
      </p:sp>
      <p:sp>
        <p:nvSpPr>
          <p:cNvPr id="24579" name="Rectangle 2">
            <a:extLst>
              <a:ext uri="{FF2B5EF4-FFF2-40B4-BE49-F238E27FC236}">
                <a16:creationId xmlns:a16="http://schemas.microsoft.com/office/drawing/2014/main" id="{F1377A42-6E23-4B46-8EBA-20435E003619}"/>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CB401430-011C-49F5-835C-0FAD93D9A24F}"/>
              </a:ext>
            </a:extLst>
          </p:cNvPr>
          <p:cNvSpPr>
            <a:spLocks noGrp="1" noChangeArrowheads="1"/>
          </p:cNvSpPr>
          <p:nvPr>
            <p:ph type="body" idx="1"/>
          </p:nvPr>
        </p:nvSpPr>
        <p:spPr>
          <a:noFill/>
        </p:spPr>
        <p:txBody>
          <a:bodyPr/>
          <a:lstStyle/>
          <a:p>
            <a:pPr eaLnBrk="1" hangingPunct="1"/>
            <a:r>
              <a:rPr lang="en-US" altLang="es-PA"/>
              <a:t>Internet es una red de redes.</a:t>
            </a:r>
          </a:p>
          <a:p>
            <a:pPr eaLnBrk="1" hangingPunct="1"/>
            <a:r>
              <a:rPr lang="en-US" altLang="es-PA"/>
              <a:t>Dentro de cada red hay servidores y clientes a los que atiende.</a:t>
            </a:r>
          </a:p>
          <a:p>
            <a:pPr eaLnBrk="1" hangingPunct="1"/>
            <a:r>
              <a:rPr lang="en-US" altLang="es-PA"/>
              <a:t>Un servidor web publica páginas web y un navegador web es un cliente que nos permite visualizarlas.</a:t>
            </a:r>
          </a:p>
          <a:p>
            <a:pPr eaLnBrk="1" hangingPunct="1"/>
            <a:r>
              <a:rPr lang="en-US" altLang="es-PA"/>
              <a:t>El navegador envía una solicitud al servidor, el servidor atiende la solicitud, y envía una respuesta, el navegador publica la respuesta. Y así de nuevo, una y otra vez.</a:t>
            </a:r>
          </a:p>
          <a:p>
            <a:pPr eaLnBrk="1" hangingPunct="1"/>
            <a:r>
              <a:rPr lang="en-US" altLang="es-PA"/>
              <a:t>Podemos llamar a esto el ciclo web.</a:t>
            </a:r>
            <a:endParaRPr lang="es-ES" altLang="es-PA"/>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E6CC145F-0480-4ED6-A8C0-F07B48ED399C}"/>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E4EDB20D-40D6-4E2A-B768-CB41E4C8E575}" type="slidenum">
              <a:rPr lang="es-ES" altLang="es-PA" smtClean="0">
                <a:latin typeface="Calibri" panose="020F0502020204030204" pitchFamily="34" charset="0"/>
              </a:rPr>
              <a:pPr fontAlgn="base">
                <a:spcBef>
                  <a:spcPct val="0"/>
                </a:spcBef>
                <a:spcAft>
                  <a:spcPct val="0"/>
                </a:spcAft>
              </a:pPr>
              <a:t>8</a:t>
            </a:fld>
            <a:endParaRPr lang="es-ES" altLang="es-PA">
              <a:latin typeface="Calibri" panose="020F0502020204030204" pitchFamily="34" charset="0"/>
            </a:endParaRPr>
          </a:p>
        </p:txBody>
      </p:sp>
      <p:sp>
        <p:nvSpPr>
          <p:cNvPr id="26627" name="Rectangle 2">
            <a:extLst>
              <a:ext uri="{FF2B5EF4-FFF2-40B4-BE49-F238E27FC236}">
                <a16:creationId xmlns:a16="http://schemas.microsoft.com/office/drawing/2014/main" id="{0A7204FC-A8CF-41EA-8F48-BA62C42305C3}"/>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C49E3C9-EA0A-4C9B-B52D-127EC85B4EA4}"/>
              </a:ext>
            </a:extLst>
          </p:cNvPr>
          <p:cNvSpPr>
            <a:spLocks noGrp="1" noChangeArrowheads="1"/>
          </p:cNvSpPr>
          <p:nvPr>
            <p:ph type="body" idx="1"/>
          </p:nvPr>
        </p:nvSpPr>
        <p:spPr>
          <a:noFill/>
        </p:spPr>
        <p:txBody>
          <a:bodyPr/>
          <a:lstStyle/>
          <a:p>
            <a:pPr eaLnBrk="1" hangingPunct="1"/>
            <a:r>
              <a:rPr lang="en-US" altLang="es-PA"/>
              <a:t>Internet es una red de redes.</a:t>
            </a:r>
          </a:p>
          <a:p>
            <a:pPr eaLnBrk="1" hangingPunct="1"/>
            <a:r>
              <a:rPr lang="en-US" altLang="es-PA"/>
              <a:t>Dentro de cada red hay servidores y clientes a los que atiende.</a:t>
            </a:r>
          </a:p>
          <a:p>
            <a:pPr eaLnBrk="1" hangingPunct="1"/>
            <a:r>
              <a:rPr lang="en-US" altLang="es-PA"/>
              <a:t>Un servidor web publica páginas web y un navegador web es un cliente que nos permite visualizarlas.</a:t>
            </a:r>
          </a:p>
          <a:p>
            <a:pPr eaLnBrk="1" hangingPunct="1"/>
            <a:r>
              <a:rPr lang="en-US" altLang="es-PA"/>
              <a:t>El navegador envía una solicitud al servidor, el servidor atiende la solicitud, y envía una respuesta, el navegador publica la respuesta. Y así de nuevo, una y otra vez.</a:t>
            </a:r>
          </a:p>
          <a:p>
            <a:pPr eaLnBrk="1" hangingPunct="1"/>
            <a:r>
              <a:rPr lang="en-US" altLang="es-PA"/>
              <a:t>Podemos llamar a esto el ciclo web.</a:t>
            </a:r>
            <a:endParaRPr lang="es-ES" altLang="es-P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2417B96D-FE50-46C4-8047-A78E3AB4E600}"/>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0956BA1F-D8B2-419B-996E-AA123FDCE5DE}" type="slidenum">
              <a:rPr lang="es-ES" altLang="es-PA" smtClean="0">
                <a:latin typeface="Calibri" panose="020F0502020204030204" pitchFamily="34" charset="0"/>
              </a:rPr>
              <a:pPr fontAlgn="base">
                <a:spcBef>
                  <a:spcPct val="0"/>
                </a:spcBef>
                <a:spcAft>
                  <a:spcPct val="0"/>
                </a:spcAft>
              </a:pPr>
              <a:t>9</a:t>
            </a:fld>
            <a:endParaRPr lang="es-ES" altLang="es-PA">
              <a:latin typeface="Calibri" panose="020F0502020204030204" pitchFamily="34" charset="0"/>
            </a:endParaRPr>
          </a:p>
        </p:txBody>
      </p:sp>
      <p:sp>
        <p:nvSpPr>
          <p:cNvPr id="28675" name="Rectangle 2">
            <a:extLst>
              <a:ext uri="{FF2B5EF4-FFF2-40B4-BE49-F238E27FC236}">
                <a16:creationId xmlns:a16="http://schemas.microsoft.com/office/drawing/2014/main" id="{E95D984C-06D8-40A4-886E-F9A6681097BE}"/>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D879652B-699A-41EB-8939-E139ADBFF8A2}"/>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DF3BFE33-FE2A-45E7-B918-A2E0DB120E8A}"/>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295610F1-E56F-4EE0-8B4C-84860525CF72}" type="slidenum">
              <a:rPr lang="es-ES" altLang="es-PA" smtClean="0">
                <a:latin typeface="Calibri" panose="020F0502020204030204" pitchFamily="34" charset="0"/>
              </a:rPr>
              <a:pPr fontAlgn="base">
                <a:spcBef>
                  <a:spcPct val="0"/>
                </a:spcBef>
                <a:spcAft>
                  <a:spcPct val="0"/>
                </a:spcAft>
              </a:pPr>
              <a:t>10</a:t>
            </a:fld>
            <a:endParaRPr lang="es-ES" altLang="es-PA">
              <a:latin typeface="Calibri" panose="020F0502020204030204" pitchFamily="34" charset="0"/>
            </a:endParaRPr>
          </a:p>
        </p:txBody>
      </p:sp>
      <p:sp>
        <p:nvSpPr>
          <p:cNvPr id="30723" name="Rectangle 2">
            <a:extLst>
              <a:ext uri="{FF2B5EF4-FFF2-40B4-BE49-F238E27FC236}">
                <a16:creationId xmlns:a16="http://schemas.microsoft.com/office/drawing/2014/main" id="{7F1CC1FE-DDA4-4FD0-B071-45AA7D94C4AC}"/>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255D024A-2037-48CB-9E71-C97A1E989BF6}"/>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4C81E40B-660B-41AC-A32B-71107444B265}"/>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61A66497-0DCD-47B5-A256-FCC555B9B6C6}" type="slidenum">
              <a:rPr lang="es-ES" altLang="es-PA" smtClean="0">
                <a:latin typeface="Calibri" panose="020F0502020204030204" pitchFamily="34" charset="0"/>
              </a:rPr>
              <a:pPr fontAlgn="base">
                <a:spcBef>
                  <a:spcPct val="0"/>
                </a:spcBef>
                <a:spcAft>
                  <a:spcPct val="0"/>
                </a:spcAft>
              </a:pPr>
              <a:t>11</a:t>
            </a:fld>
            <a:endParaRPr lang="es-ES" altLang="es-PA">
              <a:latin typeface="Calibri" panose="020F0502020204030204" pitchFamily="34" charset="0"/>
            </a:endParaRPr>
          </a:p>
        </p:txBody>
      </p:sp>
      <p:sp>
        <p:nvSpPr>
          <p:cNvPr id="32771" name="Rectangle 2">
            <a:extLst>
              <a:ext uri="{FF2B5EF4-FFF2-40B4-BE49-F238E27FC236}">
                <a16:creationId xmlns:a16="http://schemas.microsoft.com/office/drawing/2014/main" id="{1FECDB9E-A1CE-45D1-B400-0522A88D99F8}"/>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A8BDA99A-9C9E-4799-9CD0-681036D59040}"/>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F53E06A7-0EE7-4E2F-9E02-D1EA5D267D87}"/>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7742EB3C-1943-4532-8AC2-862C96124A71}" type="slidenum">
              <a:rPr lang="es-ES" altLang="es-PA" smtClean="0">
                <a:latin typeface="Calibri" panose="020F0502020204030204" pitchFamily="34" charset="0"/>
              </a:rPr>
              <a:pPr fontAlgn="base">
                <a:spcBef>
                  <a:spcPct val="0"/>
                </a:spcBef>
                <a:spcAft>
                  <a:spcPct val="0"/>
                </a:spcAft>
              </a:pPr>
              <a:t>16</a:t>
            </a:fld>
            <a:endParaRPr lang="es-ES" altLang="es-PA">
              <a:latin typeface="Calibri" panose="020F0502020204030204" pitchFamily="34" charset="0"/>
            </a:endParaRPr>
          </a:p>
        </p:txBody>
      </p:sp>
      <p:sp>
        <p:nvSpPr>
          <p:cNvPr id="38915" name="Rectangle 2">
            <a:extLst>
              <a:ext uri="{FF2B5EF4-FFF2-40B4-BE49-F238E27FC236}">
                <a16:creationId xmlns:a16="http://schemas.microsoft.com/office/drawing/2014/main" id="{6D866769-000A-43E0-928C-748C05B3B80E}"/>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8B30DD90-6552-46FE-BE6F-BAC3E94C766F}"/>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9869631E-7BA6-4F7B-B396-6F4105731971}"/>
              </a:ext>
            </a:extLst>
          </p:cNvPr>
          <p:cNvSpPr>
            <a:spLocks noGrp="1" noChangeArrowheads="1"/>
          </p:cNvSpPr>
          <p:nvPr>
            <p:ph type="sldNum" sz="quarter" idx="5"/>
          </p:nvPr>
        </p:nvSpPr>
        <p:spPr>
          <a:noFill/>
        </p:spPr>
        <p:txBody>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defTabSz="457200" eaLnBrk="0" fontAlgn="base" hangingPunct="0">
              <a:spcBef>
                <a:spcPct val="0"/>
              </a:spcBef>
              <a:spcAft>
                <a:spcPct val="0"/>
              </a:spcAft>
              <a:defRPr>
                <a:solidFill>
                  <a:schemeClr val="tx1"/>
                </a:solidFill>
                <a:latin typeface="Century Gothic" panose="020B0502020202020204" pitchFamily="34" charset="0"/>
              </a:defRPr>
            </a:lvl6pPr>
            <a:lvl7pPr marL="2971800" indent="-228600" defTabSz="457200" eaLnBrk="0" fontAlgn="base" hangingPunct="0">
              <a:spcBef>
                <a:spcPct val="0"/>
              </a:spcBef>
              <a:spcAft>
                <a:spcPct val="0"/>
              </a:spcAft>
              <a:defRPr>
                <a:solidFill>
                  <a:schemeClr val="tx1"/>
                </a:solidFill>
                <a:latin typeface="Century Gothic" panose="020B0502020202020204" pitchFamily="34" charset="0"/>
              </a:defRPr>
            </a:lvl7pPr>
            <a:lvl8pPr marL="3429000" indent="-228600" defTabSz="457200" eaLnBrk="0" fontAlgn="base" hangingPunct="0">
              <a:spcBef>
                <a:spcPct val="0"/>
              </a:spcBef>
              <a:spcAft>
                <a:spcPct val="0"/>
              </a:spcAft>
              <a:defRPr>
                <a:solidFill>
                  <a:schemeClr val="tx1"/>
                </a:solidFill>
                <a:latin typeface="Century Gothic" panose="020B0502020202020204" pitchFamily="34" charset="0"/>
              </a:defRPr>
            </a:lvl8pPr>
            <a:lvl9pPr marL="3886200" indent="-228600" defTabSz="457200" eaLnBrk="0" fontAlgn="base" hangingPunct="0">
              <a:spcBef>
                <a:spcPct val="0"/>
              </a:spcBef>
              <a:spcAft>
                <a:spcPct val="0"/>
              </a:spcAft>
              <a:defRPr>
                <a:solidFill>
                  <a:schemeClr val="tx1"/>
                </a:solidFill>
                <a:latin typeface="Century Gothic" panose="020B0502020202020204" pitchFamily="34" charset="0"/>
              </a:defRPr>
            </a:lvl9pPr>
          </a:lstStyle>
          <a:p>
            <a:pPr fontAlgn="base">
              <a:spcBef>
                <a:spcPct val="0"/>
              </a:spcBef>
              <a:spcAft>
                <a:spcPct val="0"/>
              </a:spcAft>
            </a:pPr>
            <a:fld id="{A57778E6-C070-44E2-BEB1-7A49F39D9E36}" type="slidenum">
              <a:rPr lang="es-ES" altLang="es-PA" smtClean="0">
                <a:latin typeface="Calibri" panose="020F0502020204030204" pitchFamily="34" charset="0"/>
              </a:rPr>
              <a:pPr fontAlgn="base">
                <a:spcBef>
                  <a:spcPct val="0"/>
                </a:spcBef>
                <a:spcAft>
                  <a:spcPct val="0"/>
                </a:spcAft>
              </a:pPr>
              <a:t>17</a:t>
            </a:fld>
            <a:endParaRPr lang="es-ES" altLang="es-PA">
              <a:latin typeface="Calibri" panose="020F0502020204030204" pitchFamily="34" charset="0"/>
            </a:endParaRPr>
          </a:p>
        </p:txBody>
      </p:sp>
      <p:sp>
        <p:nvSpPr>
          <p:cNvPr id="40963" name="Rectangle 2">
            <a:extLst>
              <a:ext uri="{FF2B5EF4-FFF2-40B4-BE49-F238E27FC236}">
                <a16:creationId xmlns:a16="http://schemas.microsoft.com/office/drawing/2014/main" id="{34E96686-F31C-4480-B558-2D90A1662D27}"/>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F2F020E3-F673-4E4F-8E81-EBACBCD5F609}"/>
              </a:ext>
            </a:extLst>
          </p:cNvPr>
          <p:cNvSpPr>
            <a:spLocks noGrp="1" noChangeArrowheads="1"/>
          </p:cNvSpPr>
          <p:nvPr>
            <p:ph type="body" idx="1"/>
          </p:nvPr>
        </p:nvSpPr>
        <p:spPr>
          <a:noFill/>
        </p:spPr>
        <p:txBody>
          <a:bodyPr/>
          <a:lstStyle/>
          <a:p>
            <a:pPr eaLnBrk="1" hangingPunct="1"/>
            <a:endParaRPr lang="es-PA" altLang="es-P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15">
            <a:extLst>
              <a:ext uri="{FF2B5EF4-FFF2-40B4-BE49-F238E27FC236}">
                <a16:creationId xmlns:a16="http://schemas.microsoft.com/office/drawing/2014/main" id="{6F0B3946-4A95-48F5-909D-A4B3AB4E7583}"/>
              </a:ext>
            </a:extLst>
          </p:cNvPr>
          <p:cNvGrpSpPr>
            <a:grpSpLocks/>
          </p:cNvGrpSpPr>
          <p:nvPr/>
        </p:nvGrpSpPr>
        <p:grpSpPr bwMode="auto">
          <a:xfrm>
            <a:off x="0" y="-1588"/>
            <a:ext cx="12192000" cy="6865938"/>
            <a:chOff x="0" y="-2373"/>
            <a:chExt cx="12192000" cy="6867027"/>
          </a:xfrm>
        </p:grpSpPr>
        <p:sp>
          <p:nvSpPr>
            <p:cNvPr id="5" name="Rectangle 7">
              <a:extLst>
                <a:ext uri="{FF2B5EF4-FFF2-40B4-BE49-F238E27FC236}">
                  <a16:creationId xmlns:a16="http://schemas.microsoft.com/office/drawing/2014/main" id="{C149C69A-3B02-4BC4-8C25-024AD4F0025C}"/>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10">
              <a:extLst>
                <a:ext uri="{FF2B5EF4-FFF2-40B4-BE49-F238E27FC236}">
                  <a16:creationId xmlns:a16="http://schemas.microsoft.com/office/drawing/2014/main" id="{8CBA18CA-EE4A-43A2-8E38-835931FD7A42}"/>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11">
              <a:extLst>
                <a:ext uri="{FF2B5EF4-FFF2-40B4-BE49-F238E27FC236}">
                  <a16:creationId xmlns:a16="http://schemas.microsoft.com/office/drawing/2014/main" id="{929D23F6-D995-433B-82B5-98E1C8734A51}"/>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12">
              <a:extLst>
                <a:ext uri="{FF2B5EF4-FFF2-40B4-BE49-F238E27FC236}">
                  <a16:creationId xmlns:a16="http://schemas.microsoft.com/office/drawing/2014/main" id="{2A9A5462-87E7-41BE-8FA3-360A6E177E56}"/>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13">
              <a:extLst>
                <a:ext uri="{FF2B5EF4-FFF2-40B4-BE49-F238E27FC236}">
                  <a16:creationId xmlns:a16="http://schemas.microsoft.com/office/drawing/2014/main" id="{6374A0E9-18BA-48D4-AB87-DB51E08704B6}"/>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14">
              <a:extLst>
                <a:ext uri="{FF2B5EF4-FFF2-40B4-BE49-F238E27FC236}">
                  <a16:creationId xmlns:a16="http://schemas.microsoft.com/office/drawing/2014/main" id="{5A782DAA-1387-42EB-8307-6E1E5A7D300C}"/>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F34265DE-0755-40CD-8944-4D9CC4514F07}"/>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2147483646 w 15356"/>
                <a:gd name="T13" fmla="*/ 2147483646 h 8638"/>
                <a:gd name="T14" fmla="*/ 2147483646 w 15356"/>
                <a:gd name="T15" fmla="*/ 2147483646 h 8638"/>
                <a:gd name="T16" fmla="*/ 2147483646 w 15356"/>
                <a:gd name="T17" fmla="*/ 2147483646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grpSp>
      <p:sp>
        <p:nvSpPr>
          <p:cNvPr id="12" name="Rectangle 9">
            <a:extLst>
              <a:ext uri="{FF2B5EF4-FFF2-40B4-BE49-F238E27FC236}">
                <a16:creationId xmlns:a16="http://schemas.microsoft.com/office/drawing/2014/main" id="{D6289306-5D11-4FF8-84ED-3E391CC7E2C2}"/>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13" name="Date Placeholder 3">
            <a:extLst>
              <a:ext uri="{FF2B5EF4-FFF2-40B4-BE49-F238E27FC236}">
                <a16:creationId xmlns:a16="http://schemas.microsoft.com/office/drawing/2014/main" id="{C70695ED-5662-43F9-AD38-D707768F0286}"/>
              </a:ext>
            </a:extLst>
          </p:cNvPr>
          <p:cNvSpPr>
            <a:spLocks noGrp="1"/>
          </p:cNvSpPr>
          <p:nvPr>
            <p:ph type="dt" sz="half" idx="10"/>
          </p:nvPr>
        </p:nvSpPr>
        <p:spPr>
          <a:xfrm rot="5400000">
            <a:off x="10090150" y="1792288"/>
            <a:ext cx="990600" cy="304800"/>
          </a:xfrm>
        </p:spPr>
        <p:txBody>
          <a:bodyPr/>
          <a:lstStyle>
            <a:lvl1pPr algn="l">
              <a:defRPr b="0" i="0">
                <a:solidFill>
                  <a:schemeClr val="bg1"/>
                </a:solidFill>
              </a:defRPr>
            </a:lvl1pPr>
          </a:lstStyle>
          <a:p>
            <a:pPr>
              <a:defRPr/>
            </a:pPr>
            <a:endParaRPr lang="es-ES" altLang="es-PA"/>
          </a:p>
        </p:txBody>
      </p:sp>
      <p:sp>
        <p:nvSpPr>
          <p:cNvPr id="14" name="Footer Placeholder 4">
            <a:extLst>
              <a:ext uri="{FF2B5EF4-FFF2-40B4-BE49-F238E27FC236}">
                <a16:creationId xmlns:a16="http://schemas.microsoft.com/office/drawing/2014/main" id="{8AE62D82-2FB0-4BEB-A0C8-C1495C4DB0F1}"/>
              </a:ext>
            </a:extLst>
          </p:cNvPr>
          <p:cNvSpPr>
            <a:spLocks noGrp="1"/>
          </p:cNvSpPr>
          <p:nvPr>
            <p:ph type="ftr" sz="quarter" idx="11"/>
          </p:nvPr>
        </p:nvSpPr>
        <p:spPr>
          <a:xfrm rot="5400000">
            <a:off x="8960644" y="3226594"/>
            <a:ext cx="3859212" cy="304800"/>
          </a:xfrm>
        </p:spPr>
        <p:txBody>
          <a:bodyPr/>
          <a:lstStyle>
            <a:lvl1pPr>
              <a:defRPr b="0" i="0">
                <a:solidFill>
                  <a:schemeClr val="bg1"/>
                </a:solidFill>
              </a:defRPr>
            </a:lvl1pPr>
          </a:lstStyle>
          <a:p>
            <a:pPr>
              <a:defRPr/>
            </a:pPr>
            <a:endParaRPr lang="es-ES" altLang="es-PA"/>
          </a:p>
        </p:txBody>
      </p:sp>
      <p:sp>
        <p:nvSpPr>
          <p:cNvPr id="15" name="Slide Number Placeholder 5">
            <a:extLst>
              <a:ext uri="{FF2B5EF4-FFF2-40B4-BE49-F238E27FC236}">
                <a16:creationId xmlns:a16="http://schemas.microsoft.com/office/drawing/2014/main" id="{5A5C0197-69EC-4C8E-BC30-2FD435689D8B}"/>
              </a:ext>
            </a:extLst>
          </p:cNvPr>
          <p:cNvSpPr>
            <a:spLocks noGrp="1"/>
          </p:cNvSpPr>
          <p:nvPr>
            <p:ph type="sldNum" sz="quarter" idx="12"/>
          </p:nvPr>
        </p:nvSpPr>
        <p:spPr>
          <a:xfrm>
            <a:off x="10350500" y="292100"/>
            <a:ext cx="838200" cy="768350"/>
          </a:xfrm>
        </p:spPr>
        <p:txBody>
          <a:bodyPr/>
          <a:lstStyle>
            <a:lvl1pPr>
              <a:defRPr sz="2800" b="0" i="0">
                <a:latin typeface="+mj-lt"/>
              </a:defRPr>
            </a:lvl1pPr>
          </a:lstStyle>
          <a:p>
            <a:pPr>
              <a:defRPr/>
            </a:pPr>
            <a:fld id="{B7C53B2E-D1DE-434B-94FF-5CBC576FD0FF}" type="slidenum">
              <a:rPr lang="es-ES" altLang="es-PA"/>
              <a:pPr>
                <a:defRPr/>
              </a:pPr>
              <a:t>‹Nº›</a:t>
            </a:fld>
            <a:endParaRPr lang="es-ES" altLang="es-PA"/>
          </a:p>
        </p:txBody>
      </p:sp>
    </p:spTree>
    <p:extLst>
      <p:ext uri="{BB962C8B-B14F-4D97-AF65-F5344CB8AC3E}">
        <p14:creationId xmlns:p14="http://schemas.microsoft.com/office/powerpoint/2010/main" val="238304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5" name="Group 18">
            <a:extLst>
              <a:ext uri="{FF2B5EF4-FFF2-40B4-BE49-F238E27FC236}">
                <a16:creationId xmlns:a16="http://schemas.microsoft.com/office/drawing/2014/main" id="{C006BCCB-2799-45E6-9E69-8140BB190A7F}"/>
              </a:ext>
            </a:extLst>
          </p:cNvPr>
          <p:cNvGrpSpPr>
            <a:grpSpLocks/>
          </p:cNvGrpSpPr>
          <p:nvPr/>
        </p:nvGrpSpPr>
        <p:grpSpPr bwMode="auto">
          <a:xfrm>
            <a:off x="0" y="-1588"/>
            <a:ext cx="12192000" cy="6865938"/>
            <a:chOff x="0" y="-2373"/>
            <a:chExt cx="12192000" cy="6867027"/>
          </a:xfrm>
        </p:grpSpPr>
        <p:sp>
          <p:nvSpPr>
            <p:cNvPr id="6" name="Rectangle 10">
              <a:extLst>
                <a:ext uri="{FF2B5EF4-FFF2-40B4-BE49-F238E27FC236}">
                  <a16:creationId xmlns:a16="http://schemas.microsoft.com/office/drawing/2014/main" id="{3EBD5CDD-4F5E-4E90-936C-C5BE4A35AF11}"/>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13">
              <a:extLst>
                <a:ext uri="{FF2B5EF4-FFF2-40B4-BE49-F238E27FC236}">
                  <a16:creationId xmlns:a16="http://schemas.microsoft.com/office/drawing/2014/main" id="{16A945AA-6951-4D7B-986D-B9CC3CC1A6C1}"/>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14">
              <a:extLst>
                <a:ext uri="{FF2B5EF4-FFF2-40B4-BE49-F238E27FC236}">
                  <a16:creationId xmlns:a16="http://schemas.microsoft.com/office/drawing/2014/main" id="{7135865A-C127-4675-8D2B-404B3B59BC2D}"/>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15">
              <a:extLst>
                <a:ext uri="{FF2B5EF4-FFF2-40B4-BE49-F238E27FC236}">
                  <a16:creationId xmlns:a16="http://schemas.microsoft.com/office/drawing/2014/main" id="{DD2AE801-4CBC-4930-BCAB-52409B2AC01E}"/>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16">
              <a:extLst>
                <a:ext uri="{FF2B5EF4-FFF2-40B4-BE49-F238E27FC236}">
                  <a16:creationId xmlns:a16="http://schemas.microsoft.com/office/drawing/2014/main" id="{B673A573-94D3-4C28-A604-FEEBA5AA106C}"/>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7">
              <a:extLst>
                <a:ext uri="{FF2B5EF4-FFF2-40B4-BE49-F238E27FC236}">
                  <a16:creationId xmlns:a16="http://schemas.microsoft.com/office/drawing/2014/main" id="{7FE7E4A8-E305-4E6B-A81C-7165AB353981}"/>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D328A8B7-B3CB-4F9E-AE1A-8A1A4945EFD3}"/>
                </a:ext>
              </a:extLst>
            </p:cNvPr>
            <p:cNvSpPr>
              <a:spLocks/>
            </p:cNvSpPr>
            <p:nvPr/>
          </p:nvSpPr>
          <p:spPr bwMode="gray">
            <a:xfrm rot="10371525">
              <a:off x="263767" y="4438254"/>
              <a:ext cx="3299407" cy="440924"/>
            </a:xfrm>
            <a:custGeom>
              <a:avLst/>
              <a:gdLst>
                <a:gd name="T0" fmla="*/ 2147483646 w 10000"/>
                <a:gd name="T1" fmla="*/ 1465354288 h 5291"/>
                <a:gd name="T2" fmla="*/ 2147483646 w 10000"/>
                <a:gd name="T3" fmla="*/ 2147483646 h 5291"/>
                <a:gd name="T4" fmla="*/ 2147483646 w 10000"/>
                <a:gd name="T5" fmla="*/ 0 h 5291"/>
                <a:gd name="T6" fmla="*/ 2147483646 w 10000"/>
                <a:gd name="T7" fmla="*/ 0 h 5291"/>
                <a:gd name="T8" fmla="*/ 2147483646 w 10000"/>
                <a:gd name="T9" fmla="*/ 118059464 h 5291"/>
                <a:gd name="T10" fmla="*/ 2147483646 w 10000"/>
                <a:gd name="T11" fmla="*/ 231493850 h 5291"/>
                <a:gd name="T12" fmla="*/ 2147483646 w 10000"/>
                <a:gd name="T13" fmla="*/ 341448846 h 5291"/>
                <a:gd name="T14" fmla="*/ 2147483646 w 10000"/>
                <a:gd name="T15" fmla="*/ 435785331 h 5291"/>
                <a:gd name="T16" fmla="*/ 2147483646 w 10000"/>
                <a:gd name="T17" fmla="*/ 530698243 h 5291"/>
                <a:gd name="T18" fmla="*/ 2147483646 w 10000"/>
                <a:gd name="T19" fmla="*/ 619819225 h 5291"/>
                <a:gd name="T20" fmla="*/ 2147483646 w 10000"/>
                <a:gd name="T21" fmla="*/ 695634236 h 5291"/>
                <a:gd name="T22" fmla="*/ 2147483646 w 10000"/>
                <a:gd name="T23" fmla="*/ 766824087 h 5291"/>
                <a:gd name="T24" fmla="*/ 2147483646 w 10000"/>
                <a:gd name="T25" fmla="*/ 833374944 h 5291"/>
                <a:gd name="T26" fmla="*/ 2147483646 w 10000"/>
                <a:gd name="T27" fmla="*/ 890092137 h 5291"/>
                <a:gd name="T28" fmla="*/ 2147483646 w 10000"/>
                <a:gd name="T29" fmla="*/ 946809247 h 5291"/>
                <a:gd name="T30" fmla="*/ 2147483646 w 10000"/>
                <a:gd name="T31" fmla="*/ 994838629 h 5291"/>
                <a:gd name="T32" fmla="*/ 2147483646 w 10000"/>
                <a:gd name="T33" fmla="*/ 1032457922 h 5291"/>
                <a:gd name="T34" fmla="*/ 2147483646 w 10000"/>
                <a:gd name="T35" fmla="*/ 1070653640 h 5291"/>
                <a:gd name="T36" fmla="*/ 2147483646 w 10000"/>
                <a:gd name="T37" fmla="*/ 1103064429 h 5291"/>
                <a:gd name="T38" fmla="*/ 2147483646 w 10000"/>
                <a:gd name="T39" fmla="*/ 1127370833 h 5291"/>
                <a:gd name="T40" fmla="*/ 2147483646 w 10000"/>
                <a:gd name="T41" fmla="*/ 1145892308 h 5291"/>
                <a:gd name="T42" fmla="*/ 2147483646 w 10000"/>
                <a:gd name="T43" fmla="*/ 1164990126 h 5291"/>
                <a:gd name="T44" fmla="*/ 2147483646 w 10000"/>
                <a:gd name="T45" fmla="*/ 1174247363 h 5291"/>
                <a:gd name="T46" fmla="*/ 2147483646 w 10000"/>
                <a:gd name="T47" fmla="*/ 1184088027 h 5291"/>
                <a:gd name="T48" fmla="*/ 2147483646 w 10000"/>
                <a:gd name="T49" fmla="*/ 1188136761 h 5291"/>
                <a:gd name="T50" fmla="*/ 2147483646 w 10000"/>
                <a:gd name="T51" fmla="*/ 1184088027 h 5291"/>
                <a:gd name="T52" fmla="*/ 2147483646 w 10000"/>
                <a:gd name="T53" fmla="*/ 1184088027 h 5291"/>
                <a:gd name="T54" fmla="*/ 2147483646 w 10000"/>
                <a:gd name="T55" fmla="*/ 1174247363 h 5291"/>
                <a:gd name="T56" fmla="*/ 2147483646 w 10000"/>
                <a:gd name="T57" fmla="*/ 1159781623 h 5291"/>
                <a:gd name="T58" fmla="*/ 2147483646 w 10000"/>
                <a:gd name="T59" fmla="*/ 1145892308 h 5291"/>
                <a:gd name="T60" fmla="*/ 2147483646 w 10000"/>
                <a:gd name="T61" fmla="*/ 1131419567 h 5291"/>
                <a:gd name="T62" fmla="*/ 2147483646 w 10000"/>
                <a:gd name="T63" fmla="*/ 1108273016 h 5291"/>
                <a:gd name="T64" fmla="*/ 2147483646 w 10000"/>
                <a:gd name="T65" fmla="*/ 1083966612 h 5291"/>
                <a:gd name="T66" fmla="*/ 2147483646 w 10000"/>
                <a:gd name="T67" fmla="*/ 1060819977 h 5291"/>
                <a:gd name="T68" fmla="*/ 0 w 10000"/>
                <a:gd name="T69" fmla="*/ 998894363 h 5291"/>
                <a:gd name="T70" fmla="*/ 2147483646 w 10000"/>
                <a:gd name="T71" fmla="*/ 146535428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3" name="Freeform 5">
              <a:extLst>
                <a:ext uri="{FF2B5EF4-FFF2-40B4-BE49-F238E27FC236}">
                  <a16:creationId xmlns:a16="http://schemas.microsoft.com/office/drawing/2014/main" id="{080118CD-75AE-4288-B2BB-BA89C3A25D65}"/>
                </a:ext>
              </a:extLst>
            </p:cNvPr>
            <p:cNvSpPr>
              <a:spLocks/>
            </p:cNvSpPr>
            <p:nvPr/>
          </p:nvSpPr>
          <p:spPr bwMode="gray">
            <a:xfrm rot="10800000">
              <a:off x="459506" y="321130"/>
              <a:ext cx="11277600" cy="4533900"/>
            </a:xfrm>
            <a:custGeom>
              <a:avLst/>
              <a:gdLst>
                <a:gd name="T0" fmla="*/ 0 w 7104"/>
                <a:gd name="T1" fmla="*/ 0 h 2856"/>
                <a:gd name="T2" fmla="*/ 0 w 7104"/>
                <a:gd name="T3" fmla="*/ 2147483646 h 2856"/>
                <a:gd name="T4" fmla="*/ 2147483646 w 7104"/>
                <a:gd name="T5" fmla="*/ 2147483646 h 2856"/>
                <a:gd name="T6" fmla="*/ 2147483646 w 7104"/>
                <a:gd name="T7" fmla="*/ 2147483646 h 2856"/>
                <a:gd name="T8" fmla="*/ 2147483646 w 7104"/>
                <a:gd name="T9" fmla="*/ 2147483646 h 2856"/>
                <a:gd name="T10" fmla="*/ 2147483646 w 7104"/>
                <a:gd name="T11" fmla="*/ 2147483646 h 2856"/>
                <a:gd name="T12" fmla="*/ 2147483646 w 7104"/>
                <a:gd name="T13" fmla="*/ 2147483646 h 2856"/>
                <a:gd name="T14" fmla="*/ 2147483646 w 7104"/>
                <a:gd name="T15" fmla="*/ 2147483646 h 2856"/>
                <a:gd name="T16" fmla="*/ 2147483646 w 7104"/>
                <a:gd name="T17" fmla="*/ 2147483646 h 2856"/>
                <a:gd name="T18" fmla="*/ 2147483646 w 7104"/>
                <a:gd name="T19" fmla="*/ 2147483646 h 2856"/>
                <a:gd name="T20" fmla="*/ 2147483646 w 7104"/>
                <a:gd name="T21" fmla="*/ 2147483646 h 2856"/>
                <a:gd name="T22" fmla="*/ 2147483646 w 7104"/>
                <a:gd name="T23" fmla="*/ 2147483646 h 2856"/>
                <a:gd name="T24" fmla="*/ 2147483646 w 7104"/>
                <a:gd name="T25" fmla="*/ 2147483646 h 2856"/>
                <a:gd name="T26" fmla="*/ 2147483646 w 7104"/>
                <a:gd name="T27" fmla="*/ 2147483646 h 2856"/>
                <a:gd name="T28" fmla="*/ 2147483646 w 7104"/>
                <a:gd name="T29" fmla="*/ 2147483646 h 2856"/>
                <a:gd name="T30" fmla="*/ 2147483646 w 7104"/>
                <a:gd name="T31" fmla="*/ 2147483646 h 2856"/>
                <a:gd name="T32" fmla="*/ 2147483646 w 7104"/>
                <a:gd name="T33" fmla="*/ 2147483646 h 2856"/>
                <a:gd name="T34" fmla="*/ 2147483646 w 7104"/>
                <a:gd name="T35" fmla="*/ 2147483646 h 2856"/>
                <a:gd name="T36" fmla="*/ 2147483646 w 7104"/>
                <a:gd name="T37" fmla="*/ 2147483646 h 2856"/>
                <a:gd name="T38" fmla="*/ 2147483646 w 7104"/>
                <a:gd name="T39" fmla="*/ 2147483646 h 2856"/>
                <a:gd name="T40" fmla="*/ 2147483646 w 7104"/>
                <a:gd name="T41" fmla="*/ 2147483646 h 2856"/>
                <a:gd name="T42" fmla="*/ 2147483646 w 7104"/>
                <a:gd name="T43" fmla="*/ 2147483646 h 2856"/>
                <a:gd name="T44" fmla="*/ 2147483646 w 7104"/>
                <a:gd name="T45" fmla="*/ 2147483646 h 2856"/>
                <a:gd name="T46" fmla="*/ 2147483646 w 7104"/>
                <a:gd name="T47" fmla="*/ 2147483646 h 2856"/>
                <a:gd name="T48" fmla="*/ 2147483646 w 7104"/>
                <a:gd name="T49" fmla="*/ 2147483646 h 2856"/>
                <a:gd name="T50" fmla="*/ 2147483646 w 7104"/>
                <a:gd name="T51" fmla="*/ 2147483646 h 2856"/>
                <a:gd name="T52" fmla="*/ 2147483646 w 7104"/>
                <a:gd name="T53" fmla="*/ 2147483646 h 2856"/>
                <a:gd name="T54" fmla="*/ 2147483646 w 7104"/>
                <a:gd name="T55" fmla="*/ 2147483646 h 2856"/>
                <a:gd name="T56" fmla="*/ 2147483646 w 7104"/>
                <a:gd name="T57" fmla="*/ 2147483646 h 2856"/>
                <a:gd name="T58" fmla="*/ 2147483646 w 7104"/>
                <a:gd name="T59" fmla="*/ 2147483646 h 2856"/>
                <a:gd name="T60" fmla="*/ 2147483646 w 7104"/>
                <a:gd name="T61" fmla="*/ 2147483646 h 2856"/>
                <a:gd name="T62" fmla="*/ 2147483646 w 7104"/>
                <a:gd name="T63" fmla="*/ 2147483646 h 2856"/>
                <a:gd name="T64" fmla="*/ 2147483646 w 7104"/>
                <a:gd name="T65" fmla="*/ 2147483646 h 2856"/>
                <a:gd name="T66" fmla="*/ 2147483646 w 7104"/>
                <a:gd name="T67" fmla="*/ 2147483646 h 2856"/>
                <a:gd name="T68" fmla="*/ 2147483646 w 7104"/>
                <a:gd name="T69" fmla="*/ 2147483646 h 2856"/>
                <a:gd name="T70" fmla="*/ 2147483646 w 7104"/>
                <a:gd name="T71" fmla="*/ 2147483646 h 2856"/>
                <a:gd name="T72" fmla="*/ 2147483646 w 7104"/>
                <a:gd name="T73" fmla="*/ 2147483646 h 2856"/>
                <a:gd name="T74" fmla="*/ 2147483646 w 7104"/>
                <a:gd name="T75" fmla="*/ 2147483646 h 2856"/>
                <a:gd name="T76" fmla="*/ 2147483646 w 7104"/>
                <a:gd name="T77" fmla="*/ 2147483646 h 2856"/>
                <a:gd name="T78" fmla="*/ 2147483646 w 7104"/>
                <a:gd name="T79" fmla="*/ 2147483646 h 2856"/>
                <a:gd name="T80" fmla="*/ 2147483646 w 7104"/>
                <a:gd name="T81" fmla="*/ 2147483646 h 2856"/>
                <a:gd name="T82" fmla="*/ 2147483646 w 7104"/>
                <a:gd name="T83" fmla="*/ 2147483646 h 2856"/>
                <a:gd name="T84" fmla="*/ 2147483646 w 7104"/>
                <a:gd name="T85" fmla="*/ 2147483646 h 2856"/>
                <a:gd name="T86" fmla="*/ 2147483646 w 7104"/>
                <a:gd name="T87" fmla="*/ 2147483646 h 2856"/>
                <a:gd name="T88" fmla="*/ 2147483646 w 7104"/>
                <a:gd name="T89" fmla="*/ 2147483646 h 2856"/>
                <a:gd name="T90" fmla="*/ 2147483646 w 7104"/>
                <a:gd name="T91" fmla="*/ 2147483646 h 2856"/>
                <a:gd name="T92" fmla="*/ 2147483646 w 7104"/>
                <a:gd name="T93" fmla="*/ 2147483646 h 2856"/>
                <a:gd name="T94" fmla="*/ 2147483646 w 7104"/>
                <a:gd name="T95" fmla="*/ 2147483646 h 2856"/>
                <a:gd name="T96" fmla="*/ 2147483646 w 7104"/>
                <a:gd name="T97" fmla="*/ 2147483646 h 2856"/>
                <a:gd name="T98" fmla="*/ 0 w 7104"/>
                <a:gd name="T99" fmla="*/ 0 h 2856"/>
                <a:gd name="T100" fmla="*/ 0 w 7104"/>
                <a:gd name="T101" fmla="*/ 0 h 28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4" name="Freeform 5">
              <a:extLst>
                <a:ext uri="{FF2B5EF4-FFF2-40B4-BE49-F238E27FC236}">
                  <a16:creationId xmlns:a16="http://schemas.microsoft.com/office/drawing/2014/main" id="{1E7643C5-28DC-4D4F-8D6D-FB4FEEA8D938}"/>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2147483646 w 15356"/>
                <a:gd name="T13" fmla="*/ 2147483646 h 8638"/>
                <a:gd name="T14" fmla="*/ 2147483646 w 15356"/>
                <a:gd name="T15" fmla="*/ 2147483646 h 8638"/>
                <a:gd name="T16" fmla="*/ 2147483646 w 15356"/>
                <a:gd name="T17" fmla="*/ 2147483646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grpSp>
      <p:sp>
        <p:nvSpPr>
          <p:cNvPr id="15" name="Rectangle 12">
            <a:extLst>
              <a:ext uri="{FF2B5EF4-FFF2-40B4-BE49-F238E27FC236}">
                <a16:creationId xmlns:a16="http://schemas.microsoft.com/office/drawing/2014/main" id="{8E180A1B-D4C8-46D8-A399-0E2E85B216F3}"/>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6" name="Date Placeholder 4">
            <a:extLst>
              <a:ext uri="{FF2B5EF4-FFF2-40B4-BE49-F238E27FC236}">
                <a16:creationId xmlns:a16="http://schemas.microsoft.com/office/drawing/2014/main" id="{8BE7ED96-808F-46F5-9544-24D2BC1BD931}"/>
              </a:ext>
            </a:extLst>
          </p:cNvPr>
          <p:cNvSpPr>
            <a:spLocks noGrp="1"/>
          </p:cNvSpPr>
          <p:nvPr>
            <p:ph type="dt" sz="half" idx="10"/>
          </p:nvPr>
        </p:nvSpPr>
        <p:spPr/>
        <p:txBody>
          <a:bodyPr/>
          <a:lstStyle>
            <a:lvl1pPr>
              <a:defRPr/>
            </a:lvl1pPr>
          </a:lstStyle>
          <a:p>
            <a:pPr>
              <a:defRPr/>
            </a:pPr>
            <a:endParaRPr lang="es-ES" altLang="es-PA"/>
          </a:p>
        </p:txBody>
      </p:sp>
      <p:sp>
        <p:nvSpPr>
          <p:cNvPr id="17" name="Footer Placeholder 5">
            <a:extLst>
              <a:ext uri="{FF2B5EF4-FFF2-40B4-BE49-F238E27FC236}">
                <a16:creationId xmlns:a16="http://schemas.microsoft.com/office/drawing/2014/main" id="{1199DC41-155E-48E1-8B9A-D427C51FB055}"/>
              </a:ext>
            </a:extLst>
          </p:cNvPr>
          <p:cNvSpPr>
            <a:spLocks noGrp="1"/>
          </p:cNvSpPr>
          <p:nvPr>
            <p:ph type="ftr" sz="quarter" idx="11"/>
          </p:nvPr>
        </p:nvSpPr>
        <p:spPr/>
        <p:txBody>
          <a:bodyPr/>
          <a:lstStyle>
            <a:lvl1pPr>
              <a:defRPr/>
            </a:lvl1pPr>
          </a:lstStyle>
          <a:p>
            <a:pPr>
              <a:defRPr/>
            </a:pPr>
            <a:endParaRPr lang="es-ES" altLang="es-PA"/>
          </a:p>
        </p:txBody>
      </p:sp>
      <p:sp>
        <p:nvSpPr>
          <p:cNvPr id="18" name="Slide Number Placeholder 6">
            <a:extLst>
              <a:ext uri="{FF2B5EF4-FFF2-40B4-BE49-F238E27FC236}">
                <a16:creationId xmlns:a16="http://schemas.microsoft.com/office/drawing/2014/main" id="{D3F6F46D-FEB8-46B4-A94C-78A01A952E89}"/>
              </a:ext>
            </a:extLst>
          </p:cNvPr>
          <p:cNvSpPr>
            <a:spLocks noGrp="1"/>
          </p:cNvSpPr>
          <p:nvPr>
            <p:ph type="sldNum" sz="quarter" idx="12"/>
          </p:nvPr>
        </p:nvSpPr>
        <p:spPr/>
        <p:txBody>
          <a:bodyPr/>
          <a:lstStyle>
            <a:lvl1pPr>
              <a:defRPr/>
            </a:lvl1pPr>
          </a:lstStyle>
          <a:p>
            <a:pPr>
              <a:defRPr/>
            </a:pPr>
            <a:fld id="{26BE79B5-6D3E-4689-A37D-28D2E871D1E4}" type="slidenum">
              <a:rPr lang="es-ES" altLang="es-PA"/>
              <a:pPr>
                <a:defRPr/>
              </a:pPr>
              <a:t>‹Nº›</a:t>
            </a:fld>
            <a:endParaRPr lang="es-ES" altLang="es-PA"/>
          </a:p>
        </p:txBody>
      </p:sp>
    </p:spTree>
    <p:extLst>
      <p:ext uri="{BB962C8B-B14F-4D97-AF65-F5344CB8AC3E}">
        <p14:creationId xmlns:p14="http://schemas.microsoft.com/office/powerpoint/2010/main" val="3510334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DF7BFF45-A994-4080-B8FD-B3C40B1D108D}"/>
              </a:ext>
            </a:extLst>
          </p:cNvPr>
          <p:cNvGrpSpPr>
            <a:grpSpLocks/>
          </p:cNvGrpSpPr>
          <p:nvPr/>
        </p:nvGrpSpPr>
        <p:grpSpPr bwMode="auto">
          <a:xfrm>
            <a:off x="0" y="-1588"/>
            <a:ext cx="12192000" cy="6865938"/>
            <a:chOff x="0" y="-2373"/>
            <a:chExt cx="12192000" cy="6867027"/>
          </a:xfrm>
        </p:grpSpPr>
        <p:sp>
          <p:nvSpPr>
            <p:cNvPr id="5" name="Rectangle 9">
              <a:extLst>
                <a:ext uri="{FF2B5EF4-FFF2-40B4-BE49-F238E27FC236}">
                  <a16:creationId xmlns:a16="http://schemas.microsoft.com/office/drawing/2014/main" id="{4261D1B3-E45F-44BA-9939-314D7A3DF593}"/>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13">
              <a:extLst>
                <a:ext uri="{FF2B5EF4-FFF2-40B4-BE49-F238E27FC236}">
                  <a16:creationId xmlns:a16="http://schemas.microsoft.com/office/drawing/2014/main" id="{92775191-7B57-48BB-9F98-339F5E17372E}"/>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14">
              <a:extLst>
                <a:ext uri="{FF2B5EF4-FFF2-40B4-BE49-F238E27FC236}">
                  <a16:creationId xmlns:a16="http://schemas.microsoft.com/office/drawing/2014/main" id="{DF15208B-2755-4280-B1D3-438A760FE00E}"/>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15">
              <a:extLst>
                <a:ext uri="{FF2B5EF4-FFF2-40B4-BE49-F238E27FC236}">
                  <a16:creationId xmlns:a16="http://schemas.microsoft.com/office/drawing/2014/main" id="{BD46C0D9-2822-43AE-BA74-A69CC1BFEC2B}"/>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16">
              <a:extLst>
                <a:ext uri="{FF2B5EF4-FFF2-40B4-BE49-F238E27FC236}">
                  <a16:creationId xmlns:a16="http://schemas.microsoft.com/office/drawing/2014/main" id="{0C3104AE-2950-4203-8CBF-1A861AF9FECB}"/>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7">
              <a:extLst>
                <a:ext uri="{FF2B5EF4-FFF2-40B4-BE49-F238E27FC236}">
                  <a16:creationId xmlns:a16="http://schemas.microsoft.com/office/drawing/2014/main" id="{E1E1C085-678D-4C8A-9DF5-CDAB7C03F718}"/>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B36D9CF2-F4B1-4D28-A6BF-6BA699E8C94C}"/>
                </a:ext>
              </a:extLst>
            </p:cNvPr>
            <p:cNvSpPr>
              <a:spLocks/>
            </p:cNvSpPr>
            <p:nvPr/>
          </p:nvSpPr>
          <p:spPr bwMode="gray">
            <a:xfrm rot="-589932">
              <a:off x="8490951" y="2714874"/>
              <a:ext cx="3299407" cy="440924"/>
            </a:xfrm>
            <a:custGeom>
              <a:avLst/>
              <a:gdLst>
                <a:gd name="T0" fmla="*/ 2147483646 w 10000"/>
                <a:gd name="T1" fmla="*/ 1465354288 h 5291"/>
                <a:gd name="T2" fmla="*/ 2147483646 w 10000"/>
                <a:gd name="T3" fmla="*/ 2147483646 h 5291"/>
                <a:gd name="T4" fmla="*/ 2147483646 w 10000"/>
                <a:gd name="T5" fmla="*/ 0 h 5291"/>
                <a:gd name="T6" fmla="*/ 2147483646 w 10000"/>
                <a:gd name="T7" fmla="*/ 0 h 5291"/>
                <a:gd name="T8" fmla="*/ 2147483646 w 10000"/>
                <a:gd name="T9" fmla="*/ 118059464 h 5291"/>
                <a:gd name="T10" fmla="*/ 2147483646 w 10000"/>
                <a:gd name="T11" fmla="*/ 231493850 h 5291"/>
                <a:gd name="T12" fmla="*/ 2147483646 w 10000"/>
                <a:gd name="T13" fmla="*/ 341448846 h 5291"/>
                <a:gd name="T14" fmla="*/ 2147483646 w 10000"/>
                <a:gd name="T15" fmla="*/ 435785331 h 5291"/>
                <a:gd name="T16" fmla="*/ 2147483646 w 10000"/>
                <a:gd name="T17" fmla="*/ 530698243 h 5291"/>
                <a:gd name="T18" fmla="*/ 2147483646 w 10000"/>
                <a:gd name="T19" fmla="*/ 619819225 h 5291"/>
                <a:gd name="T20" fmla="*/ 2147483646 w 10000"/>
                <a:gd name="T21" fmla="*/ 695634236 h 5291"/>
                <a:gd name="T22" fmla="*/ 2147483646 w 10000"/>
                <a:gd name="T23" fmla="*/ 766824087 h 5291"/>
                <a:gd name="T24" fmla="*/ 2147483646 w 10000"/>
                <a:gd name="T25" fmla="*/ 833374944 h 5291"/>
                <a:gd name="T26" fmla="*/ 2147483646 w 10000"/>
                <a:gd name="T27" fmla="*/ 890092137 h 5291"/>
                <a:gd name="T28" fmla="*/ 2147483646 w 10000"/>
                <a:gd name="T29" fmla="*/ 946809247 h 5291"/>
                <a:gd name="T30" fmla="*/ 2147483646 w 10000"/>
                <a:gd name="T31" fmla="*/ 994838629 h 5291"/>
                <a:gd name="T32" fmla="*/ 2147483646 w 10000"/>
                <a:gd name="T33" fmla="*/ 1032457922 h 5291"/>
                <a:gd name="T34" fmla="*/ 2147483646 w 10000"/>
                <a:gd name="T35" fmla="*/ 1070653640 h 5291"/>
                <a:gd name="T36" fmla="*/ 2147483646 w 10000"/>
                <a:gd name="T37" fmla="*/ 1103064429 h 5291"/>
                <a:gd name="T38" fmla="*/ 2147483646 w 10000"/>
                <a:gd name="T39" fmla="*/ 1127370833 h 5291"/>
                <a:gd name="T40" fmla="*/ 2147483646 w 10000"/>
                <a:gd name="T41" fmla="*/ 1145892308 h 5291"/>
                <a:gd name="T42" fmla="*/ 2147483646 w 10000"/>
                <a:gd name="T43" fmla="*/ 1164990126 h 5291"/>
                <a:gd name="T44" fmla="*/ 2147483646 w 10000"/>
                <a:gd name="T45" fmla="*/ 1174247363 h 5291"/>
                <a:gd name="T46" fmla="*/ 2147483646 w 10000"/>
                <a:gd name="T47" fmla="*/ 1184088027 h 5291"/>
                <a:gd name="T48" fmla="*/ 2147483646 w 10000"/>
                <a:gd name="T49" fmla="*/ 1188136761 h 5291"/>
                <a:gd name="T50" fmla="*/ 2147483646 w 10000"/>
                <a:gd name="T51" fmla="*/ 1184088027 h 5291"/>
                <a:gd name="T52" fmla="*/ 2147483646 w 10000"/>
                <a:gd name="T53" fmla="*/ 1184088027 h 5291"/>
                <a:gd name="T54" fmla="*/ 2147483646 w 10000"/>
                <a:gd name="T55" fmla="*/ 1174247363 h 5291"/>
                <a:gd name="T56" fmla="*/ 2147483646 w 10000"/>
                <a:gd name="T57" fmla="*/ 1159781623 h 5291"/>
                <a:gd name="T58" fmla="*/ 2147483646 w 10000"/>
                <a:gd name="T59" fmla="*/ 1145892308 h 5291"/>
                <a:gd name="T60" fmla="*/ 2147483646 w 10000"/>
                <a:gd name="T61" fmla="*/ 1131419567 h 5291"/>
                <a:gd name="T62" fmla="*/ 2147483646 w 10000"/>
                <a:gd name="T63" fmla="*/ 1108273016 h 5291"/>
                <a:gd name="T64" fmla="*/ 2147483646 w 10000"/>
                <a:gd name="T65" fmla="*/ 1083966612 h 5291"/>
                <a:gd name="T66" fmla="*/ 2147483646 w 10000"/>
                <a:gd name="T67" fmla="*/ 1060819977 h 5291"/>
                <a:gd name="T68" fmla="*/ 0 w 10000"/>
                <a:gd name="T69" fmla="*/ 998894363 h 5291"/>
                <a:gd name="T70" fmla="*/ 2147483646 w 10000"/>
                <a:gd name="T71" fmla="*/ 146535428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3" name="Freeform 5">
              <a:extLst>
                <a:ext uri="{FF2B5EF4-FFF2-40B4-BE49-F238E27FC236}">
                  <a16:creationId xmlns:a16="http://schemas.microsoft.com/office/drawing/2014/main" id="{C478C985-C64D-4E83-B615-77022820BB41}"/>
                </a:ext>
              </a:extLst>
            </p:cNvPr>
            <p:cNvSpPr>
              <a:spLocks/>
            </p:cNvSpPr>
            <p:nvPr/>
          </p:nvSpPr>
          <p:spPr bwMode="gray">
            <a:xfrm>
              <a:off x="455612" y="2801319"/>
              <a:ext cx="11277600" cy="3602637"/>
            </a:xfrm>
            <a:custGeom>
              <a:avLst/>
              <a:gdLst>
                <a:gd name="T0" fmla="*/ 0 w 10000"/>
                <a:gd name="T1" fmla="*/ 0 h 7946"/>
                <a:gd name="T2" fmla="*/ 0 w 10000"/>
                <a:gd name="T3" fmla="*/ 2147483646 h 7946"/>
                <a:gd name="T4" fmla="*/ 2147483646 w 10000"/>
                <a:gd name="T5" fmla="*/ 2147483646 h 7946"/>
                <a:gd name="T6" fmla="*/ 2147483646 w 10000"/>
                <a:gd name="T7" fmla="*/ 372890158 h 7946"/>
                <a:gd name="T8" fmla="*/ 2147483646 w 10000"/>
                <a:gd name="T9" fmla="*/ 372890158 h 7946"/>
                <a:gd name="T10" fmla="*/ 2147483646 w 10000"/>
                <a:gd name="T11" fmla="*/ 2147483646 h 7946"/>
                <a:gd name="T12" fmla="*/ 2147483646 w 10000"/>
                <a:gd name="T13" fmla="*/ 2147483646 h 7946"/>
                <a:gd name="T14" fmla="*/ 2147483646 w 10000"/>
                <a:gd name="T15" fmla="*/ 2147483646 h 7946"/>
                <a:gd name="T16" fmla="*/ 2147483646 w 10000"/>
                <a:gd name="T17" fmla="*/ 2147483646 h 7946"/>
                <a:gd name="T18" fmla="*/ 2147483646 w 10000"/>
                <a:gd name="T19" fmla="*/ 2147483646 h 7946"/>
                <a:gd name="T20" fmla="*/ 2147483646 w 10000"/>
                <a:gd name="T21" fmla="*/ 2147483646 h 7946"/>
                <a:gd name="T22" fmla="*/ 2147483646 w 10000"/>
                <a:gd name="T23" fmla="*/ 2147483646 h 7946"/>
                <a:gd name="T24" fmla="*/ 2147483646 w 10000"/>
                <a:gd name="T25" fmla="*/ 2147483646 h 7946"/>
                <a:gd name="T26" fmla="*/ 2147483646 w 10000"/>
                <a:gd name="T27" fmla="*/ 2147483646 h 7946"/>
                <a:gd name="T28" fmla="*/ 2147483646 w 10000"/>
                <a:gd name="T29" fmla="*/ 2147483646 h 7946"/>
                <a:gd name="T30" fmla="*/ 2147483646 w 10000"/>
                <a:gd name="T31" fmla="*/ 2147483646 h 7946"/>
                <a:gd name="T32" fmla="*/ 2147483646 w 10000"/>
                <a:gd name="T33" fmla="*/ 2147483646 h 7946"/>
                <a:gd name="T34" fmla="*/ 2147483646 w 10000"/>
                <a:gd name="T35" fmla="*/ 2147483646 h 7946"/>
                <a:gd name="T36" fmla="*/ 2147483646 w 10000"/>
                <a:gd name="T37" fmla="*/ 2147483646 h 7946"/>
                <a:gd name="T38" fmla="*/ 2147483646 w 10000"/>
                <a:gd name="T39" fmla="*/ 2147483646 h 7946"/>
                <a:gd name="T40" fmla="*/ 2147483646 w 10000"/>
                <a:gd name="T41" fmla="*/ 2147483646 h 7946"/>
                <a:gd name="T42" fmla="*/ 2147483646 w 10000"/>
                <a:gd name="T43" fmla="*/ 2147483646 h 7946"/>
                <a:gd name="T44" fmla="*/ 2147483646 w 10000"/>
                <a:gd name="T45" fmla="*/ 2147483646 h 7946"/>
                <a:gd name="T46" fmla="*/ 2147483646 w 10000"/>
                <a:gd name="T47" fmla="*/ 2147483646 h 7946"/>
                <a:gd name="T48" fmla="*/ 2147483646 w 10000"/>
                <a:gd name="T49" fmla="*/ 2147483646 h 7946"/>
                <a:gd name="T50" fmla="*/ 2147483646 w 10000"/>
                <a:gd name="T51" fmla="*/ 2147483646 h 7946"/>
                <a:gd name="T52" fmla="*/ 2147483646 w 10000"/>
                <a:gd name="T53" fmla="*/ 2147483646 h 7946"/>
                <a:gd name="T54" fmla="*/ 2147483646 w 10000"/>
                <a:gd name="T55" fmla="*/ 2147483646 h 7946"/>
                <a:gd name="T56" fmla="*/ 2147483646 w 10000"/>
                <a:gd name="T57" fmla="*/ 2147483646 h 7946"/>
                <a:gd name="T58" fmla="*/ 2147483646 w 10000"/>
                <a:gd name="T59" fmla="*/ 2147483646 h 7946"/>
                <a:gd name="T60" fmla="*/ 2147483646 w 10000"/>
                <a:gd name="T61" fmla="*/ 2147483646 h 7946"/>
                <a:gd name="T62" fmla="*/ 2147483646 w 10000"/>
                <a:gd name="T63" fmla="*/ 2147483646 h 7946"/>
                <a:gd name="T64" fmla="*/ 2147483646 w 10000"/>
                <a:gd name="T65" fmla="*/ 2147483646 h 7946"/>
                <a:gd name="T66" fmla="*/ 2147483646 w 10000"/>
                <a:gd name="T67" fmla="*/ 2147483646 h 7946"/>
                <a:gd name="T68" fmla="*/ 2147483646 w 10000"/>
                <a:gd name="T69" fmla="*/ 2147483646 h 7946"/>
                <a:gd name="T70" fmla="*/ 2147483646 w 10000"/>
                <a:gd name="T71" fmla="*/ 2147483646 h 7946"/>
                <a:gd name="T72" fmla="*/ 2147483646 w 10000"/>
                <a:gd name="T73" fmla="*/ 2147483646 h 7946"/>
                <a:gd name="T74" fmla="*/ 2147483646 w 10000"/>
                <a:gd name="T75" fmla="*/ 2147483646 h 7946"/>
                <a:gd name="T76" fmla="*/ 2147483646 w 10000"/>
                <a:gd name="T77" fmla="*/ 2147483646 h 7946"/>
                <a:gd name="T78" fmla="*/ 2147483646 w 10000"/>
                <a:gd name="T79" fmla="*/ 2147483646 h 7946"/>
                <a:gd name="T80" fmla="*/ 2147483646 w 10000"/>
                <a:gd name="T81" fmla="*/ 2147483646 h 7946"/>
                <a:gd name="T82" fmla="*/ 2147483646 w 10000"/>
                <a:gd name="T83" fmla="*/ 2147483646 h 7946"/>
                <a:gd name="T84" fmla="*/ 2147483646 w 10000"/>
                <a:gd name="T85" fmla="*/ 2147483646 h 7946"/>
                <a:gd name="T86" fmla="*/ 2147483646 w 10000"/>
                <a:gd name="T87" fmla="*/ 2147483646 h 7946"/>
                <a:gd name="T88" fmla="*/ 2147483646 w 10000"/>
                <a:gd name="T89" fmla="*/ 2147483646 h 7946"/>
                <a:gd name="T90" fmla="*/ 2147483646 w 10000"/>
                <a:gd name="T91" fmla="*/ 2147483646 h 7946"/>
                <a:gd name="T92" fmla="*/ 2147483646 w 10000"/>
                <a:gd name="T93" fmla="*/ 2147483646 h 7946"/>
                <a:gd name="T94" fmla="*/ 2147483646 w 10000"/>
                <a:gd name="T95" fmla="*/ 2147483646 h 7946"/>
                <a:gd name="T96" fmla="*/ 2147483646 w 10000"/>
                <a:gd name="T97" fmla="*/ 1957160434 h 7946"/>
                <a:gd name="T98" fmla="*/ 0 w 10000"/>
                <a:gd name="T99" fmla="*/ 0 h 7946"/>
                <a:gd name="T100" fmla="*/ 0 w 10000"/>
                <a:gd name="T101" fmla="*/ 0 h 794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7946">
                  <a:moveTo>
                    <a:pt x="0" y="0"/>
                  </a:moveTo>
                  <a:lnTo>
                    <a:pt x="0" y="7945"/>
                  </a:lnTo>
                  <a:lnTo>
                    <a:pt x="10000" y="7946"/>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4" name="Freeform 5">
              <a:extLst>
                <a:ext uri="{FF2B5EF4-FFF2-40B4-BE49-F238E27FC236}">
                  <a16:creationId xmlns:a16="http://schemas.microsoft.com/office/drawing/2014/main" id="{5A3305CD-2556-4DDC-952B-FE23BB357EFD}"/>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2147483646 w 15356"/>
                <a:gd name="T13" fmla="*/ 2147483646 h 8638"/>
                <a:gd name="T14" fmla="*/ 2147483646 w 15356"/>
                <a:gd name="T15" fmla="*/ 2147483646 h 8638"/>
                <a:gd name="T16" fmla="*/ 2147483646 w 15356"/>
                <a:gd name="T17" fmla="*/ 2147483646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grpSp>
      <p:sp>
        <p:nvSpPr>
          <p:cNvPr id="15" name="Rectangle 12">
            <a:extLst>
              <a:ext uri="{FF2B5EF4-FFF2-40B4-BE49-F238E27FC236}">
                <a16:creationId xmlns:a16="http://schemas.microsoft.com/office/drawing/2014/main" id="{CF5A52D5-A7B0-4F2A-89E0-7B0E895CF32B}"/>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1063416"/>
            <a:ext cx="8825659" cy="1379755"/>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6" name="Date Placeholder 3">
            <a:extLst>
              <a:ext uri="{FF2B5EF4-FFF2-40B4-BE49-F238E27FC236}">
                <a16:creationId xmlns:a16="http://schemas.microsoft.com/office/drawing/2014/main" id="{B8623885-6439-4045-9716-3486C42C9808}"/>
              </a:ext>
            </a:extLst>
          </p:cNvPr>
          <p:cNvSpPr>
            <a:spLocks noGrp="1"/>
          </p:cNvSpPr>
          <p:nvPr>
            <p:ph type="dt" sz="half" idx="10"/>
          </p:nvPr>
        </p:nvSpPr>
        <p:spPr/>
        <p:txBody>
          <a:bodyPr/>
          <a:lstStyle>
            <a:lvl1pPr>
              <a:defRPr/>
            </a:lvl1pPr>
          </a:lstStyle>
          <a:p>
            <a:pPr>
              <a:defRPr/>
            </a:pPr>
            <a:endParaRPr lang="es-ES" altLang="es-PA"/>
          </a:p>
        </p:txBody>
      </p:sp>
      <p:sp>
        <p:nvSpPr>
          <p:cNvPr id="17" name="Footer Placeholder 4">
            <a:extLst>
              <a:ext uri="{FF2B5EF4-FFF2-40B4-BE49-F238E27FC236}">
                <a16:creationId xmlns:a16="http://schemas.microsoft.com/office/drawing/2014/main" id="{B3A7A79F-621F-484C-BA54-346C4A3DBDC2}"/>
              </a:ext>
            </a:extLst>
          </p:cNvPr>
          <p:cNvSpPr>
            <a:spLocks noGrp="1"/>
          </p:cNvSpPr>
          <p:nvPr>
            <p:ph type="ftr" sz="quarter" idx="11"/>
          </p:nvPr>
        </p:nvSpPr>
        <p:spPr/>
        <p:txBody>
          <a:bodyPr/>
          <a:lstStyle>
            <a:lvl1pPr>
              <a:defRPr/>
            </a:lvl1pPr>
          </a:lstStyle>
          <a:p>
            <a:pPr>
              <a:defRPr/>
            </a:pPr>
            <a:endParaRPr lang="es-ES" altLang="es-PA"/>
          </a:p>
        </p:txBody>
      </p:sp>
      <p:sp>
        <p:nvSpPr>
          <p:cNvPr id="18" name="Slide Number Placeholder 5">
            <a:extLst>
              <a:ext uri="{FF2B5EF4-FFF2-40B4-BE49-F238E27FC236}">
                <a16:creationId xmlns:a16="http://schemas.microsoft.com/office/drawing/2014/main" id="{DB09FB3B-4F5A-4626-9B02-5C49F7597B74}"/>
              </a:ext>
            </a:extLst>
          </p:cNvPr>
          <p:cNvSpPr>
            <a:spLocks noGrp="1"/>
          </p:cNvSpPr>
          <p:nvPr>
            <p:ph type="sldNum" sz="quarter" idx="12"/>
          </p:nvPr>
        </p:nvSpPr>
        <p:spPr/>
        <p:txBody>
          <a:bodyPr/>
          <a:lstStyle>
            <a:lvl1pPr>
              <a:defRPr/>
            </a:lvl1pPr>
          </a:lstStyle>
          <a:p>
            <a:pPr>
              <a:defRPr/>
            </a:pPr>
            <a:fld id="{F68BDB27-4B81-48CF-99D4-05555357A9F6}" type="slidenum">
              <a:rPr lang="es-ES" altLang="es-PA"/>
              <a:pPr>
                <a:defRPr/>
              </a:pPr>
              <a:t>‹Nº›</a:t>
            </a:fld>
            <a:endParaRPr lang="es-ES" altLang="es-PA"/>
          </a:p>
        </p:txBody>
      </p:sp>
    </p:spTree>
    <p:extLst>
      <p:ext uri="{BB962C8B-B14F-4D97-AF65-F5344CB8AC3E}">
        <p14:creationId xmlns:p14="http://schemas.microsoft.com/office/powerpoint/2010/main" val="3150358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5" name="Group 6">
            <a:extLst>
              <a:ext uri="{FF2B5EF4-FFF2-40B4-BE49-F238E27FC236}">
                <a16:creationId xmlns:a16="http://schemas.microsoft.com/office/drawing/2014/main" id="{21A9222F-7525-4649-8177-0617F91FBCB9}"/>
              </a:ext>
            </a:extLst>
          </p:cNvPr>
          <p:cNvGrpSpPr>
            <a:grpSpLocks/>
          </p:cNvGrpSpPr>
          <p:nvPr/>
        </p:nvGrpSpPr>
        <p:grpSpPr bwMode="auto">
          <a:xfrm>
            <a:off x="0" y="-1588"/>
            <a:ext cx="12192000" cy="6865938"/>
            <a:chOff x="0" y="-2373"/>
            <a:chExt cx="12192000" cy="6867027"/>
          </a:xfrm>
        </p:grpSpPr>
        <p:sp>
          <p:nvSpPr>
            <p:cNvPr id="6" name="Rectangle 14">
              <a:extLst>
                <a:ext uri="{FF2B5EF4-FFF2-40B4-BE49-F238E27FC236}">
                  <a16:creationId xmlns:a16="http://schemas.microsoft.com/office/drawing/2014/main" id="{1A3CC1F9-1803-4453-B499-2BEDE342EB85}"/>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16">
              <a:extLst>
                <a:ext uri="{FF2B5EF4-FFF2-40B4-BE49-F238E27FC236}">
                  <a16:creationId xmlns:a16="http://schemas.microsoft.com/office/drawing/2014/main" id="{69D62F06-27BE-4035-B43A-3CCBEBC3A131}"/>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17">
              <a:extLst>
                <a:ext uri="{FF2B5EF4-FFF2-40B4-BE49-F238E27FC236}">
                  <a16:creationId xmlns:a16="http://schemas.microsoft.com/office/drawing/2014/main" id="{DE91B1D5-C2A3-4DC7-8B45-1C937C6B120F}"/>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18">
              <a:extLst>
                <a:ext uri="{FF2B5EF4-FFF2-40B4-BE49-F238E27FC236}">
                  <a16:creationId xmlns:a16="http://schemas.microsoft.com/office/drawing/2014/main" id="{33DEDF78-84C6-4C0C-B34D-CE29C2595AA1}"/>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9">
              <a:extLst>
                <a:ext uri="{FF2B5EF4-FFF2-40B4-BE49-F238E27FC236}">
                  <a16:creationId xmlns:a16="http://schemas.microsoft.com/office/drawing/2014/main" id="{F2B68ED0-5D29-4DEC-81F3-3E2C802282C5}"/>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20">
              <a:extLst>
                <a:ext uri="{FF2B5EF4-FFF2-40B4-BE49-F238E27FC236}">
                  <a16:creationId xmlns:a16="http://schemas.microsoft.com/office/drawing/2014/main" id="{166FE9B6-E672-4D3E-BD23-544F47520331}"/>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A44C0022-3B27-4CEC-B086-678A9CF7CC32}"/>
                </a:ext>
              </a:extLst>
            </p:cNvPr>
            <p:cNvSpPr>
              <a:spLocks/>
            </p:cNvSpPr>
            <p:nvPr/>
          </p:nvSpPr>
          <p:spPr bwMode="gray">
            <a:xfrm rot="-589932">
              <a:off x="8490951" y="4185117"/>
              <a:ext cx="3299407" cy="440924"/>
            </a:xfrm>
            <a:custGeom>
              <a:avLst/>
              <a:gdLst>
                <a:gd name="T0" fmla="*/ 2147483646 w 10000"/>
                <a:gd name="T1" fmla="*/ 1465354288 h 5291"/>
                <a:gd name="T2" fmla="*/ 2147483646 w 10000"/>
                <a:gd name="T3" fmla="*/ 2147483646 h 5291"/>
                <a:gd name="T4" fmla="*/ 2147483646 w 10000"/>
                <a:gd name="T5" fmla="*/ 0 h 5291"/>
                <a:gd name="T6" fmla="*/ 2147483646 w 10000"/>
                <a:gd name="T7" fmla="*/ 0 h 5291"/>
                <a:gd name="T8" fmla="*/ 2147483646 w 10000"/>
                <a:gd name="T9" fmla="*/ 118059464 h 5291"/>
                <a:gd name="T10" fmla="*/ 2147483646 w 10000"/>
                <a:gd name="T11" fmla="*/ 231493850 h 5291"/>
                <a:gd name="T12" fmla="*/ 2147483646 w 10000"/>
                <a:gd name="T13" fmla="*/ 341448846 h 5291"/>
                <a:gd name="T14" fmla="*/ 2147483646 w 10000"/>
                <a:gd name="T15" fmla="*/ 435785331 h 5291"/>
                <a:gd name="T16" fmla="*/ 2147483646 w 10000"/>
                <a:gd name="T17" fmla="*/ 530698243 h 5291"/>
                <a:gd name="T18" fmla="*/ 2147483646 w 10000"/>
                <a:gd name="T19" fmla="*/ 619819225 h 5291"/>
                <a:gd name="T20" fmla="*/ 2147483646 w 10000"/>
                <a:gd name="T21" fmla="*/ 695634236 h 5291"/>
                <a:gd name="T22" fmla="*/ 2147483646 w 10000"/>
                <a:gd name="T23" fmla="*/ 766824087 h 5291"/>
                <a:gd name="T24" fmla="*/ 2147483646 w 10000"/>
                <a:gd name="T25" fmla="*/ 833374944 h 5291"/>
                <a:gd name="T26" fmla="*/ 2147483646 w 10000"/>
                <a:gd name="T27" fmla="*/ 890092137 h 5291"/>
                <a:gd name="T28" fmla="*/ 2147483646 w 10000"/>
                <a:gd name="T29" fmla="*/ 946809247 h 5291"/>
                <a:gd name="T30" fmla="*/ 2147483646 w 10000"/>
                <a:gd name="T31" fmla="*/ 994838629 h 5291"/>
                <a:gd name="T32" fmla="*/ 2147483646 w 10000"/>
                <a:gd name="T33" fmla="*/ 1032457922 h 5291"/>
                <a:gd name="T34" fmla="*/ 2147483646 w 10000"/>
                <a:gd name="T35" fmla="*/ 1070653640 h 5291"/>
                <a:gd name="T36" fmla="*/ 2147483646 w 10000"/>
                <a:gd name="T37" fmla="*/ 1103064429 h 5291"/>
                <a:gd name="T38" fmla="*/ 2147483646 w 10000"/>
                <a:gd name="T39" fmla="*/ 1127370833 h 5291"/>
                <a:gd name="T40" fmla="*/ 2147483646 w 10000"/>
                <a:gd name="T41" fmla="*/ 1145892308 h 5291"/>
                <a:gd name="T42" fmla="*/ 2147483646 w 10000"/>
                <a:gd name="T43" fmla="*/ 1164990126 h 5291"/>
                <a:gd name="T44" fmla="*/ 2147483646 w 10000"/>
                <a:gd name="T45" fmla="*/ 1174247363 h 5291"/>
                <a:gd name="T46" fmla="*/ 2147483646 w 10000"/>
                <a:gd name="T47" fmla="*/ 1184088027 h 5291"/>
                <a:gd name="T48" fmla="*/ 2147483646 w 10000"/>
                <a:gd name="T49" fmla="*/ 1188136761 h 5291"/>
                <a:gd name="T50" fmla="*/ 2147483646 w 10000"/>
                <a:gd name="T51" fmla="*/ 1184088027 h 5291"/>
                <a:gd name="T52" fmla="*/ 2147483646 w 10000"/>
                <a:gd name="T53" fmla="*/ 1184088027 h 5291"/>
                <a:gd name="T54" fmla="*/ 2147483646 w 10000"/>
                <a:gd name="T55" fmla="*/ 1174247363 h 5291"/>
                <a:gd name="T56" fmla="*/ 2147483646 w 10000"/>
                <a:gd name="T57" fmla="*/ 1159781623 h 5291"/>
                <a:gd name="T58" fmla="*/ 2147483646 w 10000"/>
                <a:gd name="T59" fmla="*/ 1145892308 h 5291"/>
                <a:gd name="T60" fmla="*/ 2147483646 w 10000"/>
                <a:gd name="T61" fmla="*/ 1131419567 h 5291"/>
                <a:gd name="T62" fmla="*/ 2147483646 w 10000"/>
                <a:gd name="T63" fmla="*/ 1108273016 h 5291"/>
                <a:gd name="T64" fmla="*/ 2147483646 w 10000"/>
                <a:gd name="T65" fmla="*/ 1083966612 h 5291"/>
                <a:gd name="T66" fmla="*/ 2147483646 w 10000"/>
                <a:gd name="T67" fmla="*/ 1060819977 h 5291"/>
                <a:gd name="T68" fmla="*/ 0 w 10000"/>
                <a:gd name="T69" fmla="*/ 998894363 h 5291"/>
                <a:gd name="T70" fmla="*/ 2147483646 w 10000"/>
                <a:gd name="T71" fmla="*/ 146535428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5" name="Freeform 5">
              <a:extLst>
                <a:ext uri="{FF2B5EF4-FFF2-40B4-BE49-F238E27FC236}">
                  <a16:creationId xmlns:a16="http://schemas.microsoft.com/office/drawing/2014/main" id="{8A0FBF09-3493-4437-99A1-3142DAC8D45B}"/>
                </a:ext>
              </a:extLst>
            </p:cNvPr>
            <p:cNvSpPr>
              <a:spLocks/>
            </p:cNvSpPr>
            <p:nvPr/>
          </p:nvSpPr>
          <p:spPr bwMode="gray">
            <a:xfrm>
              <a:off x="455612" y="4241801"/>
              <a:ext cx="11277600" cy="2337161"/>
            </a:xfrm>
            <a:custGeom>
              <a:avLst/>
              <a:gdLst>
                <a:gd name="T0" fmla="*/ 0 w 10000"/>
                <a:gd name="T1" fmla="*/ 0 h 8000"/>
                <a:gd name="T2" fmla="*/ 0 w 10000"/>
                <a:gd name="T3" fmla="*/ 2147483646 h 8000"/>
                <a:gd name="T4" fmla="*/ 2147483646 w 10000"/>
                <a:gd name="T5" fmla="*/ 2147483646 h 8000"/>
                <a:gd name="T6" fmla="*/ 2147483646 w 10000"/>
                <a:gd name="T7" fmla="*/ 174538307 h 8000"/>
                <a:gd name="T8" fmla="*/ 2147483646 w 10000"/>
                <a:gd name="T9" fmla="*/ 174538307 h 8000"/>
                <a:gd name="T10" fmla="*/ 2147483646 w 10000"/>
                <a:gd name="T11" fmla="*/ 2147483646 h 8000"/>
                <a:gd name="T12" fmla="*/ 2147483646 w 10000"/>
                <a:gd name="T13" fmla="*/ 2147483646 h 8000"/>
                <a:gd name="T14" fmla="*/ 2147483646 w 10000"/>
                <a:gd name="T15" fmla="*/ 2147483646 h 8000"/>
                <a:gd name="T16" fmla="*/ 2147483646 w 10000"/>
                <a:gd name="T17" fmla="*/ 2147483646 h 8000"/>
                <a:gd name="T18" fmla="*/ 2147483646 w 10000"/>
                <a:gd name="T19" fmla="*/ 2147483646 h 8000"/>
                <a:gd name="T20" fmla="*/ 2147483646 w 10000"/>
                <a:gd name="T21" fmla="*/ 2147483646 h 8000"/>
                <a:gd name="T22" fmla="*/ 2147483646 w 10000"/>
                <a:gd name="T23" fmla="*/ 2147483646 h 8000"/>
                <a:gd name="T24" fmla="*/ 2147483646 w 10000"/>
                <a:gd name="T25" fmla="*/ 2147483646 h 8000"/>
                <a:gd name="T26" fmla="*/ 2147483646 w 10000"/>
                <a:gd name="T27" fmla="*/ 2147483646 h 8000"/>
                <a:gd name="T28" fmla="*/ 2147483646 w 10000"/>
                <a:gd name="T29" fmla="*/ 2147483646 h 8000"/>
                <a:gd name="T30" fmla="*/ 2147483646 w 10000"/>
                <a:gd name="T31" fmla="*/ 2147483646 h 8000"/>
                <a:gd name="T32" fmla="*/ 2147483646 w 10000"/>
                <a:gd name="T33" fmla="*/ 2147483646 h 8000"/>
                <a:gd name="T34" fmla="*/ 2147483646 w 10000"/>
                <a:gd name="T35" fmla="*/ 2147483646 h 8000"/>
                <a:gd name="T36" fmla="*/ 2147483646 w 10000"/>
                <a:gd name="T37" fmla="*/ 2147483646 h 8000"/>
                <a:gd name="T38" fmla="*/ 2147483646 w 10000"/>
                <a:gd name="T39" fmla="*/ 2147483646 h 8000"/>
                <a:gd name="T40" fmla="*/ 2147483646 w 10000"/>
                <a:gd name="T41" fmla="*/ 2147483646 h 8000"/>
                <a:gd name="T42" fmla="*/ 2147483646 w 10000"/>
                <a:gd name="T43" fmla="*/ 2147483646 h 8000"/>
                <a:gd name="T44" fmla="*/ 2147483646 w 10000"/>
                <a:gd name="T45" fmla="*/ 2147483646 h 8000"/>
                <a:gd name="T46" fmla="*/ 2147483646 w 10000"/>
                <a:gd name="T47" fmla="*/ 2147483646 h 8000"/>
                <a:gd name="T48" fmla="*/ 2147483646 w 10000"/>
                <a:gd name="T49" fmla="*/ 2147483646 h 8000"/>
                <a:gd name="T50" fmla="*/ 2147483646 w 10000"/>
                <a:gd name="T51" fmla="*/ 2147483646 h 8000"/>
                <a:gd name="T52" fmla="*/ 2147483646 w 10000"/>
                <a:gd name="T53" fmla="*/ 2147483646 h 8000"/>
                <a:gd name="T54" fmla="*/ 2147483646 w 10000"/>
                <a:gd name="T55" fmla="*/ 2147483646 h 8000"/>
                <a:gd name="T56" fmla="*/ 2147483646 w 10000"/>
                <a:gd name="T57" fmla="*/ 2147483646 h 8000"/>
                <a:gd name="T58" fmla="*/ 2147483646 w 10000"/>
                <a:gd name="T59" fmla="*/ 2147483646 h 8000"/>
                <a:gd name="T60" fmla="*/ 2147483646 w 10000"/>
                <a:gd name="T61" fmla="*/ 2147483646 h 8000"/>
                <a:gd name="T62" fmla="*/ 2147483646 w 10000"/>
                <a:gd name="T63" fmla="*/ 2147483646 h 8000"/>
                <a:gd name="T64" fmla="*/ 2147483646 w 10000"/>
                <a:gd name="T65" fmla="*/ 2147483646 h 8000"/>
                <a:gd name="T66" fmla="*/ 2147483646 w 10000"/>
                <a:gd name="T67" fmla="*/ 2147483646 h 8000"/>
                <a:gd name="T68" fmla="*/ 2147483646 w 10000"/>
                <a:gd name="T69" fmla="*/ 2147483646 h 8000"/>
                <a:gd name="T70" fmla="*/ 2147483646 w 10000"/>
                <a:gd name="T71" fmla="*/ 2147483646 h 8000"/>
                <a:gd name="T72" fmla="*/ 2147483646 w 10000"/>
                <a:gd name="T73" fmla="*/ 2147483646 h 8000"/>
                <a:gd name="T74" fmla="*/ 2147483646 w 10000"/>
                <a:gd name="T75" fmla="*/ 2147483646 h 8000"/>
                <a:gd name="T76" fmla="*/ 2147483646 w 10000"/>
                <a:gd name="T77" fmla="*/ 2147483646 h 8000"/>
                <a:gd name="T78" fmla="*/ 2147483646 w 10000"/>
                <a:gd name="T79" fmla="*/ 2147483646 h 8000"/>
                <a:gd name="T80" fmla="*/ 2147483646 w 10000"/>
                <a:gd name="T81" fmla="*/ 2147483646 h 8000"/>
                <a:gd name="T82" fmla="*/ 2147483646 w 10000"/>
                <a:gd name="T83" fmla="*/ 2147483646 h 8000"/>
                <a:gd name="T84" fmla="*/ 2147483646 w 10000"/>
                <a:gd name="T85" fmla="*/ 2147483646 h 8000"/>
                <a:gd name="T86" fmla="*/ 2147483646 w 10000"/>
                <a:gd name="T87" fmla="*/ 2147483646 h 8000"/>
                <a:gd name="T88" fmla="*/ 2147483646 w 10000"/>
                <a:gd name="T89" fmla="*/ 2147483646 h 8000"/>
                <a:gd name="T90" fmla="*/ 2147483646 w 10000"/>
                <a:gd name="T91" fmla="*/ 2147483646 h 8000"/>
                <a:gd name="T92" fmla="*/ 2147483646 w 10000"/>
                <a:gd name="T93" fmla="*/ 2147483646 h 8000"/>
                <a:gd name="T94" fmla="*/ 2147483646 w 10000"/>
                <a:gd name="T95" fmla="*/ 2147483646 h 8000"/>
                <a:gd name="T96" fmla="*/ 2147483646 w 10000"/>
                <a:gd name="T97" fmla="*/ 872691243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6" name="Freeform 5">
              <a:extLst>
                <a:ext uri="{FF2B5EF4-FFF2-40B4-BE49-F238E27FC236}">
                  <a16:creationId xmlns:a16="http://schemas.microsoft.com/office/drawing/2014/main" id="{A4292918-007D-4417-B5F8-5FF569502CD9}"/>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2147483646 w 15356"/>
                <a:gd name="T13" fmla="*/ 2147483646 h 8638"/>
                <a:gd name="T14" fmla="*/ 2147483646 w 15356"/>
                <a:gd name="T15" fmla="*/ 2147483646 h 8638"/>
                <a:gd name="T16" fmla="*/ 2147483646 w 15356"/>
                <a:gd name="T17" fmla="*/ 2147483646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grpSp>
      <p:sp>
        <p:nvSpPr>
          <p:cNvPr id="17" name="TextBox 12">
            <a:extLst>
              <a:ext uri="{FF2B5EF4-FFF2-40B4-BE49-F238E27FC236}">
                <a16:creationId xmlns:a16="http://schemas.microsoft.com/office/drawing/2014/main" id="{554EE36B-A11B-4EF6-8842-3916595D3E8C}"/>
              </a:ext>
            </a:extLst>
          </p:cNvPr>
          <p:cNvSpPr txBox="1"/>
          <p:nvPr/>
        </p:nvSpPr>
        <p:spPr>
          <a:xfrm>
            <a:off x="9718675" y="2632075"/>
            <a:ext cx="803275" cy="1570038"/>
          </a:xfrm>
          <a:prstGeom prst="rect">
            <a:avLst/>
          </a:prstGeom>
          <a:noFill/>
        </p:spPr>
        <p:txBody>
          <a:bodyPr>
            <a:spAutoFit/>
          </a:bodyPr>
          <a:lstStyle>
            <a:defPPr>
              <a:defRPr lang="en-US"/>
            </a:defPPr>
            <a:lvl1pPr algn="r">
              <a:defRPr sz="12200" b="0" i="0">
                <a:solidFill>
                  <a:schemeClr val="accent1"/>
                </a:solidFill>
                <a:latin typeface="Arial"/>
                <a:cs typeface="Arial"/>
              </a:defRPr>
            </a:lvl1pPr>
          </a:lstStyle>
          <a:p>
            <a:pPr eaLnBrk="1" fontAlgn="auto" hangingPunct="1">
              <a:spcBef>
                <a:spcPts val="0"/>
              </a:spcBef>
              <a:spcAft>
                <a:spcPts val="0"/>
              </a:spcAft>
              <a:defRPr/>
            </a:pPr>
            <a:r>
              <a:rPr lang="en-US" sz="9600" dirty="0"/>
              <a:t>”</a:t>
            </a:r>
          </a:p>
        </p:txBody>
      </p:sp>
      <p:sp>
        <p:nvSpPr>
          <p:cNvPr id="18" name="TextBox 8">
            <a:extLst>
              <a:ext uri="{FF2B5EF4-FFF2-40B4-BE49-F238E27FC236}">
                <a16:creationId xmlns:a16="http://schemas.microsoft.com/office/drawing/2014/main" id="{98CCABD3-96BF-4DB7-B783-7FA91032146E}"/>
              </a:ext>
            </a:extLst>
          </p:cNvPr>
          <p:cNvSpPr txBox="1"/>
          <p:nvPr/>
        </p:nvSpPr>
        <p:spPr>
          <a:xfrm>
            <a:off x="898525" y="590550"/>
            <a:ext cx="801688" cy="1570038"/>
          </a:xfrm>
          <a:prstGeom prst="rect">
            <a:avLst/>
          </a:prstGeom>
          <a:noFill/>
        </p:spPr>
        <p:txBody>
          <a:bodyPr>
            <a:spAutoFit/>
          </a:bodyPr>
          <a:lstStyle>
            <a:defPPr>
              <a:defRPr lang="en-US"/>
            </a:defPPr>
            <a:lvl1pPr algn="r">
              <a:defRPr sz="12200" b="0" i="0">
                <a:solidFill>
                  <a:schemeClr val="accent1"/>
                </a:solidFill>
                <a:latin typeface="Arial"/>
                <a:cs typeface="Arial"/>
              </a:defRPr>
            </a:lvl1pPr>
          </a:lstStyle>
          <a:p>
            <a:pPr eaLnBrk="1" fontAlgn="auto" hangingPunct="1">
              <a:spcBef>
                <a:spcPts val="0"/>
              </a:spcBef>
              <a:spcAft>
                <a:spcPts val="0"/>
              </a:spcAft>
              <a:defRPr/>
            </a:pPr>
            <a:r>
              <a:rPr lang="en-US" sz="9600" dirty="0"/>
              <a:t>“</a:t>
            </a:r>
          </a:p>
        </p:txBody>
      </p:sp>
      <p:sp>
        <p:nvSpPr>
          <p:cNvPr id="19" name="Rectangle 31">
            <a:extLst>
              <a:ext uri="{FF2B5EF4-FFF2-40B4-BE49-F238E27FC236}">
                <a16:creationId xmlns:a16="http://schemas.microsoft.com/office/drawing/2014/main" id="{321AD1BC-BF69-4265-820A-FB5DD85C9133}"/>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581878" y="980517"/>
            <a:ext cx="8453906" cy="2698249"/>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25772" cy="342174"/>
          </a:xfrm>
        </p:spPr>
        <p:txBody>
          <a:bodyPr>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0" name="Date Placeholder 3">
            <a:extLst>
              <a:ext uri="{FF2B5EF4-FFF2-40B4-BE49-F238E27FC236}">
                <a16:creationId xmlns:a16="http://schemas.microsoft.com/office/drawing/2014/main" id="{2820C6BD-B26C-439A-9963-46DB95BC2B6B}"/>
              </a:ext>
            </a:extLst>
          </p:cNvPr>
          <p:cNvSpPr>
            <a:spLocks noGrp="1"/>
          </p:cNvSpPr>
          <p:nvPr>
            <p:ph type="dt" sz="half" idx="14"/>
          </p:nvPr>
        </p:nvSpPr>
        <p:spPr/>
        <p:txBody>
          <a:bodyPr/>
          <a:lstStyle>
            <a:lvl1pPr>
              <a:defRPr/>
            </a:lvl1pPr>
          </a:lstStyle>
          <a:p>
            <a:pPr>
              <a:defRPr/>
            </a:pPr>
            <a:endParaRPr lang="es-ES" altLang="es-PA"/>
          </a:p>
        </p:txBody>
      </p:sp>
      <p:sp>
        <p:nvSpPr>
          <p:cNvPr id="21" name="Footer Placeholder 4">
            <a:extLst>
              <a:ext uri="{FF2B5EF4-FFF2-40B4-BE49-F238E27FC236}">
                <a16:creationId xmlns:a16="http://schemas.microsoft.com/office/drawing/2014/main" id="{02DE3488-653A-47E0-947B-64B7E78C8C34}"/>
              </a:ext>
            </a:extLst>
          </p:cNvPr>
          <p:cNvSpPr>
            <a:spLocks noGrp="1"/>
          </p:cNvSpPr>
          <p:nvPr>
            <p:ph type="ftr" sz="quarter" idx="15"/>
          </p:nvPr>
        </p:nvSpPr>
        <p:spPr/>
        <p:txBody>
          <a:bodyPr/>
          <a:lstStyle>
            <a:lvl1pPr>
              <a:defRPr/>
            </a:lvl1pPr>
          </a:lstStyle>
          <a:p>
            <a:pPr>
              <a:defRPr/>
            </a:pPr>
            <a:endParaRPr lang="es-ES" altLang="es-PA"/>
          </a:p>
        </p:txBody>
      </p:sp>
      <p:sp>
        <p:nvSpPr>
          <p:cNvPr id="22" name="Slide Number Placeholder 5">
            <a:extLst>
              <a:ext uri="{FF2B5EF4-FFF2-40B4-BE49-F238E27FC236}">
                <a16:creationId xmlns:a16="http://schemas.microsoft.com/office/drawing/2014/main" id="{68737A55-3072-4FD4-9713-74D904B8B0A0}"/>
              </a:ext>
            </a:extLst>
          </p:cNvPr>
          <p:cNvSpPr>
            <a:spLocks noGrp="1"/>
          </p:cNvSpPr>
          <p:nvPr>
            <p:ph type="sldNum" sz="quarter" idx="16"/>
          </p:nvPr>
        </p:nvSpPr>
        <p:spPr/>
        <p:txBody>
          <a:bodyPr/>
          <a:lstStyle>
            <a:lvl1pPr>
              <a:defRPr/>
            </a:lvl1pPr>
          </a:lstStyle>
          <a:p>
            <a:pPr>
              <a:defRPr/>
            </a:pPr>
            <a:fld id="{BF5F7FD6-88AB-40F0-B3DE-E3AEE4280E71}" type="slidenum">
              <a:rPr lang="es-ES" altLang="es-PA"/>
              <a:pPr>
                <a:defRPr/>
              </a:pPr>
              <a:t>‹Nº›</a:t>
            </a:fld>
            <a:endParaRPr lang="es-ES" altLang="es-PA"/>
          </a:p>
        </p:txBody>
      </p:sp>
    </p:spTree>
    <p:extLst>
      <p:ext uri="{BB962C8B-B14F-4D97-AF65-F5344CB8AC3E}">
        <p14:creationId xmlns:p14="http://schemas.microsoft.com/office/powerpoint/2010/main" val="492563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CDE41601-FEEB-4CE7-A58A-23CCED21CDC0}"/>
              </a:ext>
            </a:extLst>
          </p:cNvPr>
          <p:cNvGrpSpPr>
            <a:grpSpLocks/>
          </p:cNvGrpSpPr>
          <p:nvPr/>
        </p:nvGrpSpPr>
        <p:grpSpPr bwMode="auto">
          <a:xfrm>
            <a:off x="0" y="-1588"/>
            <a:ext cx="12192000" cy="6865938"/>
            <a:chOff x="0" y="-2373"/>
            <a:chExt cx="12192000" cy="6867027"/>
          </a:xfrm>
        </p:grpSpPr>
        <p:sp>
          <p:nvSpPr>
            <p:cNvPr id="5" name="Rectangle 9">
              <a:extLst>
                <a:ext uri="{FF2B5EF4-FFF2-40B4-BE49-F238E27FC236}">
                  <a16:creationId xmlns:a16="http://schemas.microsoft.com/office/drawing/2014/main" id="{5BEF63E5-55DB-487D-938F-47137EFED32F}"/>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12">
              <a:extLst>
                <a:ext uri="{FF2B5EF4-FFF2-40B4-BE49-F238E27FC236}">
                  <a16:creationId xmlns:a16="http://schemas.microsoft.com/office/drawing/2014/main" id="{2AC72A6F-8004-4DBE-8621-D6D363C26015}"/>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13">
              <a:extLst>
                <a:ext uri="{FF2B5EF4-FFF2-40B4-BE49-F238E27FC236}">
                  <a16:creationId xmlns:a16="http://schemas.microsoft.com/office/drawing/2014/main" id="{3BFC7C5D-A093-4FF0-B367-F718332AD381}"/>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14">
              <a:extLst>
                <a:ext uri="{FF2B5EF4-FFF2-40B4-BE49-F238E27FC236}">
                  <a16:creationId xmlns:a16="http://schemas.microsoft.com/office/drawing/2014/main" id="{74B3455A-C93C-41E4-8154-A173B179E292}"/>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15">
              <a:extLst>
                <a:ext uri="{FF2B5EF4-FFF2-40B4-BE49-F238E27FC236}">
                  <a16:creationId xmlns:a16="http://schemas.microsoft.com/office/drawing/2014/main" id="{7FAA0334-D393-492A-B7D3-6C882352F44F}"/>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16">
              <a:extLst>
                <a:ext uri="{FF2B5EF4-FFF2-40B4-BE49-F238E27FC236}">
                  <a16:creationId xmlns:a16="http://schemas.microsoft.com/office/drawing/2014/main" id="{99A632B6-826D-4A83-9C83-D9B218C848AC}"/>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88D0E40B-C7DE-4DF3-A458-6068714425D7}"/>
                </a:ext>
              </a:extLst>
            </p:cNvPr>
            <p:cNvSpPr>
              <a:spLocks/>
            </p:cNvSpPr>
            <p:nvPr/>
          </p:nvSpPr>
          <p:spPr bwMode="gray">
            <a:xfrm rot="-589932">
              <a:off x="8490951" y="4193583"/>
              <a:ext cx="3299407" cy="440924"/>
            </a:xfrm>
            <a:custGeom>
              <a:avLst/>
              <a:gdLst>
                <a:gd name="T0" fmla="*/ 2147483646 w 10000"/>
                <a:gd name="T1" fmla="*/ 1465354288 h 5291"/>
                <a:gd name="T2" fmla="*/ 2147483646 w 10000"/>
                <a:gd name="T3" fmla="*/ 2147483646 h 5291"/>
                <a:gd name="T4" fmla="*/ 2147483646 w 10000"/>
                <a:gd name="T5" fmla="*/ 0 h 5291"/>
                <a:gd name="T6" fmla="*/ 2147483646 w 10000"/>
                <a:gd name="T7" fmla="*/ 0 h 5291"/>
                <a:gd name="T8" fmla="*/ 2147483646 w 10000"/>
                <a:gd name="T9" fmla="*/ 118059464 h 5291"/>
                <a:gd name="T10" fmla="*/ 2147483646 w 10000"/>
                <a:gd name="T11" fmla="*/ 231493850 h 5291"/>
                <a:gd name="T12" fmla="*/ 2147483646 w 10000"/>
                <a:gd name="T13" fmla="*/ 341448846 h 5291"/>
                <a:gd name="T14" fmla="*/ 2147483646 w 10000"/>
                <a:gd name="T15" fmla="*/ 435785331 h 5291"/>
                <a:gd name="T16" fmla="*/ 2147483646 w 10000"/>
                <a:gd name="T17" fmla="*/ 530698243 h 5291"/>
                <a:gd name="T18" fmla="*/ 2147483646 w 10000"/>
                <a:gd name="T19" fmla="*/ 619819225 h 5291"/>
                <a:gd name="T20" fmla="*/ 2147483646 w 10000"/>
                <a:gd name="T21" fmla="*/ 695634236 h 5291"/>
                <a:gd name="T22" fmla="*/ 2147483646 w 10000"/>
                <a:gd name="T23" fmla="*/ 766824087 h 5291"/>
                <a:gd name="T24" fmla="*/ 2147483646 w 10000"/>
                <a:gd name="T25" fmla="*/ 833374944 h 5291"/>
                <a:gd name="T26" fmla="*/ 2147483646 w 10000"/>
                <a:gd name="T27" fmla="*/ 890092137 h 5291"/>
                <a:gd name="T28" fmla="*/ 2147483646 w 10000"/>
                <a:gd name="T29" fmla="*/ 946809247 h 5291"/>
                <a:gd name="T30" fmla="*/ 2147483646 w 10000"/>
                <a:gd name="T31" fmla="*/ 994838629 h 5291"/>
                <a:gd name="T32" fmla="*/ 2147483646 w 10000"/>
                <a:gd name="T33" fmla="*/ 1032457922 h 5291"/>
                <a:gd name="T34" fmla="*/ 2147483646 w 10000"/>
                <a:gd name="T35" fmla="*/ 1070653640 h 5291"/>
                <a:gd name="T36" fmla="*/ 2147483646 w 10000"/>
                <a:gd name="T37" fmla="*/ 1103064429 h 5291"/>
                <a:gd name="T38" fmla="*/ 2147483646 w 10000"/>
                <a:gd name="T39" fmla="*/ 1127370833 h 5291"/>
                <a:gd name="T40" fmla="*/ 2147483646 w 10000"/>
                <a:gd name="T41" fmla="*/ 1145892308 h 5291"/>
                <a:gd name="T42" fmla="*/ 2147483646 w 10000"/>
                <a:gd name="T43" fmla="*/ 1164990126 h 5291"/>
                <a:gd name="T44" fmla="*/ 2147483646 w 10000"/>
                <a:gd name="T45" fmla="*/ 1174247363 h 5291"/>
                <a:gd name="T46" fmla="*/ 2147483646 w 10000"/>
                <a:gd name="T47" fmla="*/ 1184088027 h 5291"/>
                <a:gd name="T48" fmla="*/ 2147483646 w 10000"/>
                <a:gd name="T49" fmla="*/ 1188136761 h 5291"/>
                <a:gd name="T50" fmla="*/ 2147483646 w 10000"/>
                <a:gd name="T51" fmla="*/ 1184088027 h 5291"/>
                <a:gd name="T52" fmla="*/ 2147483646 w 10000"/>
                <a:gd name="T53" fmla="*/ 1184088027 h 5291"/>
                <a:gd name="T54" fmla="*/ 2147483646 w 10000"/>
                <a:gd name="T55" fmla="*/ 1174247363 h 5291"/>
                <a:gd name="T56" fmla="*/ 2147483646 w 10000"/>
                <a:gd name="T57" fmla="*/ 1159781623 h 5291"/>
                <a:gd name="T58" fmla="*/ 2147483646 w 10000"/>
                <a:gd name="T59" fmla="*/ 1145892308 h 5291"/>
                <a:gd name="T60" fmla="*/ 2147483646 w 10000"/>
                <a:gd name="T61" fmla="*/ 1131419567 h 5291"/>
                <a:gd name="T62" fmla="*/ 2147483646 w 10000"/>
                <a:gd name="T63" fmla="*/ 1108273016 h 5291"/>
                <a:gd name="T64" fmla="*/ 2147483646 w 10000"/>
                <a:gd name="T65" fmla="*/ 1083966612 h 5291"/>
                <a:gd name="T66" fmla="*/ 2147483646 w 10000"/>
                <a:gd name="T67" fmla="*/ 1060819977 h 5291"/>
                <a:gd name="T68" fmla="*/ 0 w 10000"/>
                <a:gd name="T69" fmla="*/ 998894363 h 5291"/>
                <a:gd name="T70" fmla="*/ 2147483646 w 10000"/>
                <a:gd name="T71" fmla="*/ 146535428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2" name="Freeform 5">
              <a:extLst>
                <a:ext uri="{FF2B5EF4-FFF2-40B4-BE49-F238E27FC236}">
                  <a16:creationId xmlns:a16="http://schemas.microsoft.com/office/drawing/2014/main" id="{01573A90-2BB6-48DB-B66B-558D8C486E0C}"/>
                </a:ext>
              </a:extLst>
            </p:cNvPr>
            <p:cNvSpPr>
              <a:spLocks/>
            </p:cNvSpPr>
            <p:nvPr/>
          </p:nvSpPr>
          <p:spPr bwMode="gray">
            <a:xfrm>
              <a:off x="455612" y="4241801"/>
              <a:ext cx="11277600" cy="2337161"/>
            </a:xfrm>
            <a:custGeom>
              <a:avLst/>
              <a:gdLst>
                <a:gd name="T0" fmla="*/ 0 w 10000"/>
                <a:gd name="T1" fmla="*/ 0 h 8000"/>
                <a:gd name="T2" fmla="*/ 0 w 10000"/>
                <a:gd name="T3" fmla="*/ 2147483646 h 8000"/>
                <a:gd name="T4" fmla="*/ 2147483646 w 10000"/>
                <a:gd name="T5" fmla="*/ 2147483646 h 8000"/>
                <a:gd name="T6" fmla="*/ 2147483646 w 10000"/>
                <a:gd name="T7" fmla="*/ 174538307 h 8000"/>
                <a:gd name="T8" fmla="*/ 2147483646 w 10000"/>
                <a:gd name="T9" fmla="*/ 174538307 h 8000"/>
                <a:gd name="T10" fmla="*/ 2147483646 w 10000"/>
                <a:gd name="T11" fmla="*/ 2147483646 h 8000"/>
                <a:gd name="T12" fmla="*/ 2147483646 w 10000"/>
                <a:gd name="T13" fmla="*/ 2147483646 h 8000"/>
                <a:gd name="T14" fmla="*/ 2147483646 w 10000"/>
                <a:gd name="T15" fmla="*/ 2147483646 h 8000"/>
                <a:gd name="T16" fmla="*/ 2147483646 w 10000"/>
                <a:gd name="T17" fmla="*/ 2147483646 h 8000"/>
                <a:gd name="T18" fmla="*/ 2147483646 w 10000"/>
                <a:gd name="T19" fmla="*/ 2147483646 h 8000"/>
                <a:gd name="T20" fmla="*/ 2147483646 w 10000"/>
                <a:gd name="T21" fmla="*/ 2147483646 h 8000"/>
                <a:gd name="T22" fmla="*/ 2147483646 w 10000"/>
                <a:gd name="T23" fmla="*/ 2147483646 h 8000"/>
                <a:gd name="T24" fmla="*/ 2147483646 w 10000"/>
                <a:gd name="T25" fmla="*/ 2147483646 h 8000"/>
                <a:gd name="T26" fmla="*/ 2147483646 w 10000"/>
                <a:gd name="T27" fmla="*/ 2147483646 h 8000"/>
                <a:gd name="T28" fmla="*/ 2147483646 w 10000"/>
                <a:gd name="T29" fmla="*/ 2147483646 h 8000"/>
                <a:gd name="T30" fmla="*/ 2147483646 w 10000"/>
                <a:gd name="T31" fmla="*/ 2147483646 h 8000"/>
                <a:gd name="T32" fmla="*/ 2147483646 w 10000"/>
                <a:gd name="T33" fmla="*/ 2147483646 h 8000"/>
                <a:gd name="T34" fmla="*/ 2147483646 w 10000"/>
                <a:gd name="T35" fmla="*/ 2147483646 h 8000"/>
                <a:gd name="T36" fmla="*/ 2147483646 w 10000"/>
                <a:gd name="T37" fmla="*/ 2147483646 h 8000"/>
                <a:gd name="T38" fmla="*/ 2147483646 w 10000"/>
                <a:gd name="T39" fmla="*/ 2147483646 h 8000"/>
                <a:gd name="T40" fmla="*/ 2147483646 w 10000"/>
                <a:gd name="T41" fmla="*/ 2147483646 h 8000"/>
                <a:gd name="T42" fmla="*/ 2147483646 w 10000"/>
                <a:gd name="T43" fmla="*/ 2147483646 h 8000"/>
                <a:gd name="T44" fmla="*/ 2147483646 w 10000"/>
                <a:gd name="T45" fmla="*/ 2147483646 h 8000"/>
                <a:gd name="T46" fmla="*/ 2147483646 w 10000"/>
                <a:gd name="T47" fmla="*/ 2147483646 h 8000"/>
                <a:gd name="T48" fmla="*/ 2147483646 w 10000"/>
                <a:gd name="T49" fmla="*/ 2147483646 h 8000"/>
                <a:gd name="T50" fmla="*/ 2147483646 w 10000"/>
                <a:gd name="T51" fmla="*/ 2147483646 h 8000"/>
                <a:gd name="T52" fmla="*/ 2147483646 w 10000"/>
                <a:gd name="T53" fmla="*/ 2147483646 h 8000"/>
                <a:gd name="T54" fmla="*/ 2147483646 w 10000"/>
                <a:gd name="T55" fmla="*/ 2147483646 h 8000"/>
                <a:gd name="T56" fmla="*/ 2147483646 w 10000"/>
                <a:gd name="T57" fmla="*/ 2147483646 h 8000"/>
                <a:gd name="T58" fmla="*/ 2147483646 w 10000"/>
                <a:gd name="T59" fmla="*/ 2147483646 h 8000"/>
                <a:gd name="T60" fmla="*/ 2147483646 w 10000"/>
                <a:gd name="T61" fmla="*/ 2147483646 h 8000"/>
                <a:gd name="T62" fmla="*/ 2147483646 w 10000"/>
                <a:gd name="T63" fmla="*/ 2147483646 h 8000"/>
                <a:gd name="T64" fmla="*/ 2147483646 w 10000"/>
                <a:gd name="T65" fmla="*/ 2147483646 h 8000"/>
                <a:gd name="T66" fmla="*/ 2147483646 w 10000"/>
                <a:gd name="T67" fmla="*/ 2147483646 h 8000"/>
                <a:gd name="T68" fmla="*/ 2147483646 w 10000"/>
                <a:gd name="T69" fmla="*/ 2147483646 h 8000"/>
                <a:gd name="T70" fmla="*/ 2147483646 w 10000"/>
                <a:gd name="T71" fmla="*/ 2147483646 h 8000"/>
                <a:gd name="T72" fmla="*/ 2147483646 w 10000"/>
                <a:gd name="T73" fmla="*/ 2147483646 h 8000"/>
                <a:gd name="T74" fmla="*/ 2147483646 w 10000"/>
                <a:gd name="T75" fmla="*/ 2147483646 h 8000"/>
                <a:gd name="T76" fmla="*/ 2147483646 w 10000"/>
                <a:gd name="T77" fmla="*/ 2147483646 h 8000"/>
                <a:gd name="T78" fmla="*/ 2147483646 w 10000"/>
                <a:gd name="T79" fmla="*/ 2147483646 h 8000"/>
                <a:gd name="T80" fmla="*/ 2147483646 w 10000"/>
                <a:gd name="T81" fmla="*/ 2147483646 h 8000"/>
                <a:gd name="T82" fmla="*/ 2147483646 w 10000"/>
                <a:gd name="T83" fmla="*/ 2147483646 h 8000"/>
                <a:gd name="T84" fmla="*/ 2147483646 w 10000"/>
                <a:gd name="T85" fmla="*/ 2147483646 h 8000"/>
                <a:gd name="T86" fmla="*/ 2147483646 w 10000"/>
                <a:gd name="T87" fmla="*/ 2147483646 h 8000"/>
                <a:gd name="T88" fmla="*/ 2147483646 w 10000"/>
                <a:gd name="T89" fmla="*/ 2147483646 h 8000"/>
                <a:gd name="T90" fmla="*/ 2147483646 w 10000"/>
                <a:gd name="T91" fmla="*/ 2147483646 h 8000"/>
                <a:gd name="T92" fmla="*/ 2147483646 w 10000"/>
                <a:gd name="T93" fmla="*/ 2147483646 h 8000"/>
                <a:gd name="T94" fmla="*/ 2147483646 w 10000"/>
                <a:gd name="T95" fmla="*/ 2147483646 h 8000"/>
                <a:gd name="T96" fmla="*/ 2147483646 w 10000"/>
                <a:gd name="T97" fmla="*/ 872691243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3" name="Freeform 5">
              <a:extLst>
                <a:ext uri="{FF2B5EF4-FFF2-40B4-BE49-F238E27FC236}">
                  <a16:creationId xmlns:a16="http://schemas.microsoft.com/office/drawing/2014/main" id="{4DA59858-2F6B-4CA4-8B6C-DC2DFA8D85E6}"/>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2147483646 w 15356"/>
                <a:gd name="T13" fmla="*/ 2147483646 h 8638"/>
                <a:gd name="T14" fmla="*/ 2147483646 w 15356"/>
                <a:gd name="T15" fmla="*/ 2147483646 h 8638"/>
                <a:gd name="T16" fmla="*/ 2147483646 w 15356"/>
                <a:gd name="T17" fmla="*/ 2147483646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grpSp>
      <p:sp>
        <p:nvSpPr>
          <p:cNvPr id="14" name="Rectangle 11">
            <a:extLst>
              <a:ext uri="{FF2B5EF4-FFF2-40B4-BE49-F238E27FC236}">
                <a16:creationId xmlns:a16="http://schemas.microsoft.com/office/drawing/2014/main" id="{CF248C64-0617-4728-86A3-86FAFF29A892}"/>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33068"/>
            <a:ext cx="8825659" cy="860400"/>
          </a:xfrm>
        </p:spPr>
        <p:txBody>
          <a:bodyPr/>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15" name="Date Placeholder 3">
            <a:extLst>
              <a:ext uri="{FF2B5EF4-FFF2-40B4-BE49-F238E27FC236}">
                <a16:creationId xmlns:a16="http://schemas.microsoft.com/office/drawing/2014/main" id="{A1DECF83-DB68-4AFC-AF72-5912293F1A1C}"/>
              </a:ext>
            </a:extLst>
          </p:cNvPr>
          <p:cNvSpPr>
            <a:spLocks noGrp="1"/>
          </p:cNvSpPr>
          <p:nvPr>
            <p:ph type="dt" sz="half" idx="10"/>
          </p:nvPr>
        </p:nvSpPr>
        <p:spPr/>
        <p:txBody>
          <a:bodyPr/>
          <a:lstStyle>
            <a:lvl1pPr>
              <a:defRPr/>
            </a:lvl1pPr>
          </a:lstStyle>
          <a:p>
            <a:pPr>
              <a:defRPr/>
            </a:pPr>
            <a:endParaRPr lang="es-ES" altLang="es-PA"/>
          </a:p>
        </p:txBody>
      </p:sp>
      <p:sp>
        <p:nvSpPr>
          <p:cNvPr id="16" name="Footer Placeholder 4">
            <a:extLst>
              <a:ext uri="{FF2B5EF4-FFF2-40B4-BE49-F238E27FC236}">
                <a16:creationId xmlns:a16="http://schemas.microsoft.com/office/drawing/2014/main" id="{C8169181-C40D-4DA9-B79C-B76D79AA8522}"/>
              </a:ext>
            </a:extLst>
          </p:cNvPr>
          <p:cNvSpPr>
            <a:spLocks noGrp="1"/>
          </p:cNvSpPr>
          <p:nvPr>
            <p:ph type="ftr" sz="quarter" idx="11"/>
          </p:nvPr>
        </p:nvSpPr>
        <p:spPr/>
        <p:txBody>
          <a:bodyPr/>
          <a:lstStyle>
            <a:lvl1pPr>
              <a:defRPr/>
            </a:lvl1pPr>
          </a:lstStyle>
          <a:p>
            <a:pPr>
              <a:defRPr/>
            </a:pPr>
            <a:endParaRPr lang="es-ES" altLang="es-PA"/>
          </a:p>
        </p:txBody>
      </p:sp>
      <p:sp>
        <p:nvSpPr>
          <p:cNvPr id="17" name="Slide Number Placeholder 5">
            <a:extLst>
              <a:ext uri="{FF2B5EF4-FFF2-40B4-BE49-F238E27FC236}">
                <a16:creationId xmlns:a16="http://schemas.microsoft.com/office/drawing/2014/main" id="{8534BF17-7596-4017-A2CE-1D93FCBA9CA9}"/>
              </a:ext>
            </a:extLst>
          </p:cNvPr>
          <p:cNvSpPr>
            <a:spLocks noGrp="1"/>
          </p:cNvSpPr>
          <p:nvPr>
            <p:ph type="sldNum" sz="quarter" idx="12"/>
          </p:nvPr>
        </p:nvSpPr>
        <p:spPr/>
        <p:txBody>
          <a:bodyPr/>
          <a:lstStyle>
            <a:lvl1pPr>
              <a:defRPr/>
            </a:lvl1pPr>
          </a:lstStyle>
          <a:p>
            <a:pPr>
              <a:defRPr/>
            </a:pPr>
            <a:fld id="{3B998763-A4CC-44B0-824B-AA9F4150ECF0}" type="slidenum">
              <a:rPr lang="es-ES" altLang="es-PA"/>
              <a:pPr>
                <a:defRPr/>
              </a:pPr>
              <a:t>‹Nº›</a:t>
            </a:fld>
            <a:endParaRPr lang="es-ES" altLang="es-PA"/>
          </a:p>
        </p:txBody>
      </p:sp>
    </p:spTree>
    <p:extLst>
      <p:ext uri="{BB962C8B-B14F-4D97-AF65-F5344CB8AC3E}">
        <p14:creationId xmlns:p14="http://schemas.microsoft.com/office/powerpoint/2010/main" val="1702299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cxnSp>
        <p:nvCxnSpPr>
          <p:cNvPr id="9" name="Straight Connector 21">
            <a:extLst>
              <a:ext uri="{FF2B5EF4-FFF2-40B4-BE49-F238E27FC236}">
                <a16:creationId xmlns:a16="http://schemas.microsoft.com/office/drawing/2014/main" id="{9E6EA06F-B2D2-418C-A1C6-84CC512E27FF}"/>
              </a:ext>
            </a:extLst>
          </p:cNvPr>
          <p:cNvCxnSpPr/>
          <p:nvPr/>
        </p:nvCxnSpPr>
        <p:spPr>
          <a:xfrm>
            <a:off x="4403725" y="2570163"/>
            <a:ext cx="0" cy="3492500"/>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22">
            <a:extLst>
              <a:ext uri="{FF2B5EF4-FFF2-40B4-BE49-F238E27FC236}">
                <a16:creationId xmlns:a16="http://schemas.microsoft.com/office/drawing/2014/main" id="{DB7C57E6-F2EC-4D01-AE5E-96C5ADCB45A7}"/>
              </a:ext>
            </a:extLst>
          </p:cNvPr>
          <p:cNvCxnSpPr/>
          <p:nvPr/>
        </p:nvCxnSpPr>
        <p:spPr>
          <a:xfrm>
            <a:off x="7772400" y="2570163"/>
            <a:ext cx="0" cy="3492500"/>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6" name="Text Placeholder 3"/>
          <p:cNvSpPr>
            <a:spLocks noGrp="1"/>
          </p:cNvSpPr>
          <p:nvPr>
            <p:ph type="body" sz="half" idx="15"/>
          </p:nvPr>
        </p:nvSpPr>
        <p:spPr>
          <a:xfrm>
            <a:off x="1154954" y="3193561"/>
            <a:ext cx="3129168" cy="283349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Text Placeholder 3"/>
          <p:cNvSpPr>
            <a:spLocks noGrp="1"/>
          </p:cNvSpPr>
          <p:nvPr>
            <p:ph type="body" sz="half" idx="16"/>
          </p:nvPr>
        </p:nvSpPr>
        <p:spPr>
          <a:xfrm>
            <a:off x="4512721" y="3193561"/>
            <a:ext cx="3145380" cy="283349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Text Placeholder 3"/>
          <p:cNvSpPr>
            <a:spLocks noGrp="1"/>
          </p:cNvSpPr>
          <p:nvPr>
            <p:ph type="body" sz="half" idx="17"/>
          </p:nvPr>
        </p:nvSpPr>
        <p:spPr>
          <a:xfrm>
            <a:off x="7886700" y="3193561"/>
            <a:ext cx="3164719" cy="28334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Date Placeholder 6">
            <a:extLst>
              <a:ext uri="{FF2B5EF4-FFF2-40B4-BE49-F238E27FC236}">
                <a16:creationId xmlns:a16="http://schemas.microsoft.com/office/drawing/2014/main" id="{0CCA6C71-D9DC-4B2A-9AF0-95DB3B87A04D}"/>
              </a:ext>
            </a:extLst>
          </p:cNvPr>
          <p:cNvSpPr>
            <a:spLocks noGrp="1"/>
          </p:cNvSpPr>
          <p:nvPr>
            <p:ph type="dt" sz="half" idx="18"/>
          </p:nvPr>
        </p:nvSpPr>
        <p:spPr/>
        <p:txBody>
          <a:bodyPr/>
          <a:lstStyle>
            <a:lvl1pPr>
              <a:defRPr/>
            </a:lvl1pPr>
          </a:lstStyle>
          <a:p>
            <a:pPr>
              <a:defRPr/>
            </a:pPr>
            <a:endParaRPr lang="es-ES" altLang="es-PA"/>
          </a:p>
        </p:txBody>
      </p:sp>
      <p:sp>
        <p:nvSpPr>
          <p:cNvPr id="12" name="Footer Placeholder 7">
            <a:extLst>
              <a:ext uri="{FF2B5EF4-FFF2-40B4-BE49-F238E27FC236}">
                <a16:creationId xmlns:a16="http://schemas.microsoft.com/office/drawing/2014/main" id="{C015980E-FE1A-45DC-9E3A-8145700DC2B2}"/>
              </a:ext>
            </a:extLst>
          </p:cNvPr>
          <p:cNvSpPr>
            <a:spLocks noGrp="1"/>
          </p:cNvSpPr>
          <p:nvPr>
            <p:ph type="ftr" sz="quarter" idx="19"/>
          </p:nvPr>
        </p:nvSpPr>
        <p:spPr/>
        <p:txBody>
          <a:bodyPr/>
          <a:lstStyle>
            <a:lvl1pPr>
              <a:defRPr/>
            </a:lvl1pPr>
          </a:lstStyle>
          <a:p>
            <a:pPr>
              <a:defRPr/>
            </a:pPr>
            <a:endParaRPr lang="es-ES" altLang="es-PA"/>
          </a:p>
        </p:txBody>
      </p:sp>
      <p:sp>
        <p:nvSpPr>
          <p:cNvPr id="13" name="Slide Number Placeholder 8">
            <a:extLst>
              <a:ext uri="{FF2B5EF4-FFF2-40B4-BE49-F238E27FC236}">
                <a16:creationId xmlns:a16="http://schemas.microsoft.com/office/drawing/2014/main" id="{4AEDF3B5-6DA8-4E3A-9334-8E5AD5002797}"/>
              </a:ext>
            </a:extLst>
          </p:cNvPr>
          <p:cNvSpPr>
            <a:spLocks noGrp="1"/>
          </p:cNvSpPr>
          <p:nvPr>
            <p:ph type="sldNum" sz="quarter" idx="20"/>
          </p:nvPr>
        </p:nvSpPr>
        <p:spPr/>
        <p:txBody>
          <a:bodyPr/>
          <a:lstStyle>
            <a:lvl1pPr>
              <a:defRPr/>
            </a:lvl1pPr>
          </a:lstStyle>
          <a:p>
            <a:pPr>
              <a:defRPr/>
            </a:pPr>
            <a:fld id="{29ED1C29-41C0-4928-A486-92AC369DFFD1}" type="slidenum">
              <a:rPr lang="es-ES" altLang="es-PA"/>
              <a:pPr>
                <a:defRPr/>
              </a:pPr>
              <a:t>‹Nº›</a:t>
            </a:fld>
            <a:endParaRPr lang="es-ES" altLang="es-PA"/>
          </a:p>
        </p:txBody>
      </p:sp>
    </p:spTree>
    <p:extLst>
      <p:ext uri="{BB962C8B-B14F-4D97-AF65-F5344CB8AC3E}">
        <p14:creationId xmlns:p14="http://schemas.microsoft.com/office/powerpoint/2010/main" val="3540549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cxnSp>
        <p:nvCxnSpPr>
          <p:cNvPr id="12" name="Straight Connector 16">
            <a:extLst>
              <a:ext uri="{FF2B5EF4-FFF2-40B4-BE49-F238E27FC236}">
                <a16:creationId xmlns:a16="http://schemas.microsoft.com/office/drawing/2014/main" id="{7056F0B0-27AA-48C0-AC25-ADE0AF9E9978}"/>
              </a:ext>
            </a:extLst>
          </p:cNvPr>
          <p:cNvCxnSpPr/>
          <p:nvPr/>
        </p:nvCxnSpPr>
        <p:spPr>
          <a:xfrm>
            <a:off x="4387850" y="2603500"/>
            <a:ext cx="0" cy="35179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7">
            <a:extLst>
              <a:ext uri="{FF2B5EF4-FFF2-40B4-BE49-F238E27FC236}">
                <a16:creationId xmlns:a16="http://schemas.microsoft.com/office/drawing/2014/main" id="{D9667AD8-3C95-4BA4-A055-AC05F33E5FE3}"/>
              </a:ext>
            </a:extLst>
          </p:cNvPr>
          <p:cNvCxnSpPr/>
          <p:nvPr/>
        </p:nvCxnSpPr>
        <p:spPr>
          <a:xfrm>
            <a:off x="7802563"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22" name="Text Placeholder 3"/>
          <p:cNvSpPr>
            <a:spLocks noGrp="1"/>
          </p:cNvSpPr>
          <p:nvPr>
            <p:ph type="body" sz="half" idx="18"/>
          </p:nvPr>
        </p:nvSpPr>
        <p:spPr>
          <a:xfrm>
            <a:off x="1154953" y="5109107"/>
            <a:ext cx="3050437" cy="917949"/>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23" name="Text Placeholder 3"/>
          <p:cNvSpPr>
            <a:spLocks noGrp="1"/>
          </p:cNvSpPr>
          <p:nvPr>
            <p:ph type="body" sz="half" idx="19"/>
          </p:nvPr>
        </p:nvSpPr>
        <p:spPr>
          <a:xfrm>
            <a:off x="4568865" y="5184002"/>
            <a:ext cx="3050438" cy="843056"/>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24" name="Text Placeholder 3"/>
          <p:cNvSpPr>
            <a:spLocks noGrp="1"/>
          </p:cNvSpPr>
          <p:nvPr>
            <p:ph type="body" sz="half" idx="20"/>
          </p:nvPr>
        </p:nvSpPr>
        <p:spPr>
          <a:xfrm>
            <a:off x="7983434" y="5184001"/>
            <a:ext cx="3050437" cy="843054"/>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5" name="Date Placeholder 6">
            <a:extLst>
              <a:ext uri="{FF2B5EF4-FFF2-40B4-BE49-F238E27FC236}">
                <a16:creationId xmlns:a16="http://schemas.microsoft.com/office/drawing/2014/main" id="{0690111B-38E2-42EC-80F6-C740827FC61A}"/>
              </a:ext>
            </a:extLst>
          </p:cNvPr>
          <p:cNvSpPr>
            <a:spLocks noGrp="1"/>
          </p:cNvSpPr>
          <p:nvPr>
            <p:ph type="dt" sz="half" idx="23"/>
          </p:nvPr>
        </p:nvSpPr>
        <p:spPr/>
        <p:txBody>
          <a:bodyPr/>
          <a:lstStyle>
            <a:lvl1pPr>
              <a:defRPr/>
            </a:lvl1pPr>
          </a:lstStyle>
          <a:p>
            <a:pPr>
              <a:defRPr/>
            </a:pPr>
            <a:endParaRPr lang="es-ES" altLang="es-PA"/>
          </a:p>
        </p:txBody>
      </p:sp>
      <p:sp>
        <p:nvSpPr>
          <p:cNvPr id="16" name="Footer Placeholder 7">
            <a:extLst>
              <a:ext uri="{FF2B5EF4-FFF2-40B4-BE49-F238E27FC236}">
                <a16:creationId xmlns:a16="http://schemas.microsoft.com/office/drawing/2014/main" id="{9B1BCAE5-9B9C-436C-A2B9-BE580C7C4B50}"/>
              </a:ext>
            </a:extLst>
          </p:cNvPr>
          <p:cNvSpPr>
            <a:spLocks noGrp="1"/>
          </p:cNvSpPr>
          <p:nvPr>
            <p:ph type="ftr" sz="quarter" idx="24"/>
          </p:nvPr>
        </p:nvSpPr>
        <p:spPr/>
        <p:txBody>
          <a:bodyPr/>
          <a:lstStyle>
            <a:lvl1pPr>
              <a:defRPr/>
            </a:lvl1pPr>
          </a:lstStyle>
          <a:p>
            <a:pPr>
              <a:defRPr/>
            </a:pPr>
            <a:endParaRPr lang="es-ES" altLang="es-PA"/>
          </a:p>
        </p:txBody>
      </p:sp>
      <p:sp>
        <p:nvSpPr>
          <p:cNvPr id="17" name="Slide Number Placeholder 8">
            <a:extLst>
              <a:ext uri="{FF2B5EF4-FFF2-40B4-BE49-F238E27FC236}">
                <a16:creationId xmlns:a16="http://schemas.microsoft.com/office/drawing/2014/main" id="{C404F628-DF1B-4101-96D0-B61EA2E9BEB3}"/>
              </a:ext>
            </a:extLst>
          </p:cNvPr>
          <p:cNvSpPr>
            <a:spLocks noGrp="1"/>
          </p:cNvSpPr>
          <p:nvPr>
            <p:ph type="sldNum" sz="quarter" idx="25"/>
          </p:nvPr>
        </p:nvSpPr>
        <p:spPr/>
        <p:txBody>
          <a:bodyPr/>
          <a:lstStyle>
            <a:lvl1pPr>
              <a:defRPr/>
            </a:lvl1pPr>
          </a:lstStyle>
          <a:p>
            <a:pPr>
              <a:defRPr/>
            </a:pPr>
            <a:fld id="{4FC407D0-23BE-47B3-A3DE-F4908AAE2701}" type="slidenum">
              <a:rPr lang="es-ES" altLang="es-PA"/>
              <a:pPr>
                <a:defRPr/>
              </a:pPr>
              <a:t>‹Nº›</a:t>
            </a:fld>
            <a:endParaRPr lang="es-ES" altLang="es-PA"/>
          </a:p>
        </p:txBody>
      </p:sp>
    </p:spTree>
    <p:extLst>
      <p:ext uri="{BB962C8B-B14F-4D97-AF65-F5344CB8AC3E}">
        <p14:creationId xmlns:p14="http://schemas.microsoft.com/office/powerpoint/2010/main" val="4292939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EA8C0C87-758F-4DA8-9F1C-D1C7D946AEE9}"/>
              </a:ext>
            </a:extLst>
          </p:cNvPr>
          <p:cNvSpPr>
            <a:spLocks noGrp="1"/>
          </p:cNvSpPr>
          <p:nvPr>
            <p:ph type="dt" sz="half" idx="10"/>
          </p:nvPr>
        </p:nvSpPr>
        <p:spPr/>
        <p:txBody>
          <a:bodyPr/>
          <a:lstStyle>
            <a:lvl1pPr>
              <a:defRPr/>
            </a:lvl1pPr>
          </a:lstStyle>
          <a:p>
            <a:pPr>
              <a:defRPr/>
            </a:pPr>
            <a:endParaRPr lang="es-ES" altLang="es-PA"/>
          </a:p>
        </p:txBody>
      </p:sp>
      <p:sp>
        <p:nvSpPr>
          <p:cNvPr id="5" name="Footer Placeholder 4">
            <a:extLst>
              <a:ext uri="{FF2B5EF4-FFF2-40B4-BE49-F238E27FC236}">
                <a16:creationId xmlns:a16="http://schemas.microsoft.com/office/drawing/2014/main" id="{EF279A4A-8E74-4DFE-AB6B-70299082C959}"/>
              </a:ext>
            </a:extLst>
          </p:cNvPr>
          <p:cNvSpPr>
            <a:spLocks noGrp="1"/>
          </p:cNvSpPr>
          <p:nvPr>
            <p:ph type="ftr" sz="quarter" idx="11"/>
          </p:nvPr>
        </p:nvSpPr>
        <p:spPr/>
        <p:txBody>
          <a:bodyPr/>
          <a:lstStyle>
            <a:lvl1pPr>
              <a:defRPr/>
            </a:lvl1pPr>
          </a:lstStyle>
          <a:p>
            <a:pPr>
              <a:defRPr/>
            </a:pPr>
            <a:endParaRPr lang="es-ES" altLang="es-PA"/>
          </a:p>
        </p:txBody>
      </p:sp>
      <p:sp>
        <p:nvSpPr>
          <p:cNvPr id="6" name="Slide Number Placeholder 5">
            <a:extLst>
              <a:ext uri="{FF2B5EF4-FFF2-40B4-BE49-F238E27FC236}">
                <a16:creationId xmlns:a16="http://schemas.microsoft.com/office/drawing/2014/main" id="{FA28316A-7588-4B06-9F52-3183DC1D4DA9}"/>
              </a:ext>
            </a:extLst>
          </p:cNvPr>
          <p:cNvSpPr>
            <a:spLocks noGrp="1"/>
          </p:cNvSpPr>
          <p:nvPr>
            <p:ph type="sldNum" sz="quarter" idx="12"/>
          </p:nvPr>
        </p:nvSpPr>
        <p:spPr/>
        <p:txBody>
          <a:bodyPr/>
          <a:lstStyle>
            <a:lvl1pPr>
              <a:defRPr/>
            </a:lvl1pPr>
          </a:lstStyle>
          <a:p>
            <a:pPr>
              <a:defRPr/>
            </a:pPr>
            <a:fld id="{E70A23B3-1B0C-4831-97B7-D7404BE25434}" type="slidenum">
              <a:rPr lang="es-ES" altLang="es-PA"/>
              <a:pPr>
                <a:defRPr/>
              </a:pPr>
              <a:t>‹Nº›</a:t>
            </a:fld>
            <a:endParaRPr lang="es-ES" altLang="es-PA"/>
          </a:p>
        </p:txBody>
      </p:sp>
    </p:spTree>
    <p:extLst>
      <p:ext uri="{BB962C8B-B14F-4D97-AF65-F5344CB8AC3E}">
        <p14:creationId xmlns:p14="http://schemas.microsoft.com/office/powerpoint/2010/main" val="2994931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4" name="Group 18">
            <a:extLst>
              <a:ext uri="{FF2B5EF4-FFF2-40B4-BE49-F238E27FC236}">
                <a16:creationId xmlns:a16="http://schemas.microsoft.com/office/drawing/2014/main" id="{83E96FCC-E7AA-4634-B873-C0DFBCDEC155}"/>
              </a:ext>
            </a:extLst>
          </p:cNvPr>
          <p:cNvGrpSpPr>
            <a:grpSpLocks/>
          </p:cNvGrpSpPr>
          <p:nvPr/>
        </p:nvGrpSpPr>
        <p:grpSpPr bwMode="auto">
          <a:xfrm>
            <a:off x="0" y="-1588"/>
            <a:ext cx="12192000" cy="6865938"/>
            <a:chOff x="0" y="-2373"/>
            <a:chExt cx="12192000" cy="6867027"/>
          </a:xfrm>
        </p:grpSpPr>
        <p:sp>
          <p:nvSpPr>
            <p:cNvPr id="5" name="Rectangle 10">
              <a:extLst>
                <a:ext uri="{FF2B5EF4-FFF2-40B4-BE49-F238E27FC236}">
                  <a16:creationId xmlns:a16="http://schemas.microsoft.com/office/drawing/2014/main" id="{F24A79F1-C15B-4B92-8FE8-B69687895501}"/>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13">
              <a:extLst>
                <a:ext uri="{FF2B5EF4-FFF2-40B4-BE49-F238E27FC236}">
                  <a16:creationId xmlns:a16="http://schemas.microsoft.com/office/drawing/2014/main" id="{1D8CA6CB-33F2-4827-B6EB-A9E77302FA95}"/>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14">
              <a:extLst>
                <a:ext uri="{FF2B5EF4-FFF2-40B4-BE49-F238E27FC236}">
                  <a16:creationId xmlns:a16="http://schemas.microsoft.com/office/drawing/2014/main" id="{AA01A9F4-0E6D-4E0F-8C5B-FDB039C67320}"/>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15">
              <a:extLst>
                <a:ext uri="{FF2B5EF4-FFF2-40B4-BE49-F238E27FC236}">
                  <a16:creationId xmlns:a16="http://schemas.microsoft.com/office/drawing/2014/main" id="{306C80BD-5783-4245-8602-4E923F1221C0}"/>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16">
              <a:extLst>
                <a:ext uri="{FF2B5EF4-FFF2-40B4-BE49-F238E27FC236}">
                  <a16:creationId xmlns:a16="http://schemas.microsoft.com/office/drawing/2014/main" id="{46F8AA61-D2B3-47CB-BE0B-55B7B13AE9AB}"/>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17">
              <a:extLst>
                <a:ext uri="{FF2B5EF4-FFF2-40B4-BE49-F238E27FC236}">
                  <a16:creationId xmlns:a16="http://schemas.microsoft.com/office/drawing/2014/main" id="{074737E5-D7B9-4369-94EF-D90CB87C6E7F}"/>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a:extLst>
                <a:ext uri="{FF2B5EF4-FFF2-40B4-BE49-F238E27FC236}">
                  <a16:creationId xmlns:a16="http://schemas.microsoft.com/office/drawing/2014/main" id="{9A41EC2B-43DE-49D9-93E7-2FE6441DFF50}"/>
                </a:ext>
              </a:extLst>
            </p:cNvPr>
            <p:cNvSpPr>
              <a:spLocks/>
            </p:cNvSpPr>
            <p:nvPr/>
          </p:nvSpPr>
          <p:spPr bwMode="gray">
            <a:xfrm rot="5101749">
              <a:off x="6294738" y="4577737"/>
              <a:ext cx="3299407" cy="440924"/>
            </a:xfrm>
            <a:custGeom>
              <a:avLst/>
              <a:gdLst>
                <a:gd name="T0" fmla="*/ 2147483646 w 10000"/>
                <a:gd name="T1" fmla="*/ 1465354288 h 5291"/>
                <a:gd name="T2" fmla="*/ 2147483646 w 10000"/>
                <a:gd name="T3" fmla="*/ 2147483646 h 5291"/>
                <a:gd name="T4" fmla="*/ 2147483646 w 10000"/>
                <a:gd name="T5" fmla="*/ 0 h 5291"/>
                <a:gd name="T6" fmla="*/ 2147483646 w 10000"/>
                <a:gd name="T7" fmla="*/ 0 h 5291"/>
                <a:gd name="T8" fmla="*/ 2147483646 w 10000"/>
                <a:gd name="T9" fmla="*/ 118059464 h 5291"/>
                <a:gd name="T10" fmla="*/ 2147483646 w 10000"/>
                <a:gd name="T11" fmla="*/ 231493850 h 5291"/>
                <a:gd name="T12" fmla="*/ 2147483646 w 10000"/>
                <a:gd name="T13" fmla="*/ 341448846 h 5291"/>
                <a:gd name="T14" fmla="*/ 2147483646 w 10000"/>
                <a:gd name="T15" fmla="*/ 435785331 h 5291"/>
                <a:gd name="T16" fmla="*/ 2147483646 w 10000"/>
                <a:gd name="T17" fmla="*/ 530698243 h 5291"/>
                <a:gd name="T18" fmla="*/ 2147483646 w 10000"/>
                <a:gd name="T19" fmla="*/ 619819225 h 5291"/>
                <a:gd name="T20" fmla="*/ 2147483646 w 10000"/>
                <a:gd name="T21" fmla="*/ 695634236 h 5291"/>
                <a:gd name="T22" fmla="*/ 2147483646 w 10000"/>
                <a:gd name="T23" fmla="*/ 766824087 h 5291"/>
                <a:gd name="T24" fmla="*/ 2147483646 w 10000"/>
                <a:gd name="T25" fmla="*/ 833374944 h 5291"/>
                <a:gd name="T26" fmla="*/ 2147483646 w 10000"/>
                <a:gd name="T27" fmla="*/ 890092137 h 5291"/>
                <a:gd name="T28" fmla="*/ 2147483646 w 10000"/>
                <a:gd name="T29" fmla="*/ 946809247 h 5291"/>
                <a:gd name="T30" fmla="*/ 2147483646 w 10000"/>
                <a:gd name="T31" fmla="*/ 994838629 h 5291"/>
                <a:gd name="T32" fmla="*/ 2147483646 w 10000"/>
                <a:gd name="T33" fmla="*/ 1032457922 h 5291"/>
                <a:gd name="T34" fmla="*/ 2147483646 w 10000"/>
                <a:gd name="T35" fmla="*/ 1070653640 h 5291"/>
                <a:gd name="T36" fmla="*/ 2147483646 w 10000"/>
                <a:gd name="T37" fmla="*/ 1103064429 h 5291"/>
                <a:gd name="T38" fmla="*/ 2147483646 w 10000"/>
                <a:gd name="T39" fmla="*/ 1127370833 h 5291"/>
                <a:gd name="T40" fmla="*/ 2147483646 w 10000"/>
                <a:gd name="T41" fmla="*/ 1145892308 h 5291"/>
                <a:gd name="T42" fmla="*/ 2147483646 w 10000"/>
                <a:gd name="T43" fmla="*/ 1164990126 h 5291"/>
                <a:gd name="T44" fmla="*/ 2147483646 w 10000"/>
                <a:gd name="T45" fmla="*/ 1174247363 h 5291"/>
                <a:gd name="T46" fmla="*/ 2147483646 w 10000"/>
                <a:gd name="T47" fmla="*/ 1184088027 h 5291"/>
                <a:gd name="T48" fmla="*/ 2147483646 w 10000"/>
                <a:gd name="T49" fmla="*/ 1188136761 h 5291"/>
                <a:gd name="T50" fmla="*/ 2147483646 w 10000"/>
                <a:gd name="T51" fmla="*/ 1184088027 h 5291"/>
                <a:gd name="T52" fmla="*/ 2147483646 w 10000"/>
                <a:gd name="T53" fmla="*/ 1184088027 h 5291"/>
                <a:gd name="T54" fmla="*/ 2147483646 w 10000"/>
                <a:gd name="T55" fmla="*/ 1174247363 h 5291"/>
                <a:gd name="T56" fmla="*/ 2147483646 w 10000"/>
                <a:gd name="T57" fmla="*/ 1159781623 h 5291"/>
                <a:gd name="T58" fmla="*/ 2147483646 w 10000"/>
                <a:gd name="T59" fmla="*/ 1145892308 h 5291"/>
                <a:gd name="T60" fmla="*/ 2147483646 w 10000"/>
                <a:gd name="T61" fmla="*/ 1131419567 h 5291"/>
                <a:gd name="T62" fmla="*/ 2147483646 w 10000"/>
                <a:gd name="T63" fmla="*/ 1108273016 h 5291"/>
                <a:gd name="T64" fmla="*/ 2147483646 w 10000"/>
                <a:gd name="T65" fmla="*/ 1083966612 h 5291"/>
                <a:gd name="T66" fmla="*/ 2147483646 w 10000"/>
                <a:gd name="T67" fmla="*/ 1060819977 h 5291"/>
                <a:gd name="T68" fmla="*/ 0 w 10000"/>
                <a:gd name="T69" fmla="*/ 998894363 h 5291"/>
                <a:gd name="T70" fmla="*/ 2147483646 w 10000"/>
                <a:gd name="T71" fmla="*/ 146535428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2" name="Rectangle 7">
              <a:extLst>
                <a:ext uri="{FF2B5EF4-FFF2-40B4-BE49-F238E27FC236}">
                  <a16:creationId xmlns:a16="http://schemas.microsoft.com/office/drawing/2014/main" id="{4549A31A-51A9-4BED-B1BB-F19E3673A4CA}"/>
                </a:ext>
              </a:extLst>
            </p:cNvPr>
            <p:cNvSpPr/>
            <p:nvPr/>
          </p:nvSpPr>
          <p:spPr>
            <a:xfrm>
              <a:off x="414338" y="402504"/>
              <a:ext cx="6511925"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6E6F4A2B-9DB3-436C-B382-E0A0ED5FF686}"/>
                </a:ext>
              </a:extLst>
            </p:cNvPr>
            <p:cNvSpPr>
              <a:spLocks/>
            </p:cNvSpPr>
            <p:nvPr/>
          </p:nvSpPr>
          <p:spPr bwMode="gray">
            <a:xfrm rot="5400000">
              <a:off x="4449232" y="2801721"/>
              <a:ext cx="6053670" cy="1254558"/>
            </a:xfrm>
            <a:custGeom>
              <a:avLst/>
              <a:gdLst>
                <a:gd name="T0" fmla="*/ 0 w 10000"/>
                <a:gd name="T1" fmla="*/ 0 h 8000"/>
                <a:gd name="T2" fmla="*/ 0 w 10000"/>
                <a:gd name="T3" fmla="*/ 2147483646 h 8000"/>
                <a:gd name="T4" fmla="*/ 2147483646 w 10000"/>
                <a:gd name="T5" fmla="*/ 2147483646 h 8000"/>
                <a:gd name="T6" fmla="*/ 2147483646 w 10000"/>
                <a:gd name="T7" fmla="*/ 27002479 h 8000"/>
                <a:gd name="T8" fmla="*/ 2147483646 w 10000"/>
                <a:gd name="T9" fmla="*/ 27002479 h 8000"/>
                <a:gd name="T10" fmla="*/ 2147483646 w 10000"/>
                <a:gd name="T11" fmla="*/ 601629248 h 8000"/>
                <a:gd name="T12" fmla="*/ 2147483646 w 10000"/>
                <a:gd name="T13" fmla="*/ 1149253695 h 8000"/>
                <a:gd name="T14" fmla="*/ 2147483646 w 10000"/>
                <a:gd name="T15" fmla="*/ 1685319428 h 8000"/>
                <a:gd name="T16" fmla="*/ 2147483646 w 10000"/>
                <a:gd name="T17" fmla="*/ 2144263561 h 8000"/>
                <a:gd name="T18" fmla="*/ 2147483646 w 10000"/>
                <a:gd name="T19" fmla="*/ 2147483646 h 8000"/>
                <a:gd name="T20" fmla="*/ 2147483646 w 10000"/>
                <a:gd name="T21" fmla="*/ 2147483646 h 8000"/>
                <a:gd name="T22" fmla="*/ 2147483646 w 10000"/>
                <a:gd name="T23" fmla="*/ 2147483646 h 8000"/>
                <a:gd name="T24" fmla="*/ 2147483646 w 10000"/>
                <a:gd name="T25" fmla="*/ 2147483646 h 8000"/>
                <a:gd name="T26" fmla="*/ 2147483646 w 10000"/>
                <a:gd name="T27" fmla="*/ 2147483646 h 8000"/>
                <a:gd name="T28" fmla="*/ 2147483646 w 10000"/>
                <a:gd name="T29" fmla="*/ 2147483646 h 8000"/>
                <a:gd name="T30" fmla="*/ 2147483646 w 10000"/>
                <a:gd name="T31" fmla="*/ 2147483646 h 8000"/>
                <a:gd name="T32" fmla="*/ 2147483646 w 10000"/>
                <a:gd name="T33" fmla="*/ 2147483646 h 8000"/>
                <a:gd name="T34" fmla="*/ 2147483646 w 10000"/>
                <a:gd name="T35" fmla="*/ 2147483646 h 8000"/>
                <a:gd name="T36" fmla="*/ 2147483646 w 10000"/>
                <a:gd name="T37" fmla="*/ 2147483646 h 8000"/>
                <a:gd name="T38" fmla="*/ 2147483646 w 10000"/>
                <a:gd name="T39" fmla="*/ 2147483646 h 8000"/>
                <a:gd name="T40" fmla="*/ 2147483646 w 10000"/>
                <a:gd name="T41" fmla="*/ 2147483646 h 8000"/>
                <a:gd name="T42" fmla="*/ 2147483646 w 10000"/>
                <a:gd name="T43" fmla="*/ 2147483646 h 8000"/>
                <a:gd name="T44" fmla="*/ 2147483646 w 10000"/>
                <a:gd name="T45" fmla="*/ 2147483646 h 8000"/>
                <a:gd name="T46" fmla="*/ 2147483646 w 10000"/>
                <a:gd name="T47" fmla="*/ 2147483646 h 8000"/>
                <a:gd name="T48" fmla="*/ 2147483646 w 10000"/>
                <a:gd name="T49" fmla="*/ 2147483646 h 8000"/>
                <a:gd name="T50" fmla="*/ 2147483646 w 10000"/>
                <a:gd name="T51" fmla="*/ 2147483646 h 8000"/>
                <a:gd name="T52" fmla="*/ 2147483646 w 10000"/>
                <a:gd name="T53" fmla="*/ 2147483646 h 8000"/>
                <a:gd name="T54" fmla="*/ 2147483646 w 10000"/>
                <a:gd name="T55" fmla="*/ 2147483646 h 8000"/>
                <a:gd name="T56" fmla="*/ 2147483646 w 10000"/>
                <a:gd name="T57" fmla="*/ 2147483646 h 8000"/>
                <a:gd name="T58" fmla="*/ 2147483646 w 10000"/>
                <a:gd name="T59" fmla="*/ 2147483646 h 8000"/>
                <a:gd name="T60" fmla="*/ 2147483646 w 10000"/>
                <a:gd name="T61" fmla="*/ 2147483646 h 8000"/>
                <a:gd name="T62" fmla="*/ 2147483646 w 10000"/>
                <a:gd name="T63" fmla="*/ 2147483646 h 8000"/>
                <a:gd name="T64" fmla="*/ 2147483646 w 10000"/>
                <a:gd name="T65" fmla="*/ 2147483646 h 8000"/>
                <a:gd name="T66" fmla="*/ 2147483646 w 10000"/>
                <a:gd name="T67" fmla="*/ 2147483646 h 8000"/>
                <a:gd name="T68" fmla="*/ 2147483646 w 10000"/>
                <a:gd name="T69" fmla="*/ 2147483646 h 8000"/>
                <a:gd name="T70" fmla="*/ 2147483646 w 10000"/>
                <a:gd name="T71" fmla="*/ 2147483646 h 8000"/>
                <a:gd name="T72" fmla="*/ 2147483646 w 10000"/>
                <a:gd name="T73" fmla="*/ 2147483646 h 8000"/>
                <a:gd name="T74" fmla="*/ 2147483646 w 10000"/>
                <a:gd name="T75" fmla="*/ 2147483646 h 8000"/>
                <a:gd name="T76" fmla="*/ 2147483646 w 10000"/>
                <a:gd name="T77" fmla="*/ 2147483646 h 8000"/>
                <a:gd name="T78" fmla="*/ 2147483646 w 10000"/>
                <a:gd name="T79" fmla="*/ 2147483646 h 8000"/>
                <a:gd name="T80" fmla="*/ 2147483646 w 10000"/>
                <a:gd name="T81" fmla="*/ 2147483646 h 8000"/>
                <a:gd name="T82" fmla="*/ 2147483646 w 10000"/>
                <a:gd name="T83" fmla="*/ 2147483646 h 8000"/>
                <a:gd name="T84" fmla="*/ 2147483646 w 10000"/>
                <a:gd name="T85" fmla="*/ 2147483646 h 8000"/>
                <a:gd name="T86" fmla="*/ 2147483646 w 10000"/>
                <a:gd name="T87" fmla="*/ 1824168419 h 8000"/>
                <a:gd name="T88" fmla="*/ 2147483646 w 10000"/>
                <a:gd name="T89" fmla="*/ 1453929221 h 8000"/>
                <a:gd name="T90" fmla="*/ 2147483646 w 10000"/>
                <a:gd name="T91" fmla="*/ 1102970698 h 8000"/>
                <a:gd name="T92" fmla="*/ 2147483646 w 10000"/>
                <a:gd name="T93" fmla="*/ 809878035 h 8000"/>
                <a:gd name="T94" fmla="*/ 2147483646 w 10000"/>
                <a:gd name="T95" fmla="*/ 532204831 h 8000"/>
                <a:gd name="T96" fmla="*/ 2147483646 w 10000"/>
                <a:gd name="T97" fmla="*/ 134987932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4" name="Freeform 5">
              <a:extLst>
                <a:ext uri="{FF2B5EF4-FFF2-40B4-BE49-F238E27FC236}">
                  <a16:creationId xmlns:a16="http://schemas.microsoft.com/office/drawing/2014/main" id="{8565236D-75CF-4106-AA4B-B10932FF28FA}"/>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2147483646 w 15356"/>
                <a:gd name="T13" fmla="*/ 2147483646 h 8638"/>
                <a:gd name="T14" fmla="*/ 2147483646 w 15356"/>
                <a:gd name="T15" fmla="*/ 2147483646 h 8638"/>
                <a:gd name="T16" fmla="*/ 2147483646 w 15356"/>
                <a:gd name="T17" fmla="*/ 2147483646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grpSp>
      <p:sp>
        <p:nvSpPr>
          <p:cNvPr id="15" name="Rectangle 12">
            <a:extLst>
              <a:ext uri="{FF2B5EF4-FFF2-40B4-BE49-F238E27FC236}">
                <a16:creationId xmlns:a16="http://schemas.microsoft.com/office/drawing/2014/main" id="{AFCD83DC-FCD2-4457-A83A-24453ADA1884}"/>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576756" y="1278468"/>
            <a:ext cx="1413933" cy="4748589"/>
          </a:xfrm>
        </p:spPr>
        <p:txBody>
          <a:bodyPr vert="eaVert" anchor="b"/>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6" name="Date Placeholder 3">
            <a:extLst>
              <a:ext uri="{FF2B5EF4-FFF2-40B4-BE49-F238E27FC236}">
                <a16:creationId xmlns:a16="http://schemas.microsoft.com/office/drawing/2014/main" id="{8285304A-616B-466F-893E-2E19704D488B}"/>
              </a:ext>
            </a:extLst>
          </p:cNvPr>
          <p:cNvSpPr>
            <a:spLocks noGrp="1"/>
          </p:cNvSpPr>
          <p:nvPr>
            <p:ph type="dt" sz="half" idx="10"/>
          </p:nvPr>
        </p:nvSpPr>
        <p:spPr/>
        <p:txBody>
          <a:bodyPr/>
          <a:lstStyle>
            <a:lvl1pPr>
              <a:defRPr/>
            </a:lvl1pPr>
          </a:lstStyle>
          <a:p>
            <a:pPr>
              <a:defRPr/>
            </a:pPr>
            <a:endParaRPr lang="es-ES" altLang="es-PA"/>
          </a:p>
        </p:txBody>
      </p:sp>
      <p:sp>
        <p:nvSpPr>
          <p:cNvPr id="17" name="Footer Placeholder 4">
            <a:extLst>
              <a:ext uri="{FF2B5EF4-FFF2-40B4-BE49-F238E27FC236}">
                <a16:creationId xmlns:a16="http://schemas.microsoft.com/office/drawing/2014/main" id="{5A550246-5B3A-46AE-964E-73D319745B03}"/>
              </a:ext>
            </a:extLst>
          </p:cNvPr>
          <p:cNvSpPr>
            <a:spLocks noGrp="1"/>
          </p:cNvSpPr>
          <p:nvPr>
            <p:ph type="ftr" sz="quarter" idx="11"/>
          </p:nvPr>
        </p:nvSpPr>
        <p:spPr/>
        <p:txBody>
          <a:bodyPr/>
          <a:lstStyle>
            <a:lvl1pPr>
              <a:defRPr/>
            </a:lvl1pPr>
          </a:lstStyle>
          <a:p>
            <a:pPr>
              <a:defRPr/>
            </a:pPr>
            <a:endParaRPr lang="es-ES" altLang="es-PA"/>
          </a:p>
        </p:txBody>
      </p:sp>
      <p:sp>
        <p:nvSpPr>
          <p:cNvPr id="18" name="Slide Number Placeholder 5">
            <a:extLst>
              <a:ext uri="{FF2B5EF4-FFF2-40B4-BE49-F238E27FC236}">
                <a16:creationId xmlns:a16="http://schemas.microsoft.com/office/drawing/2014/main" id="{DE1F9939-B3A9-42E4-BBAA-B3DEBD20AF72}"/>
              </a:ext>
            </a:extLst>
          </p:cNvPr>
          <p:cNvSpPr>
            <a:spLocks noGrp="1"/>
          </p:cNvSpPr>
          <p:nvPr>
            <p:ph type="sldNum" sz="quarter" idx="12"/>
          </p:nvPr>
        </p:nvSpPr>
        <p:spPr/>
        <p:txBody>
          <a:bodyPr/>
          <a:lstStyle>
            <a:lvl1pPr>
              <a:defRPr/>
            </a:lvl1pPr>
          </a:lstStyle>
          <a:p>
            <a:pPr>
              <a:defRPr/>
            </a:pPr>
            <a:fld id="{DA9E2953-3F32-4A2A-891E-CC9372200D12}" type="slidenum">
              <a:rPr lang="es-ES" altLang="es-PA"/>
              <a:pPr>
                <a:defRPr/>
              </a:pPr>
              <a:t>‹Nº›</a:t>
            </a:fld>
            <a:endParaRPr lang="es-ES" altLang="es-PA"/>
          </a:p>
        </p:txBody>
      </p:sp>
    </p:spTree>
    <p:extLst>
      <p:ext uri="{BB962C8B-B14F-4D97-AF65-F5344CB8AC3E}">
        <p14:creationId xmlns:p14="http://schemas.microsoft.com/office/powerpoint/2010/main" val="425447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76B8498A-E553-4FA1-AC71-4A409661AEBF}"/>
              </a:ext>
            </a:extLst>
          </p:cNvPr>
          <p:cNvSpPr>
            <a:spLocks noGrp="1"/>
          </p:cNvSpPr>
          <p:nvPr>
            <p:ph type="dt" sz="half" idx="10"/>
          </p:nvPr>
        </p:nvSpPr>
        <p:spPr/>
        <p:txBody>
          <a:bodyPr/>
          <a:lstStyle>
            <a:lvl1pPr>
              <a:defRPr/>
            </a:lvl1pPr>
          </a:lstStyle>
          <a:p>
            <a:pPr>
              <a:defRPr/>
            </a:pPr>
            <a:endParaRPr lang="es-ES" altLang="es-PA"/>
          </a:p>
        </p:txBody>
      </p:sp>
      <p:sp>
        <p:nvSpPr>
          <p:cNvPr id="5" name="Footer Placeholder 4">
            <a:extLst>
              <a:ext uri="{FF2B5EF4-FFF2-40B4-BE49-F238E27FC236}">
                <a16:creationId xmlns:a16="http://schemas.microsoft.com/office/drawing/2014/main" id="{79EB8251-0D23-432D-B362-B9BAF7514C8A}"/>
              </a:ext>
            </a:extLst>
          </p:cNvPr>
          <p:cNvSpPr>
            <a:spLocks noGrp="1"/>
          </p:cNvSpPr>
          <p:nvPr>
            <p:ph type="ftr" sz="quarter" idx="11"/>
          </p:nvPr>
        </p:nvSpPr>
        <p:spPr/>
        <p:txBody>
          <a:bodyPr/>
          <a:lstStyle>
            <a:lvl1pPr>
              <a:defRPr/>
            </a:lvl1pPr>
          </a:lstStyle>
          <a:p>
            <a:pPr>
              <a:defRPr/>
            </a:pPr>
            <a:endParaRPr lang="es-ES" altLang="es-PA"/>
          </a:p>
        </p:txBody>
      </p:sp>
      <p:sp>
        <p:nvSpPr>
          <p:cNvPr id="6" name="Slide Number Placeholder 5">
            <a:extLst>
              <a:ext uri="{FF2B5EF4-FFF2-40B4-BE49-F238E27FC236}">
                <a16:creationId xmlns:a16="http://schemas.microsoft.com/office/drawing/2014/main" id="{7B821BC0-BE12-4A9F-91C1-6443CCD28B15}"/>
              </a:ext>
            </a:extLst>
          </p:cNvPr>
          <p:cNvSpPr>
            <a:spLocks noGrp="1"/>
          </p:cNvSpPr>
          <p:nvPr>
            <p:ph type="sldNum" sz="quarter" idx="12"/>
          </p:nvPr>
        </p:nvSpPr>
        <p:spPr/>
        <p:txBody>
          <a:bodyPr/>
          <a:lstStyle>
            <a:lvl1pPr>
              <a:defRPr/>
            </a:lvl1pPr>
          </a:lstStyle>
          <a:p>
            <a:pPr>
              <a:defRPr/>
            </a:pPr>
            <a:fld id="{54CE56A3-F2D0-4F31-B0B1-621D7BCC1763}" type="slidenum">
              <a:rPr lang="es-ES" altLang="es-PA"/>
              <a:pPr>
                <a:defRPr/>
              </a:pPr>
              <a:t>‹Nº›</a:t>
            </a:fld>
            <a:endParaRPr lang="es-ES" altLang="es-PA"/>
          </a:p>
        </p:txBody>
      </p:sp>
    </p:spTree>
    <p:extLst>
      <p:ext uri="{BB962C8B-B14F-4D97-AF65-F5344CB8AC3E}">
        <p14:creationId xmlns:p14="http://schemas.microsoft.com/office/powerpoint/2010/main" val="418678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4" name="Group 12">
            <a:extLst>
              <a:ext uri="{FF2B5EF4-FFF2-40B4-BE49-F238E27FC236}">
                <a16:creationId xmlns:a16="http://schemas.microsoft.com/office/drawing/2014/main" id="{1ECFFD3F-7508-4565-AB86-A60FB9A3E005}"/>
              </a:ext>
            </a:extLst>
          </p:cNvPr>
          <p:cNvGrpSpPr>
            <a:grpSpLocks/>
          </p:cNvGrpSpPr>
          <p:nvPr/>
        </p:nvGrpSpPr>
        <p:grpSpPr bwMode="auto">
          <a:xfrm>
            <a:off x="0" y="-1588"/>
            <a:ext cx="12192000" cy="6865938"/>
            <a:chOff x="0" y="-2373"/>
            <a:chExt cx="12192000" cy="6867027"/>
          </a:xfrm>
        </p:grpSpPr>
        <p:sp>
          <p:nvSpPr>
            <p:cNvPr id="5" name="Rectangle 10">
              <a:extLst>
                <a:ext uri="{FF2B5EF4-FFF2-40B4-BE49-F238E27FC236}">
                  <a16:creationId xmlns:a16="http://schemas.microsoft.com/office/drawing/2014/main" id="{BE6B620F-34AA-47B2-A11D-AB6E616AF9D3}"/>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13">
              <a:extLst>
                <a:ext uri="{FF2B5EF4-FFF2-40B4-BE49-F238E27FC236}">
                  <a16:creationId xmlns:a16="http://schemas.microsoft.com/office/drawing/2014/main" id="{761EE980-AACD-48F3-97D0-9D8A8A22812F}"/>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15">
              <a:extLst>
                <a:ext uri="{FF2B5EF4-FFF2-40B4-BE49-F238E27FC236}">
                  <a16:creationId xmlns:a16="http://schemas.microsoft.com/office/drawing/2014/main" id="{503674AC-CBE0-45E8-855E-C6C1BB90DA75}"/>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16">
              <a:extLst>
                <a:ext uri="{FF2B5EF4-FFF2-40B4-BE49-F238E27FC236}">
                  <a16:creationId xmlns:a16="http://schemas.microsoft.com/office/drawing/2014/main" id="{206B5729-4BC2-420F-9993-816DE608C963}"/>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17">
              <a:extLst>
                <a:ext uri="{FF2B5EF4-FFF2-40B4-BE49-F238E27FC236}">
                  <a16:creationId xmlns:a16="http://schemas.microsoft.com/office/drawing/2014/main" id="{66ED5B3E-F0CA-4BFE-BF0D-04F97C6585DE}"/>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18">
              <a:extLst>
                <a:ext uri="{FF2B5EF4-FFF2-40B4-BE49-F238E27FC236}">
                  <a16:creationId xmlns:a16="http://schemas.microsoft.com/office/drawing/2014/main" id="{441705CF-DC6D-4541-AB99-873B94F08063}"/>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6">
              <a:extLst>
                <a:ext uri="{FF2B5EF4-FFF2-40B4-BE49-F238E27FC236}">
                  <a16:creationId xmlns:a16="http://schemas.microsoft.com/office/drawing/2014/main" id="{D58AE5AD-19E1-4198-A986-62E3B32ABF50}"/>
                </a:ext>
              </a:extLst>
            </p:cNvPr>
            <p:cNvSpPr/>
            <p:nvPr/>
          </p:nvSpPr>
          <p:spPr>
            <a:xfrm>
              <a:off x="7289800" y="402504"/>
              <a:ext cx="4478338"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a:extLst>
                <a:ext uri="{FF2B5EF4-FFF2-40B4-BE49-F238E27FC236}">
                  <a16:creationId xmlns:a16="http://schemas.microsoft.com/office/drawing/2014/main" id="{7A4C1602-F8B0-439F-961D-E6257B87E5CC}"/>
                </a:ext>
              </a:extLst>
            </p:cNvPr>
            <p:cNvSpPr>
              <a:spLocks/>
            </p:cNvSpPr>
            <p:nvPr/>
          </p:nvSpPr>
          <p:spPr bwMode="gray">
            <a:xfrm rot="-5677511">
              <a:off x="4698352" y="1826078"/>
              <a:ext cx="3299407" cy="440924"/>
            </a:xfrm>
            <a:custGeom>
              <a:avLst/>
              <a:gdLst>
                <a:gd name="T0" fmla="*/ 2147483646 w 10000"/>
                <a:gd name="T1" fmla="*/ 1465354288 h 5291"/>
                <a:gd name="T2" fmla="*/ 2147483646 w 10000"/>
                <a:gd name="T3" fmla="*/ 2147483646 h 5291"/>
                <a:gd name="T4" fmla="*/ 2147483646 w 10000"/>
                <a:gd name="T5" fmla="*/ 0 h 5291"/>
                <a:gd name="T6" fmla="*/ 2147483646 w 10000"/>
                <a:gd name="T7" fmla="*/ 0 h 5291"/>
                <a:gd name="T8" fmla="*/ 2147483646 w 10000"/>
                <a:gd name="T9" fmla="*/ 118059464 h 5291"/>
                <a:gd name="T10" fmla="*/ 2147483646 w 10000"/>
                <a:gd name="T11" fmla="*/ 231493850 h 5291"/>
                <a:gd name="T12" fmla="*/ 2147483646 w 10000"/>
                <a:gd name="T13" fmla="*/ 341448846 h 5291"/>
                <a:gd name="T14" fmla="*/ 2147483646 w 10000"/>
                <a:gd name="T15" fmla="*/ 435785331 h 5291"/>
                <a:gd name="T16" fmla="*/ 2147483646 w 10000"/>
                <a:gd name="T17" fmla="*/ 530698243 h 5291"/>
                <a:gd name="T18" fmla="*/ 2147483646 w 10000"/>
                <a:gd name="T19" fmla="*/ 619819225 h 5291"/>
                <a:gd name="T20" fmla="*/ 2147483646 w 10000"/>
                <a:gd name="T21" fmla="*/ 695634236 h 5291"/>
                <a:gd name="T22" fmla="*/ 2147483646 w 10000"/>
                <a:gd name="T23" fmla="*/ 766824087 h 5291"/>
                <a:gd name="T24" fmla="*/ 2147483646 w 10000"/>
                <a:gd name="T25" fmla="*/ 833374944 h 5291"/>
                <a:gd name="T26" fmla="*/ 2147483646 w 10000"/>
                <a:gd name="T27" fmla="*/ 890092137 h 5291"/>
                <a:gd name="T28" fmla="*/ 2147483646 w 10000"/>
                <a:gd name="T29" fmla="*/ 946809247 h 5291"/>
                <a:gd name="T30" fmla="*/ 2147483646 w 10000"/>
                <a:gd name="T31" fmla="*/ 994838629 h 5291"/>
                <a:gd name="T32" fmla="*/ 2147483646 w 10000"/>
                <a:gd name="T33" fmla="*/ 1032457922 h 5291"/>
                <a:gd name="T34" fmla="*/ 2147483646 w 10000"/>
                <a:gd name="T35" fmla="*/ 1070653640 h 5291"/>
                <a:gd name="T36" fmla="*/ 2147483646 w 10000"/>
                <a:gd name="T37" fmla="*/ 1103064429 h 5291"/>
                <a:gd name="T38" fmla="*/ 2147483646 w 10000"/>
                <a:gd name="T39" fmla="*/ 1127370833 h 5291"/>
                <a:gd name="T40" fmla="*/ 2147483646 w 10000"/>
                <a:gd name="T41" fmla="*/ 1145892308 h 5291"/>
                <a:gd name="T42" fmla="*/ 2147483646 w 10000"/>
                <a:gd name="T43" fmla="*/ 1164990126 h 5291"/>
                <a:gd name="T44" fmla="*/ 2147483646 w 10000"/>
                <a:gd name="T45" fmla="*/ 1174247363 h 5291"/>
                <a:gd name="T46" fmla="*/ 2147483646 w 10000"/>
                <a:gd name="T47" fmla="*/ 1184088027 h 5291"/>
                <a:gd name="T48" fmla="*/ 2147483646 w 10000"/>
                <a:gd name="T49" fmla="*/ 1188136761 h 5291"/>
                <a:gd name="T50" fmla="*/ 2147483646 w 10000"/>
                <a:gd name="T51" fmla="*/ 1184088027 h 5291"/>
                <a:gd name="T52" fmla="*/ 2147483646 w 10000"/>
                <a:gd name="T53" fmla="*/ 1184088027 h 5291"/>
                <a:gd name="T54" fmla="*/ 2147483646 w 10000"/>
                <a:gd name="T55" fmla="*/ 1174247363 h 5291"/>
                <a:gd name="T56" fmla="*/ 2147483646 w 10000"/>
                <a:gd name="T57" fmla="*/ 1159781623 h 5291"/>
                <a:gd name="T58" fmla="*/ 2147483646 w 10000"/>
                <a:gd name="T59" fmla="*/ 1145892308 h 5291"/>
                <a:gd name="T60" fmla="*/ 2147483646 w 10000"/>
                <a:gd name="T61" fmla="*/ 1131419567 h 5291"/>
                <a:gd name="T62" fmla="*/ 2147483646 w 10000"/>
                <a:gd name="T63" fmla="*/ 1108273016 h 5291"/>
                <a:gd name="T64" fmla="*/ 2147483646 w 10000"/>
                <a:gd name="T65" fmla="*/ 1083966612 h 5291"/>
                <a:gd name="T66" fmla="*/ 2147483646 w 10000"/>
                <a:gd name="T67" fmla="*/ 1060819977 h 5291"/>
                <a:gd name="T68" fmla="*/ 0 w 10000"/>
                <a:gd name="T69" fmla="*/ 998894363 h 5291"/>
                <a:gd name="T70" fmla="*/ 2147483646 w 10000"/>
                <a:gd name="T71" fmla="*/ 146535428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3" name="Freeform 5">
              <a:extLst>
                <a:ext uri="{FF2B5EF4-FFF2-40B4-BE49-F238E27FC236}">
                  <a16:creationId xmlns:a16="http://schemas.microsoft.com/office/drawing/2014/main" id="{5D6B74EE-B0E2-4EF6-BF41-0D4BDBB61297}"/>
                </a:ext>
              </a:extLst>
            </p:cNvPr>
            <p:cNvSpPr>
              <a:spLocks/>
            </p:cNvSpPr>
            <p:nvPr/>
          </p:nvSpPr>
          <p:spPr bwMode="gray">
            <a:xfrm rot="-5400000">
              <a:off x="3787244" y="2801721"/>
              <a:ext cx="6053670" cy="1254558"/>
            </a:xfrm>
            <a:custGeom>
              <a:avLst/>
              <a:gdLst>
                <a:gd name="T0" fmla="*/ 0 w 10000"/>
                <a:gd name="T1" fmla="*/ 0 h 8000"/>
                <a:gd name="T2" fmla="*/ 0 w 10000"/>
                <a:gd name="T3" fmla="*/ 2147483646 h 8000"/>
                <a:gd name="T4" fmla="*/ 2147483646 w 10000"/>
                <a:gd name="T5" fmla="*/ 2147483646 h 8000"/>
                <a:gd name="T6" fmla="*/ 2147483646 w 10000"/>
                <a:gd name="T7" fmla="*/ 27002479 h 8000"/>
                <a:gd name="T8" fmla="*/ 2147483646 w 10000"/>
                <a:gd name="T9" fmla="*/ 27002479 h 8000"/>
                <a:gd name="T10" fmla="*/ 2147483646 w 10000"/>
                <a:gd name="T11" fmla="*/ 601629248 h 8000"/>
                <a:gd name="T12" fmla="*/ 2147483646 w 10000"/>
                <a:gd name="T13" fmla="*/ 1149253695 h 8000"/>
                <a:gd name="T14" fmla="*/ 2147483646 w 10000"/>
                <a:gd name="T15" fmla="*/ 1685319428 h 8000"/>
                <a:gd name="T16" fmla="*/ 2147483646 w 10000"/>
                <a:gd name="T17" fmla="*/ 2144263561 h 8000"/>
                <a:gd name="T18" fmla="*/ 2147483646 w 10000"/>
                <a:gd name="T19" fmla="*/ 2147483646 h 8000"/>
                <a:gd name="T20" fmla="*/ 2147483646 w 10000"/>
                <a:gd name="T21" fmla="*/ 2147483646 h 8000"/>
                <a:gd name="T22" fmla="*/ 2147483646 w 10000"/>
                <a:gd name="T23" fmla="*/ 2147483646 h 8000"/>
                <a:gd name="T24" fmla="*/ 2147483646 w 10000"/>
                <a:gd name="T25" fmla="*/ 2147483646 h 8000"/>
                <a:gd name="T26" fmla="*/ 2147483646 w 10000"/>
                <a:gd name="T27" fmla="*/ 2147483646 h 8000"/>
                <a:gd name="T28" fmla="*/ 2147483646 w 10000"/>
                <a:gd name="T29" fmla="*/ 2147483646 h 8000"/>
                <a:gd name="T30" fmla="*/ 2147483646 w 10000"/>
                <a:gd name="T31" fmla="*/ 2147483646 h 8000"/>
                <a:gd name="T32" fmla="*/ 2147483646 w 10000"/>
                <a:gd name="T33" fmla="*/ 2147483646 h 8000"/>
                <a:gd name="T34" fmla="*/ 2147483646 w 10000"/>
                <a:gd name="T35" fmla="*/ 2147483646 h 8000"/>
                <a:gd name="T36" fmla="*/ 2147483646 w 10000"/>
                <a:gd name="T37" fmla="*/ 2147483646 h 8000"/>
                <a:gd name="T38" fmla="*/ 2147483646 w 10000"/>
                <a:gd name="T39" fmla="*/ 2147483646 h 8000"/>
                <a:gd name="T40" fmla="*/ 2147483646 w 10000"/>
                <a:gd name="T41" fmla="*/ 2147483646 h 8000"/>
                <a:gd name="T42" fmla="*/ 2147483646 w 10000"/>
                <a:gd name="T43" fmla="*/ 2147483646 h 8000"/>
                <a:gd name="T44" fmla="*/ 2147483646 w 10000"/>
                <a:gd name="T45" fmla="*/ 2147483646 h 8000"/>
                <a:gd name="T46" fmla="*/ 2147483646 w 10000"/>
                <a:gd name="T47" fmla="*/ 2147483646 h 8000"/>
                <a:gd name="T48" fmla="*/ 2147483646 w 10000"/>
                <a:gd name="T49" fmla="*/ 2147483646 h 8000"/>
                <a:gd name="T50" fmla="*/ 2147483646 w 10000"/>
                <a:gd name="T51" fmla="*/ 2147483646 h 8000"/>
                <a:gd name="T52" fmla="*/ 2147483646 w 10000"/>
                <a:gd name="T53" fmla="*/ 2147483646 h 8000"/>
                <a:gd name="T54" fmla="*/ 2147483646 w 10000"/>
                <a:gd name="T55" fmla="*/ 2147483646 h 8000"/>
                <a:gd name="T56" fmla="*/ 2147483646 w 10000"/>
                <a:gd name="T57" fmla="*/ 2147483646 h 8000"/>
                <a:gd name="T58" fmla="*/ 2147483646 w 10000"/>
                <a:gd name="T59" fmla="*/ 2147483646 h 8000"/>
                <a:gd name="T60" fmla="*/ 2147483646 w 10000"/>
                <a:gd name="T61" fmla="*/ 2147483646 h 8000"/>
                <a:gd name="T62" fmla="*/ 2147483646 w 10000"/>
                <a:gd name="T63" fmla="*/ 2147483646 h 8000"/>
                <a:gd name="T64" fmla="*/ 2147483646 w 10000"/>
                <a:gd name="T65" fmla="*/ 2147483646 h 8000"/>
                <a:gd name="T66" fmla="*/ 2147483646 w 10000"/>
                <a:gd name="T67" fmla="*/ 2147483646 h 8000"/>
                <a:gd name="T68" fmla="*/ 2147483646 w 10000"/>
                <a:gd name="T69" fmla="*/ 2147483646 h 8000"/>
                <a:gd name="T70" fmla="*/ 2147483646 w 10000"/>
                <a:gd name="T71" fmla="*/ 2147483646 h 8000"/>
                <a:gd name="T72" fmla="*/ 2147483646 w 10000"/>
                <a:gd name="T73" fmla="*/ 2147483646 h 8000"/>
                <a:gd name="T74" fmla="*/ 2147483646 w 10000"/>
                <a:gd name="T75" fmla="*/ 2147483646 h 8000"/>
                <a:gd name="T76" fmla="*/ 2147483646 w 10000"/>
                <a:gd name="T77" fmla="*/ 2147483646 h 8000"/>
                <a:gd name="T78" fmla="*/ 2147483646 w 10000"/>
                <a:gd name="T79" fmla="*/ 2147483646 h 8000"/>
                <a:gd name="T80" fmla="*/ 2147483646 w 10000"/>
                <a:gd name="T81" fmla="*/ 2147483646 h 8000"/>
                <a:gd name="T82" fmla="*/ 2147483646 w 10000"/>
                <a:gd name="T83" fmla="*/ 2147483646 h 8000"/>
                <a:gd name="T84" fmla="*/ 2147483646 w 10000"/>
                <a:gd name="T85" fmla="*/ 2147483646 h 8000"/>
                <a:gd name="T86" fmla="*/ 2147483646 w 10000"/>
                <a:gd name="T87" fmla="*/ 1824168419 h 8000"/>
                <a:gd name="T88" fmla="*/ 2147483646 w 10000"/>
                <a:gd name="T89" fmla="*/ 1453929221 h 8000"/>
                <a:gd name="T90" fmla="*/ 2147483646 w 10000"/>
                <a:gd name="T91" fmla="*/ 1102970698 h 8000"/>
                <a:gd name="T92" fmla="*/ 2147483646 w 10000"/>
                <a:gd name="T93" fmla="*/ 809878035 h 8000"/>
                <a:gd name="T94" fmla="*/ 2147483646 w 10000"/>
                <a:gd name="T95" fmla="*/ 532204831 h 8000"/>
                <a:gd name="T96" fmla="*/ 2147483646 w 10000"/>
                <a:gd name="T97" fmla="*/ 134987932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4" name="Freeform 5">
              <a:extLst>
                <a:ext uri="{FF2B5EF4-FFF2-40B4-BE49-F238E27FC236}">
                  <a16:creationId xmlns:a16="http://schemas.microsoft.com/office/drawing/2014/main" id="{01286329-94EC-4ED5-A796-FDBB1EB97903}"/>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2147483646 w 15356"/>
                <a:gd name="T13" fmla="*/ 2147483646 h 8638"/>
                <a:gd name="T14" fmla="*/ 2147483646 w 15356"/>
                <a:gd name="T15" fmla="*/ 2147483646 h 8638"/>
                <a:gd name="T16" fmla="*/ 2147483646 w 15356"/>
                <a:gd name="T17" fmla="*/ 2147483646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grpSp>
      <p:sp>
        <p:nvSpPr>
          <p:cNvPr id="15" name="Rectangle 14">
            <a:extLst>
              <a:ext uri="{FF2B5EF4-FFF2-40B4-BE49-F238E27FC236}">
                <a16:creationId xmlns:a16="http://schemas.microsoft.com/office/drawing/2014/main" id="{7ED305A3-C296-4D59-BF5B-1EB31E502793}"/>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6" y="2677645"/>
            <a:ext cx="4351023" cy="2283824"/>
          </a:xfrm>
        </p:spPr>
        <p:txBody>
          <a:bodyP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16" name="Date Placeholder 3">
            <a:extLst>
              <a:ext uri="{FF2B5EF4-FFF2-40B4-BE49-F238E27FC236}">
                <a16:creationId xmlns:a16="http://schemas.microsoft.com/office/drawing/2014/main" id="{8B2AA248-2237-433A-AB7D-7C1E30EB3335}"/>
              </a:ext>
            </a:extLst>
          </p:cNvPr>
          <p:cNvSpPr>
            <a:spLocks noGrp="1"/>
          </p:cNvSpPr>
          <p:nvPr>
            <p:ph type="dt" sz="half" idx="10"/>
          </p:nvPr>
        </p:nvSpPr>
        <p:spPr/>
        <p:txBody>
          <a:bodyPr/>
          <a:lstStyle>
            <a:lvl1pPr>
              <a:defRPr/>
            </a:lvl1pPr>
          </a:lstStyle>
          <a:p>
            <a:pPr>
              <a:defRPr/>
            </a:pPr>
            <a:endParaRPr lang="es-ES" altLang="es-PA"/>
          </a:p>
        </p:txBody>
      </p:sp>
      <p:sp>
        <p:nvSpPr>
          <p:cNvPr id="17" name="Footer Placeholder 4">
            <a:extLst>
              <a:ext uri="{FF2B5EF4-FFF2-40B4-BE49-F238E27FC236}">
                <a16:creationId xmlns:a16="http://schemas.microsoft.com/office/drawing/2014/main" id="{FA7A376C-AD33-40A5-AE89-0C49C2858AEA}"/>
              </a:ext>
            </a:extLst>
          </p:cNvPr>
          <p:cNvSpPr>
            <a:spLocks noGrp="1"/>
          </p:cNvSpPr>
          <p:nvPr>
            <p:ph type="ftr" sz="quarter" idx="11"/>
          </p:nvPr>
        </p:nvSpPr>
        <p:spPr/>
        <p:txBody>
          <a:bodyPr/>
          <a:lstStyle>
            <a:lvl1pPr>
              <a:defRPr/>
            </a:lvl1pPr>
          </a:lstStyle>
          <a:p>
            <a:pPr>
              <a:defRPr/>
            </a:pPr>
            <a:endParaRPr lang="es-ES" altLang="es-PA"/>
          </a:p>
        </p:txBody>
      </p:sp>
      <p:sp>
        <p:nvSpPr>
          <p:cNvPr id="18" name="Slide Number Placeholder 5">
            <a:extLst>
              <a:ext uri="{FF2B5EF4-FFF2-40B4-BE49-F238E27FC236}">
                <a16:creationId xmlns:a16="http://schemas.microsoft.com/office/drawing/2014/main" id="{B7ED4C6A-9EBA-4231-9AEE-C788BF621FE7}"/>
              </a:ext>
            </a:extLst>
          </p:cNvPr>
          <p:cNvSpPr>
            <a:spLocks noGrp="1"/>
          </p:cNvSpPr>
          <p:nvPr>
            <p:ph type="sldNum" sz="quarter" idx="12"/>
          </p:nvPr>
        </p:nvSpPr>
        <p:spPr/>
        <p:txBody>
          <a:bodyPr/>
          <a:lstStyle>
            <a:lvl1pPr>
              <a:defRPr/>
            </a:lvl1pPr>
          </a:lstStyle>
          <a:p>
            <a:pPr>
              <a:defRPr/>
            </a:pPr>
            <a:fld id="{5E96498A-05CE-46B1-9BD4-8FD663034940}" type="slidenum">
              <a:rPr lang="es-ES" altLang="es-PA"/>
              <a:pPr>
                <a:defRPr/>
              </a:pPr>
              <a:t>‹Nº›</a:t>
            </a:fld>
            <a:endParaRPr lang="es-ES" altLang="es-PA"/>
          </a:p>
        </p:txBody>
      </p:sp>
    </p:spTree>
    <p:extLst>
      <p:ext uri="{BB962C8B-B14F-4D97-AF65-F5344CB8AC3E}">
        <p14:creationId xmlns:p14="http://schemas.microsoft.com/office/powerpoint/2010/main" val="2824064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a:extLst>
              <a:ext uri="{FF2B5EF4-FFF2-40B4-BE49-F238E27FC236}">
                <a16:creationId xmlns:a16="http://schemas.microsoft.com/office/drawing/2014/main" id="{AD7507ED-56BE-43DC-9F36-AC4536EAE520}"/>
              </a:ext>
            </a:extLst>
          </p:cNvPr>
          <p:cNvSpPr>
            <a:spLocks noGrp="1"/>
          </p:cNvSpPr>
          <p:nvPr>
            <p:ph type="dt" sz="half" idx="10"/>
          </p:nvPr>
        </p:nvSpPr>
        <p:spPr/>
        <p:txBody>
          <a:bodyPr/>
          <a:lstStyle>
            <a:lvl1pPr>
              <a:defRPr/>
            </a:lvl1pPr>
          </a:lstStyle>
          <a:p>
            <a:pPr>
              <a:defRPr/>
            </a:pPr>
            <a:endParaRPr lang="es-ES" altLang="es-PA"/>
          </a:p>
        </p:txBody>
      </p:sp>
      <p:sp>
        <p:nvSpPr>
          <p:cNvPr id="6" name="Footer Placeholder 4">
            <a:extLst>
              <a:ext uri="{FF2B5EF4-FFF2-40B4-BE49-F238E27FC236}">
                <a16:creationId xmlns:a16="http://schemas.microsoft.com/office/drawing/2014/main" id="{B57BB0FE-DF1E-4B5C-8C6E-A9B1BADD6257}"/>
              </a:ext>
            </a:extLst>
          </p:cNvPr>
          <p:cNvSpPr>
            <a:spLocks noGrp="1"/>
          </p:cNvSpPr>
          <p:nvPr>
            <p:ph type="ftr" sz="quarter" idx="11"/>
          </p:nvPr>
        </p:nvSpPr>
        <p:spPr/>
        <p:txBody>
          <a:bodyPr/>
          <a:lstStyle>
            <a:lvl1pPr>
              <a:defRPr/>
            </a:lvl1pPr>
          </a:lstStyle>
          <a:p>
            <a:pPr>
              <a:defRPr/>
            </a:pPr>
            <a:endParaRPr lang="es-ES" altLang="es-PA"/>
          </a:p>
        </p:txBody>
      </p:sp>
      <p:sp>
        <p:nvSpPr>
          <p:cNvPr id="7" name="Slide Number Placeholder 5">
            <a:extLst>
              <a:ext uri="{FF2B5EF4-FFF2-40B4-BE49-F238E27FC236}">
                <a16:creationId xmlns:a16="http://schemas.microsoft.com/office/drawing/2014/main" id="{2BD73E52-8578-4E97-AD85-CD50286D4F14}"/>
              </a:ext>
            </a:extLst>
          </p:cNvPr>
          <p:cNvSpPr>
            <a:spLocks noGrp="1"/>
          </p:cNvSpPr>
          <p:nvPr>
            <p:ph type="sldNum" sz="quarter" idx="12"/>
          </p:nvPr>
        </p:nvSpPr>
        <p:spPr/>
        <p:txBody>
          <a:bodyPr/>
          <a:lstStyle>
            <a:lvl1pPr>
              <a:defRPr/>
            </a:lvl1pPr>
          </a:lstStyle>
          <a:p>
            <a:pPr>
              <a:defRPr/>
            </a:pPr>
            <a:fld id="{A56B9090-3373-4325-94D1-C71C4DF377A7}" type="slidenum">
              <a:rPr lang="es-ES" altLang="es-PA"/>
              <a:pPr>
                <a:defRPr/>
              </a:pPr>
              <a:t>‹Nº›</a:t>
            </a:fld>
            <a:endParaRPr lang="es-ES" altLang="es-PA"/>
          </a:p>
        </p:txBody>
      </p:sp>
    </p:spTree>
    <p:extLst>
      <p:ext uri="{BB962C8B-B14F-4D97-AF65-F5344CB8AC3E}">
        <p14:creationId xmlns:p14="http://schemas.microsoft.com/office/powerpoint/2010/main" val="1622927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a:extLst>
              <a:ext uri="{FF2B5EF4-FFF2-40B4-BE49-F238E27FC236}">
                <a16:creationId xmlns:a16="http://schemas.microsoft.com/office/drawing/2014/main" id="{5B3903F0-84C8-4584-B7A4-689E9C9FE5DC}"/>
              </a:ext>
            </a:extLst>
          </p:cNvPr>
          <p:cNvSpPr>
            <a:spLocks noGrp="1"/>
          </p:cNvSpPr>
          <p:nvPr>
            <p:ph type="dt" sz="half" idx="10"/>
          </p:nvPr>
        </p:nvSpPr>
        <p:spPr/>
        <p:txBody>
          <a:bodyPr/>
          <a:lstStyle>
            <a:lvl1pPr>
              <a:defRPr/>
            </a:lvl1pPr>
          </a:lstStyle>
          <a:p>
            <a:pPr>
              <a:defRPr/>
            </a:pPr>
            <a:endParaRPr lang="es-ES" altLang="es-PA"/>
          </a:p>
        </p:txBody>
      </p:sp>
      <p:sp>
        <p:nvSpPr>
          <p:cNvPr id="8" name="Footer Placeholder 4">
            <a:extLst>
              <a:ext uri="{FF2B5EF4-FFF2-40B4-BE49-F238E27FC236}">
                <a16:creationId xmlns:a16="http://schemas.microsoft.com/office/drawing/2014/main" id="{F4641073-84B0-4419-AE5D-C027224C42EE}"/>
              </a:ext>
            </a:extLst>
          </p:cNvPr>
          <p:cNvSpPr>
            <a:spLocks noGrp="1"/>
          </p:cNvSpPr>
          <p:nvPr>
            <p:ph type="ftr" sz="quarter" idx="11"/>
          </p:nvPr>
        </p:nvSpPr>
        <p:spPr/>
        <p:txBody>
          <a:bodyPr/>
          <a:lstStyle>
            <a:lvl1pPr>
              <a:defRPr/>
            </a:lvl1pPr>
          </a:lstStyle>
          <a:p>
            <a:pPr>
              <a:defRPr/>
            </a:pPr>
            <a:endParaRPr lang="es-ES" altLang="es-PA"/>
          </a:p>
        </p:txBody>
      </p:sp>
      <p:sp>
        <p:nvSpPr>
          <p:cNvPr id="9" name="Slide Number Placeholder 5">
            <a:extLst>
              <a:ext uri="{FF2B5EF4-FFF2-40B4-BE49-F238E27FC236}">
                <a16:creationId xmlns:a16="http://schemas.microsoft.com/office/drawing/2014/main" id="{1DBCE758-8A49-43D5-AA08-840E9AD51673}"/>
              </a:ext>
            </a:extLst>
          </p:cNvPr>
          <p:cNvSpPr>
            <a:spLocks noGrp="1"/>
          </p:cNvSpPr>
          <p:nvPr>
            <p:ph type="sldNum" sz="quarter" idx="12"/>
          </p:nvPr>
        </p:nvSpPr>
        <p:spPr/>
        <p:txBody>
          <a:bodyPr/>
          <a:lstStyle>
            <a:lvl1pPr>
              <a:defRPr/>
            </a:lvl1pPr>
          </a:lstStyle>
          <a:p>
            <a:pPr>
              <a:defRPr/>
            </a:pPr>
            <a:fld id="{573C8F67-B5F4-43C1-ACF4-7274E90DA8E8}" type="slidenum">
              <a:rPr lang="es-ES" altLang="es-PA"/>
              <a:pPr>
                <a:defRPr/>
              </a:pPr>
              <a:t>‹Nº›</a:t>
            </a:fld>
            <a:endParaRPr lang="es-ES" altLang="es-PA"/>
          </a:p>
        </p:txBody>
      </p:sp>
    </p:spTree>
    <p:extLst>
      <p:ext uri="{BB962C8B-B14F-4D97-AF65-F5344CB8AC3E}">
        <p14:creationId xmlns:p14="http://schemas.microsoft.com/office/powerpoint/2010/main" val="206872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3">
            <a:extLst>
              <a:ext uri="{FF2B5EF4-FFF2-40B4-BE49-F238E27FC236}">
                <a16:creationId xmlns:a16="http://schemas.microsoft.com/office/drawing/2014/main" id="{34D2B66D-23BC-4917-914C-50166200E716}"/>
              </a:ext>
            </a:extLst>
          </p:cNvPr>
          <p:cNvSpPr>
            <a:spLocks noGrp="1"/>
          </p:cNvSpPr>
          <p:nvPr>
            <p:ph type="dt" sz="half" idx="10"/>
          </p:nvPr>
        </p:nvSpPr>
        <p:spPr/>
        <p:txBody>
          <a:bodyPr/>
          <a:lstStyle>
            <a:lvl1pPr>
              <a:defRPr/>
            </a:lvl1pPr>
          </a:lstStyle>
          <a:p>
            <a:pPr>
              <a:defRPr/>
            </a:pPr>
            <a:endParaRPr lang="es-ES" altLang="es-PA"/>
          </a:p>
        </p:txBody>
      </p:sp>
      <p:sp>
        <p:nvSpPr>
          <p:cNvPr id="4" name="Footer Placeholder 4">
            <a:extLst>
              <a:ext uri="{FF2B5EF4-FFF2-40B4-BE49-F238E27FC236}">
                <a16:creationId xmlns:a16="http://schemas.microsoft.com/office/drawing/2014/main" id="{B42C940A-7E75-4C30-8946-F2727CEC217C}"/>
              </a:ext>
            </a:extLst>
          </p:cNvPr>
          <p:cNvSpPr>
            <a:spLocks noGrp="1"/>
          </p:cNvSpPr>
          <p:nvPr>
            <p:ph type="ftr" sz="quarter" idx="11"/>
          </p:nvPr>
        </p:nvSpPr>
        <p:spPr/>
        <p:txBody>
          <a:bodyPr/>
          <a:lstStyle>
            <a:lvl1pPr>
              <a:defRPr/>
            </a:lvl1pPr>
          </a:lstStyle>
          <a:p>
            <a:pPr>
              <a:defRPr/>
            </a:pPr>
            <a:endParaRPr lang="es-ES" altLang="es-PA"/>
          </a:p>
        </p:txBody>
      </p:sp>
      <p:sp>
        <p:nvSpPr>
          <p:cNvPr id="5" name="Slide Number Placeholder 5">
            <a:extLst>
              <a:ext uri="{FF2B5EF4-FFF2-40B4-BE49-F238E27FC236}">
                <a16:creationId xmlns:a16="http://schemas.microsoft.com/office/drawing/2014/main" id="{4F8A5B20-3149-41DA-92C1-A87DE574F5AB}"/>
              </a:ext>
            </a:extLst>
          </p:cNvPr>
          <p:cNvSpPr>
            <a:spLocks noGrp="1"/>
          </p:cNvSpPr>
          <p:nvPr>
            <p:ph type="sldNum" sz="quarter" idx="12"/>
          </p:nvPr>
        </p:nvSpPr>
        <p:spPr/>
        <p:txBody>
          <a:bodyPr/>
          <a:lstStyle>
            <a:lvl1pPr>
              <a:defRPr/>
            </a:lvl1pPr>
          </a:lstStyle>
          <a:p>
            <a:pPr>
              <a:defRPr/>
            </a:pPr>
            <a:fld id="{919F5DB6-A175-43FB-A057-686123D4BBBA}" type="slidenum">
              <a:rPr lang="es-ES" altLang="es-PA"/>
              <a:pPr>
                <a:defRPr/>
              </a:pPr>
              <a:t>‹Nº›</a:t>
            </a:fld>
            <a:endParaRPr lang="es-ES" altLang="es-PA"/>
          </a:p>
        </p:txBody>
      </p:sp>
    </p:spTree>
    <p:extLst>
      <p:ext uri="{BB962C8B-B14F-4D97-AF65-F5344CB8AC3E}">
        <p14:creationId xmlns:p14="http://schemas.microsoft.com/office/powerpoint/2010/main" val="3206555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E2AFF02-5FDA-4305-8B29-5746BA3B78F0}"/>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a:extLst>
              <a:ext uri="{FF2B5EF4-FFF2-40B4-BE49-F238E27FC236}">
                <a16:creationId xmlns:a16="http://schemas.microsoft.com/office/drawing/2014/main" id="{E5117DF9-D316-4329-8786-42699BF00930}"/>
              </a:ext>
            </a:extLst>
          </p:cNvPr>
          <p:cNvSpPr>
            <a:spLocks noGrp="1"/>
          </p:cNvSpPr>
          <p:nvPr>
            <p:ph type="dt" sz="half" idx="10"/>
          </p:nvPr>
        </p:nvSpPr>
        <p:spPr/>
        <p:txBody>
          <a:bodyPr/>
          <a:lstStyle>
            <a:lvl1pPr>
              <a:defRPr/>
            </a:lvl1pPr>
          </a:lstStyle>
          <a:p>
            <a:pPr>
              <a:defRPr/>
            </a:pPr>
            <a:endParaRPr lang="es-ES" altLang="es-PA"/>
          </a:p>
        </p:txBody>
      </p:sp>
      <p:sp>
        <p:nvSpPr>
          <p:cNvPr id="4" name="Footer Placeholder 2">
            <a:extLst>
              <a:ext uri="{FF2B5EF4-FFF2-40B4-BE49-F238E27FC236}">
                <a16:creationId xmlns:a16="http://schemas.microsoft.com/office/drawing/2014/main" id="{821A099E-9698-4123-B746-E27B06FC39E9}"/>
              </a:ext>
            </a:extLst>
          </p:cNvPr>
          <p:cNvSpPr>
            <a:spLocks noGrp="1"/>
          </p:cNvSpPr>
          <p:nvPr>
            <p:ph type="ftr" sz="quarter" idx="11"/>
          </p:nvPr>
        </p:nvSpPr>
        <p:spPr/>
        <p:txBody>
          <a:bodyPr/>
          <a:lstStyle>
            <a:lvl1pPr>
              <a:defRPr/>
            </a:lvl1pPr>
          </a:lstStyle>
          <a:p>
            <a:pPr>
              <a:defRPr/>
            </a:pPr>
            <a:endParaRPr lang="es-ES" altLang="es-PA"/>
          </a:p>
        </p:txBody>
      </p:sp>
      <p:sp>
        <p:nvSpPr>
          <p:cNvPr id="5" name="Slide Number Placeholder 3">
            <a:extLst>
              <a:ext uri="{FF2B5EF4-FFF2-40B4-BE49-F238E27FC236}">
                <a16:creationId xmlns:a16="http://schemas.microsoft.com/office/drawing/2014/main" id="{1FC8292A-00B4-4602-8BFE-7DE10F78504A}"/>
              </a:ext>
            </a:extLst>
          </p:cNvPr>
          <p:cNvSpPr>
            <a:spLocks noGrp="1"/>
          </p:cNvSpPr>
          <p:nvPr>
            <p:ph type="sldNum" sz="quarter" idx="12"/>
          </p:nvPr>
        </p:nvSpPr>
        <p:spPr/>
        <p:txBody>
          <a:bodyPr/>
          <a:lstStyle>
            <a:lvl1pPr>
              <a:defRPr/>
            </a:lvl1pPr>
          </a:lstStyle>
          <a:p>
            <a:pPr>
              <a:defRPr/>
            </a:pPr>
            <a:fld id="{08AEC9DF-1E9F-450F-A757-44C46EA49A20}" type="slidenum">
              <a:rPr lang="es-ES" altLang="es-PA"/>
              <a:pPr>
                <a:defRPr/>
              </a:pPr>
              <a:t>‹Nº›</a:t>
            </a:fld>
            <a:endParaRPr lang="es-ES" altLang="es-PA"/>
          </a:p>
        </p:txBody>
      </p:sp>
    </p:spTree>
    <p:extLst>
      <p:ext uri="{BB962C8B-B14F-4D97-AF65-F5344CB8AC3E}">
        <p14:creationId xmlns:p14="http://schemas.microsoft.com/office/powerpoint/2010/main" val="2909032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5" name="Group 13">
            <a:extLst>
              <a:ext uri="{FF2B5EF4-FFF2-40B4-BE49-F238E27FC236}">
                <a16:creationId xmlns:a16="http://schemas.microsoft.com/office/drawing/2014/main" id="{A88DDCEB-A1BF-410A-9CBD-7683128D6B8A}"/>
              </a:ext>
            </a:extLst>
          </p:cNvPr>
          <p:cNvGrpSpPr>
            <a:grpSpLocks/>
          </p:cNvGrpSpPr>
          <p:nvPr/>
        </p:nvGrpSpPr>
        <p:grpSpPr bwMode="auto">
          <a:xfrm>
            <a:off x="0" y="-1588"/>
            <a:ext cx="12192000" cy="6865938"/>
            <a:chOff x="0" y="-2373"/>
            <a:chExt cx="12192000" cy="6867027"/>
          </a:xfrm>
        </p:grpSpPr>
        <p:sp>
          <p:nvSpPr>
            <p:cNvPr id="6" name="Rectangle 11">
              <a:extLst>
                <a:ext uri="{FF2B5EF4-FFF2-40B4-BE49-F238E27FC236}">
                  <a16:creationId xmlns:a16="http://schemas.microsoft.com/office/drawing/2014/main" id="{A875228A-99BA-4540-B446-9294BE6AD871}"/>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15">
              <a:extLst>
                <a:ext uri="{FF2B5EF4-FFF2-40B4-BE49-F238E27FC236}">
                  <a16:creationId xmlns:a16="http://schemas.microsoft.com/office/drawing/2014/main" id="{6104BC68-D238-4976-8C81-91C78B77D857}"/>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16">
              <a:extLst>
                <a:ext uri="{FF2B5EF4-FFF2-40B4-BE49-F238E27FC236}">
                  <a16:creationId xmlns:a16="http://schemas.microsoft.com/office/drawing/2014/main" id="{6EF84A78-5431-40F5-A510-4D3C4B034169}"/>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17">
              <a:extLst>
                <a:ext uri="{FF2B5EF4-FFF2-40B4-BE49-F238E27FC236}">
                  <a16:creationId xmlns:a16="http://schemas.microsoft.com/office/drawing/2014/main" id="{3B899A5D-E3D3-4664-BD1B-A477D0A1802E}"/>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18">
              <a:extLst>
                <a:ext uri="{FF2B5EF4-FFF2-40B4-BE49-F238E27FC236}">
                  <a16:creationId xmlns:a16="http://schemas.microsoft.com/office/drawing/2014/main" id="{FB16DB55-049E-4EFD-AA70-5FA4D6F11624}"/>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9">
              <a:extLst>
                <a:ext uri="{FF2B5EF4-FFF2-40B4-BE49-F238E27FC236}">
                  <a16:creationId xmlns:a16="http://schemas.microsoft.com/office/drawing/2014/main" id="{0232804B-E9DD-4293-A7C5-57B2277D46A6}"/>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7">
              <a:extLst>
                <a:ext uri="{FF2B5EF4-FFF2-40B4-BE49-F238E27FC236}">
                  <a16:creationId xmlns:a16="http://schemas.microsoft.com/office/drawing/2014/main" id="{30DF710D-FCA3-4BAD-9A01-07C6E5EC2EBC}"/>
                </a:ext>
              </a:extLst>
            </p:cNvPr>
            <p:cNvSpPr/>
            <p:nvPr/>
          </p:nvSpPr>
          <p:spPr>
            <a:xfrm>
              <a:off x="5713413" y="402504"/>
              <a:ext cx="6054725"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64A78687-0EF8-42AE-BCE7-DEB7B260872D}"/>
                </a:ext>
              </a:extLst>
            </p:cNvPr>
            <p:cNvSpPr>
              <a:spLocks/>
            </p:cNvSpPr>
            <p:nvPr/>
          </p:nvSpPr>
          <p:spPr bwMode="gray">
            <a:xfrm rot="-5677511">
              <a:off x="3140485" y="1826078"/>
              <a:ext cx="3299407" cy="440924"/>
            </a:xfrm>
            <a:custGeom>
              <a:avLst/>
              <a:gdLst>
                <a:gd name="T0" fmla="*/ 2147483646 w 10000"/>
                <a:gd name="T1" fmla="*/ 1465354288 h 5291"/>
                <a:gd name="T2" fmla="*/ 2147483646 w 10000"/>
                <a:gd name="T3" fmla="*/ 2147483646 h 5291"/>
                <a:gd name="T4" fmla="*/ 2147483646 w 10000"/>
                <a:gd name="T5" fmla="*/ 0 h 5291"/>
                <a:gd name="T6" fmla="*/ 2147483646 w 10000"/>
                <a:gd name="T7" fmla="*/ 0 h 5291"/>
                <a:gd name="T8" fmla="*/ 2147483646 w 10000"/>
                <a:gd name="T9" fmla="*/ 118059464 h 5291"/>
                <a:gd name="T10" fmla="*/ 2147483646 w 10000"/>
                <a:gd name="T11" fmla="*/ 231493850 h 5291"/>
                <a:gd name="T12" fmla="*/ 2147483646 w 10000"/>
                <a:gd name="T13" fmla="*/ 341448846 h 5291"/>
                <a:gd name="T14" fmla="*/ 2147483646 w 10000"/>
                <a:gd name="T15" fmla="*/ 435785331 h 5291"/>
                <a:gd name="T16" fmla="*/ 2147483646 w 10000"/>
                <a:gd name="T17" fmla="*/ 530698243 h 5291"/>
                <a:gd name="T18" fmla="*/ 2147483646 w 10000"/>
                <a:gd name="T19" fmla="*/ 619819225 h 5291"/>
                <a:gd name="T20" fmla="*/ 2147483646 w 10000"/>
                <a:gd name="T21" fmla="*/ 695634236 h 5291"/>
                <a:gd name="T22" fmla="*/ 2147483646 w 10000"/>
                <a:gd name="T23" fmla="*/ 766824087 h 5291"/>
                <a:gd name="T24" fmla="*/ 2147483646 w 10000"/>
                <a:gd name="T25" fmla="*/ 833374944 h 5291"/>
                <a:gd name="T26" fmla="*/ 2147483646 w 10000"/>
                <a:gd name="T27" fmla="*/ 890092137 h 5291"/>
                <a:gd name="T28" fmla="*/ 2147483646 w 10000"/>
                <a:gd name="T29" fmla="*/ 946809247 h 5291"/>
                <a:gd name="T30" fmla="*/ 2147483646 w 10000"/>
                <a:gd name="T31" fmla="*/ 994838629 h 5291"/>
                <a:gd name="T32" fmla="*/ 2147483646 w 10000"/>
                <a:gd name="T33" fmla="*/ 1032457922 h 5291"/>
                <a:gd name="T34" fmla="*/ 2147483646 w 10000"/>
                <a:gd name="T35" fmla="*/ 1070653640 h 5291"/>
                <a:gd name="T36" fmla="*/ 2147483646 w 10000"/>
                <a:gd name="T37" fmla="*/ 1103064429 h 5291"/>
                <a:gd name="T38" fmla="*/ 2147483646 w 10000"/>
                <a:gd name="T39" fmla="*/ 1127370833 h 5291"/>
                <a:gd name="T40" fmla="*/ 2147483646 w 10000"/>
                <a:gd name="T41" fmla="*/ 1145892308 h 5291"/>
                <a:gd name="T42" fmla="*/ 2147483646 w 10000"/>
                <a:gd name="T43" fmla="*/ 1164990126 h 5291"/>
                <a:gd name="T44" fmla="*/ 2147483646 w 10000"/>
                <a:gd name="T45" fmla="*/ 1174247363 h 5291"/>
                <a:gd name="T46" fmla="*/ 2147483646 w 10000"/>
                <a:gd name="T47" fmla="*/ 1184088027 h 5291"/>
                <a:gd name="T48" fmla="*/ 2147483646 w 10000"/>
                <a:gd name="T49" fmla="*/ 1188136761 h 5291"/>
                <a:gd name="T50" fmla="*/ 2147483646 w 10000"/>
                <a:gd name="T51" fmla="*/ 1184088027 h 5291"/>
                <a:gd name="T52" fmla="*/ 2147483646 w 10000"/>
                <a:gd name="T53" fmla="*/ 1184088027 h 5291"/>
                <a:gd name="T54" fmla="*/ 2147483646 w 10000"/>
                <a:gd name="T55" fmla="*/ 1174247363 h 5291"/>
                <a:gd name="T56" fmla="*/ 2147483646 w 10000"/>
                <a:gd name="T57" fmla="*/ 1159781623 h 5291"/>
                <a:gd name="T58" fmla="*/ 2147483646 w 10000"/>
                <a:gd name="T59" fmla="*/ 1145892308 h 5291"/>
                <a:gd name="T60" fmla="*/ 2147483646 w 10000"/>
                <a:gd name="T61" fmla="*/ 1131419567 h 5291"/>
                <a:gd name="T62" fmla="*/ 2147483646 w 10000"/>
                <a:gd name="T63" fmla="*/ 1108273016 h 5291"/>
                <a:gd name="T64" fmla="*/ 2147483646 w 10000"/>
                <a:gd name="T65" fmla="*/ 1083966612 h 5291"/>
                <a:gd name="T66" fmla="*/ 2147483646 w 10000"/>
                <a:gd name="T67" fmla="*/ 1060819977 h 5291"/>
                <a:gd name="T68" fmla="*/ 0 w 10000"/>
                <a:gd name="T69" fmla="*/ 998894363 h 5291"/>
                <a:gd name="T70" fmla="*/ 2147483646 w 10000"/>
                <a:gd name="T71" fmla="*/ 146535428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4" name="Freeform 5">
              <a:extLst>
                <a:ext uri="{FF2B5EF4-FFF2-40B4-BE49-F238E27FC236}">
                  <a16:creationId xmlns:a16="http://schemas.microsoft.com/office/drawing/2014/main" id="{C79BD62D-BC74-4731-92D2-AAD2B7883301}"/>
                </a:ext>
              </a:extLst>
            </p:cNvPr>
            <p:cNvSpPr>
              <a:spLocks/>
            </p:cNvSpPr>
            <p:nvPr/>
          </p:nvSpPr>
          <p:spPr bwMode="gray">
            <a:xfrm rot="-5400000">
              <a:off x="2229377" y="2801721"/>
              <a:ext cx="6053670" cy="1254558"/>
            </a:xfrm>
            <a:custGeom>
              <a:avLst/>
              <a:gdLst>
                <a:gd name="T0" fmla="*/ 0 w 10000"/>
                <a:gd name="T1" fmla="*/ 0 h 8000"/>
                <a:gd name="T2" fmla="*/ 0 w 10000"/>
                <a:gd name="T3" fmla="*/ 2147483646 h 8000"/>
                <a:gd name="T4" fmla="*/ 2147483646 w 10000"/>
                <a:gd name="T5" fmla="*/ 2147483646 h 8000"/>
                <a:gd name="T6" fmla="*/ 2147483646 w 10000"/>
                <a:gd name="T7" fmla="*/ 27002479 h 8000"/>
                <a:gd name="T8" fmla="*/ 2147483646 w 10000"/>
                <a:gd name="T9" fmla="*/ 27002479 h 8000"/>
                <a:gd name="T10" fmla="*/ 2147483646 w 10000"/>
                <a:gd name="T11" fmla="*/ 601629248 h 8000"/>
                <a:gd name="T12" fmla="*/ 2147483646 w 10000"/>
                <a:gd name="T13" fmla="*/ 1149253695 h 8000"/>
                <a:gd name="T14" fmla="*/ 2147483646 w 10000"/>
                <a:gd name="T15" fmla="*/ 1685319428 h 8000"/>
                <a:gd name="T16" fmla="*/ 2147483646 w 10000"/>
                <a:gd name="T17" fmla="*/ 2144263561 h 8000"/>
                <a:gd name="T18" fmla="*/ 2147483646 w 10000"/>
                <a:gd name="T19" fmla="*/ 2147483646 h 8000"/>
                <a:gd name="T20" fmla="*/ 2147483646 w 10000"/>
                <a:gd name="T21" fmla="*/ 2147483646 h 8000"/>
                <a:gd name="T22" fmla="*/ 2147483646 w 10000"/>
                <a:gd name="T23" fmla="*/ 2147483646 h 8000"/>
                <a:gd name="T24" fmla="*/ 2147483646 w 10000"/>
                <a:gd name="T25" fmla="*/ 2147483646 h 8000"/>
                <a:gd name="T26" fmla="*/ 2147483646 w 10000"/>
                <a:gd name="T27" fmla="*/ 2147483646 h 8000"/>
                <a:gd name="T28" fmla="*/ 2147483646 w 10000"/>
                <a:gd name="T29" fmla="*/ 2147483646 h 8000"/>
                <a:gd name="T30" fmla="*/ 2147483646 w 10000"/>
                <a:gd name="T31" fmla="*/ 2147483646 h 8000"/>
                <a:gd name="T32" fmla="*/ 2147483646 w 10000"/>
                <a:gd name="T33" fmla="*/ 2147483646 h 8000"/>
                <a:gd name="T34" fmla="*/ 2147483646 w 10000"/>
                <a:gd name="T35" fmla="*/ 2147483646 h 8000"/>
                <a:gd name="T36" fmla="*/ 2147483646 w 10000"/>
                <a:gd name="T37" fmla="*/ 2147483646 h 8000"/>
                <a:gd name="T38" fmla="*/ 2147483646 w 10000"/>
                <a:gd name="T39" fmla="*/ 2147483646 h 8000"/>
                <a:gd name="T40" fmla="*/ 2147483646 w 10000"/>
                <a:gd name="T41" fmla="*/ 2147483646 h 8000"/>
                <a:gd name="T42" fmla="*/ 2147483646 w 10000"/>
                <a:gd name="T43" fmla="*/ 2147483646 h 8000"/>
                <a:gd name="T44" fmla="*/ 2147483646 w 10000"/>
                <a:gd name="T45" fmla="*/ 2147483646 h 8000"/>
                <a:gd name="T46" fmla="*/ 2147483646 w 10000"/>
                <a:gd name="T47" fmla="*/ 2147483646 h 8000"/>
                <a:gd name="T48" fmla="*/ 2147483646 w 10000"/>
                <a:gd name="T49" fmla="*/ 2147483646 h 8000"/>
                <a:gd name="T50" fmla="*/ 2147483646 w 10000"/>
                <a:gd name="T51" fmla="*/ 2147483646 h 8000"/>
                <a:gd name="T52" fmla="*/ 2147483646 w 10000"/>
                <a:gd name="T53" fmla="*/ 2147483646 h 8000"/>
                <a:gd name="T54" fmla="*/ 2147483646 w 10000"/>
                <a:gd name="T55" fmla="*/ 2147483646 h 8000"/>
                <a:gd name="T56" fmla="*/ 2147483646 w 10000"/>
                <a:gd name="T57" fmla="*/ 2147483646 h 8000"/>
                <a:gd name="T58" fmla="*/ 2147483646 w 10000"/>
                <a:gd name="T59" fmla="*/ 2147483646 h 8000"/>
                <a:gd name="T60" fmla="*/ 2147483646 w 10000"/>
                <a:gd name="T61" fmla="*/ 2147483646 h 8000"/>
                <a:gd name="T62" fmla="*/ 2147483646 w 10000"/>
                <a:gd name="T63" fmla="*/ 2147483646 h 8000"/>
                <a:gd name="T64" fmla="*/ 2147483646 w 10000"/>
                <a:gd name="T65" fmla="*/ 2147483646 h 8000"/>
                <a:gd name="T66" fmla="*/ 2147483646 w 10000"/>
                <a:gd name="T67" fmla="*/ 2147483646 h 8000"/>
                <a:gd name="T68" fmla="*/ 2147483646 w 10000"/>
                <a:gd name="T69" fmla="*/ 2147483646 h 8000"/>
                <a:gd name="T70" fmla="*/ 2147483646 w 10000"/>
                <a:gd name="T71" fmla="*/ 2147483646 h 8000"/>
                <a:gd name="T72" fmla="*/ 2147483646 w 10000"/>
                <a:gd name="T73" fmla="*/ 2147483646 h 8000"/>
                <a:gd name="T74" fmla="*/ 2147483646 w 10000"/>
                <a:gd name="T75" fmla="*/ 2147483646 h 8000"/>
                <a:gd name="T76" fmla="*/ 2147483646 w 10000"/>
                <a:gd name="T77" fmla="*/ 2147483646 h 8000"/>
                <a:gd name="T78" fmla="*/ 2147483646 w 10000"/>
                <a:gd name="T79" fmla="*/ 2147483646 h 8000"/>
                <a:gd name="T80" fmla="*/ 2147483646 w 10000"/>
                <a:gd name="T81" fmla="*/ 2147483646 h 8000"/>
                <a:gd name="T82" fmla="*/ 2147483646 w 10000"/>
                <a:gd name="T83" fmla="*/ 2147483646 h 8000"/>
                <a:gd name="T84" fmla="*/ 2147483646 w 10000"/>
                <a:gd name="T85" fmla="*/ 2147483646 h 8000"/>
                <a:gd name="T86" fmla="*/ 2147483646 w 10000"/>
                <a:gd name="T87" fmla="*/ 1824168419 h 8000"/>
                <a:gd name="T88" fmla="*/ 2147483646 w 10000"/>
                <a:gd name="T89" fmla="*/ 1453929221 h 8000"/>
                <a:gd name="T90" fmla="*/ 2147483646 w 10000"/>
                <a:gd name="T91" fmla="*/ 1102970698 h 8000"/>
                <a:gd name="T92" fmla="*/ 2147483646 w 10000"/>
                <a:gd name="T93" fmla="*/ 809878035 h 8000"/>
                <a:gd name="T94" fmla="*/ 2147483646 w 10000"/>
                <a:gd name="T95" fmla="*/ 532204831 h 8000"/>
                <a:gd name="T96" fmla="*/ 2147483646 w 10000"/>
                <a:gd name="T97" fmla="*/ 134987932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5" name="Freeform 5">
              <a:extLst>
                <a:ext uri="{FF2B5EF4-FFF2-40B4-BE49-F238E27FC236}">
                  <a16:creationId xmlns:a16="http://schemas.microsoft.com/office/drawing/2014/main" id="{DA091B42-55DA-4328-941B-391457456960}"/>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2147483646 w 15356"/>
                <a:gd name="T13" fmla="*/ 2147483646 h 8638"/>
                <a:gd name="T14" fmla="*/ 2147483646 w 15356"/>
                <a:gd name="T15" fmla="*/ 2147483646 h 8638"/>
                <a:gd name="T16" fmla="*/ 2147483646 w 15356"/>
                <a:gd name="T17" fmla="*/ 2147483646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grpSp>
      <p:sp>
        <p:nvSpPr>
          <p:cNvPr id="16" name="Rectangle 14">
            <a:extLst>
              <a:ext uri="{FF2B5EF4-FFF2-40B4-BE49-F238E27FC236}">
                <a16:creationId xmlns:a16="http://schemas.microsoft.com/office/drawing/2014/main" id="{E3349FFD-B015-473A-A92B-17E663738E5F}"/>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7" name="Date Placeholder 4">
            <a:extLst>
              <a:ext uri="{FF2B5EF4-FFF2-40B4-BE49-F238E27FC236}">
                <a16:creationId xmlns:a16="http://schemas.microsoft.com/office/drawing/2014/main" id="{3090776B-D244-401E-9ED5-543802D20A93}"/>
              </a:ext>
            </a:extLst>
          </p:cNvPr>
          <p:cNvSpPr>
            <a:spLocks noGrp="1"/>
          </p:cNvSpPr>
          <p:nvPr>
            <p:ph type="dt" sz="half" idx="10"/>
          </p:nvPr>
        </p:nvSpPr>
        <p:spPr/>
        <p:txBody>
          <a:bodyPr/>
          <a:lstStyle>
            <a:lvl1pPr>
              <a:defRPr/>
            </a:lvl1pPr>
          </a:lstStyle>
          <a:p>
            <a:pPr>
              <a:defRPr/>
            </a:pPr>
            <a:endParaRPr lang="es-ES" altLang="es-PA"/>
          </a:p>
        </p:txBody>
      </p:sp>
      <p:sp>
        <p:nvSpPr>
          <p:cNvPr id="18" name="Footer Placeholder 5">
            <a:extLst>
              <a:ext uri="{FF2B5EF4-FFF2-40B4-BE49-F238E27FC236}">
                <a16:creationId xmlns:a16="http://schemas.microsoft.com/office/drawing/2014/main" id="{E432100F-122E-4C71-8D2D-9910E2AFC636}"/>
              </a:ext>
            </a:extLst>
          </p:cNvPr>
          <p:cNvSpPr>
            <a:spLocks noGrp="1"/>
          </p:cNvSpPr>
          <p:nvPr>
            <p:ph type="ftr" sz="quarter" idx="11"/>
          </p:nvPr>
        </p:nvSpPr>
        <p:spPr/>
        <p:txBody>
          <a:bodyPr/>
          <a:lstStyle>
            <a:lvl1pPr>
              <a:defRPr/>
            </a:lvl1pPr>
          </a:lstStyle>
          <a:p>
            <a:pPr>
              <a:defRPr/>
            </a:pPr>
            <a:endParaRPr lang="es-ES" altLang="es-PA"/>
          </a:p>
        </p:txBody>
      </p:sp>
      <p:sp>
        <p:nvSpPr>
          <p:cNvPr id="19" name="Slide Number Placeholder 6">
            <a:extLst>
              <a:ext uri="{FF2B5EF4-FFF2-40B4-BE49-F238E27FC236}">
                <a16:creationId xmlns:a16="http://schemas.microsoft.com/office/drawing/2014/main" id="{BC486ED9-F795-4910-8E75-036423EE3B78}"/>
              </a:ext>
            </a:extLst>
          </p:cNvPr>
          <p:cNvSpPr>
            <a:spLocks noGrp="1"/>
          </p:cNvSpPr>
          <p:nvPr>
            <p:ph type="sldNum" sz="quarter" idx="12"/>
          </p:nvPr>
        </p:nvSpPr>
        <p:spPr/>
        <p:txBody>
          <a:bodyPr/>
          <a:lstStyle>
            <a:lvl1pPr>
              <a:defRPr/>
            </a:lvl1pPr>
          </a:lstStyle>
          <a:p>
            <a:pPr>
              <a:defRPr/>
            </a:pPr>
            <a:fld id="{67A4137D-1106-46F6-99D5-AE791FF995F0}" type="slidenum">
              <a:rPr lang="es-ES" altLang="es-PA"/>
              <a:pPr>
                <a:defRPr/>
              </a:pPr>
              <a:t>‹Nº›</a:t>
            </a:fld>
            <a:endParaRPr lang="es-ES" altLang="es-PA"/>
          </a:p>
        </p:txBody>
      </p:sp>
    </p:spTree>
    <p:extLst>
      <p:ext uri="{BB962C8B-B14F-4D97-AF65-F5344CB8AC3E}">
        <p14:creationId xmlns:p14="http://schemas.microsoft.com/office/powerpoint/2010/main" val="2913119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5" name="Group 19">
            <a:extLst>
              <a:ext uri="{FF2B5EF4-FFF2-40B4-BE49-F238E27FC236}">
                <a16:creationId xmlns:a16="http://schemas.microsoft.com/office/drawing/2014/main" id="{B58C12DB-67A3-4DBC-B3F8-FC0AFCD9C419}"/>
              </a:ext>
            </a:extLst>
          </p:cNvPr>
          <p:cNvGrpSpPr>
            <a:grpSpLocks/>
          </p:cNvGrpSpPr>
          <p:nvPr/>
        </p:nvGrpSpPr>
        <p:grpSpPr bwMode="auto">
          <a:xfrm>
            <a:off x="0" y="-1588"/>
            <a:ext cx="12192000" cy="6865938"/>
            <a:chOff x="0" y="-2373"/>
            <a:chExt cx="12192000" cy="6867027"/>
          </a:xfrm>
        </p:grpSpPr>
        <p:sp>
          <p:nvSpPr>
            <p:cNvPr id="6" name="Rectangle 11">
              <a:extLst>
                <a:ext uri="{FF2B5EF4-FFF2-40B4-BE49-F238E27FC236}">
                  <a16:creationId xmlns:a16="http://schemas.microsoft.com/office/drawing/2014/main" id="{9EC89574-88B5-4976-BD4C-2EC4ED759B56}"/>
                </a:ext>
              </a:extLst>
            </p:cNvPr>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14">
              <a:extLst>
                <a:ext uri="{FF2B5EF4-FFF2-40B4-BE49-F238E27FC236}">
                  <a16:creationId xmlns:a16="http://schemas.microsoft.com/office/drawing/2014/main" id="{39C99E8D-AC21-483B-A61B-7A9A64CCA83D}"/>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15">
              <a:extLst>
                <a:ext uri="{FF2B5EF4-FFF2-40B4-BE49-F238E27FC236}">
                  <a16:creationId xmlns:a16="http://schemas.microsoft.com/office/drawing/2014/main" id="{51565CAA-D47B-4540-AE61-CB8934B1CA69}"/>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16">
              <a:extLst>
                <a:ext uri="{FF2B5EF4-FFF2-40B4-BE49-F238E27FC236}">
                  <a16:creationId xmlns:a16="http://schemas.microsoft.com/office/drawing/2014/main" id="{74D393F7-4D76-431A-911C-7D7B2A42D8F9}"/>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17">
              <a:extLst>
                <a:ext uri="{FF2B5EF4-FFF2-40B4-BE49-F238E27FC236}">
                  <a16:creationId xmlns:a16="http://schemas.microsoft.com/office/drawing/2014/main" id="{3C49D515-BF7B-4BDC-A8A1-D66EB6799469}"/>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8">
              <a:extLst>
                <a:ext uri="{FF2B5EF4-FFF2-40B4-BE49-F238E27FC236}">
                  <a16:creationId xmlns:a16="http://schemas.microsoft.com/office/drawing/2014/main" id="{1137ACEE-6DA8-4338-A862-0407B800357A}"/>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7">
              <a:extLst>
                <a:ext uri="{FF2B5EF4-FFF2-40B4-BE49-F238E27FC236}">
                  <a16:creationId xmlns:a16="http://schemas.microsoft.com/office/drawing/2014/main" id="{57D463BA-6424-4399-814D-4C6268573568}"/>
                </a:ext>
              </a:extLst>
            </p:cNvPr>
            <p:cNvSpPr/>
            <p:nvPr/>
          </p:nvSpPr>
          <p:spPr>
            <a:xfrm>
              <a:off x="6172200" y="402504"/>
              <a:ext cx="5595938" cy="60540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a:extLst>
                <a:ext uri="{FF2B5EF4-FFF2-40B4-BE49-F238E27FC236}">
                  <a16:creationId xmlns:a16="http://schemas.microsoft.com/office/drawing/2014/main" id="{76A9C3A0-6BB4-4997-B8E4-1FDA65614D4E}"/>
                </a:ext>
              </a:extLst>
            </p:cNvPr>
            <p:cNvSpPr>
              <a:spLocks/>
            </p:cNvSpPr>
            <p:nvPr/>
          </p:nvSpPr>
          <p:spPr bwMode="gray">
            <a:xfrm rot="-5400000">
              <a:off x="3295432" y="2801721"/>
              <a:ext cx="6053670" cy="1254558"/>
            </a:xfrm>
            <a:custGeom>
              <a:avLst/>
              <a:gdLst>
                <a:gd name="T0" fmla="*/ 0 w 10000"/>
                <a:gd name="T1" fmla="*/ 0 h 8000"/>
                <a:gd name="T2" fmla="*/ 0 w 10000"/>
                <a:gd name="T3" fmla="*/ 2147483646 h 8000"/>
                <a:gd name="T4" fmla="*/ 2147483646 w 10000"/>
                <a:gd name="T5" fmla="*/ 2147483646 h 8000"/>
                <a:gd name="T6" fmla="*/ 2147483646 w 10000"/>
                <a:gd name="T7" fmla="*/ 27002479 h 8000"/>
                <a:gd name="T8" fmla="*/ 2147483646 w 10000"/>
                <a:gd name="T9" fmla="*/ 27002479 h 8000"/>
                <a:gd name="T10" fmla="*/ 2147483646 w 10000"/>
                <a:gd name="T11" fmla="*/ 601629248 h 8000"/>
                <a:gd name="T12" fmla="*/ 2147483646 w 10000"/>
                <a:gd name="T13" fmla="*/ 1149253695 h 8000"/>
                <a:gd name="T14" fmla="*/ 2147483646 w 10000"/>
                <a:gd name="T15" fmla="*/ 1685319428 h 8000"/>
                <a:gd name="T16" fmla="*/ 2147483646 w 10000"/>
                <a:gd name="T17" fmla="*/ 2144263561 h 8000"/>
                <a:gd name="T18" fmla="*/ 2147483646 w 10000"/>
                <a:gd name="T19" fmla="*/ 2147483646 h 8000"/>
                <a:gd name="T20" fmla="*/ 2147483646 w 10000"/>
                <a:gd name="T21" fmla="*/ 2147483646 h 8000"/>
                <a:gd name="T22" fmla="*/ 2147483646 w 10000"/>
                <a:gd name="T23" fmla="*/ 2147483646 h 8000"/>
                <a:gd name="T24" fmla="*/ 2147483646 w 10000"/>
                <a:gd name="T25" fmla="*/ 2147483646 h 8000"/>
                <a:gd name="T26" fmla="*/ 2147483646 w 10000"/>
                <a:gd name="T27" fmla="*/ 2147483646 h 8000"/>
                <a:gd name="T28" fmla="*/ 2147483646 w 10000"/>
                <a:gd name="T29" fmla="*/ 2147483646 h 8000"/>
                <a:gd name="T30" fmla="*/ 2147483646 w 10000"/>
                <a:gd name="T31" fmla="*/ 2147483646 h 8000"/>
                <a:gd name="T32" fmla="*/ 2147483646 w 10000"/>
                <a:gd name="T33" fmla="*/ 2147483646 h 8000"/>
                <a:gd name="T34" fmla="*/ 2147483646 w 10000"/>
                <a:gd name="T35" fmla="*/ 2147483646 h 8000"/>
                <a:gd name="T36" fmla="*/ 2147483646 w 10000"/>
                <a:gd name="T37" fmla="*/ 2147483646 h 8000"/>
                <a:gd name="T38" fmla="*/ 2147483646 w 10000"/>
                <a:gd name="T39" fmla="*/ 2147483646 h 8000"/>
                <a:gd name="T40" fmla="*/ 2147483646 w 10000"/>
                <a:gd name="T41" fmla="*/ 2147483646 h 8000"/>
                <a:gd name="T42" fmla="*/ 2147483646 w 10000"/>
                <a:gd name="T43" fmla="*/ 2147483646 h 8000"/>
                <a:gd name="T44" fmla="*/ 2147483646 w 10000"/>
                <a:gd name="T45" fmla="*/ 2147483646 h 8000"/>
                <a:gd name="T46" fmla="*/ 2147483646 w 10000"/>
                <a:gd name="T47" fmla="*/ 2147483646 h 8000"/>
                <a:gd name="T48" fmla="*/ 2147483646 w 10000"/>
                <a:gd name="T49" fmla="*/ 2147483646 h 8000"/>
                <a:gd name="T50" fmla="*/ 2147483646 w 10000"/>
                <a:gd name="T51" fmla="*/ 2147483646 h 8000"/>
                <a:gd name="T52" fmla="*/ 2147483646 w 10000"/>
                <a:gd name="T53" fmla="*/ 2147483646 h 8000"/>
                <a:gd name="T54" fmla="*/ 2147483646 w 10000"/>
                <a:gd name="T55" fmla="*/ 2147483646 h 8000"/>
                <a:gd name="T56" fmla="*/ 2147483646 w 10000"/>
                <a:gd name="T57" fmla="*/ 2147483646 h 8000"/>
                <a:gd name="T58" fmla="*/ 2147483646 w 10000"/>
                <a:gd name="T59" fmla="*/ 2147483646 h 8000"/>
                <a:gd name="T60" fmla="*/ 2147483646 w 10000"/>
                <a:gd name="T61" fmla="*/ 2147483646 h 8000"/>
                <a:gd name="T62" fmla="*/ 2147483646 w 10000"/>
                <a:gd name="T63" fmla="*/ 2147483646 h 8000"/>
                <a:gd name="T64" fmla="*/ 2147483646 w 10000"/>
                <a:gd name="T65" fmla="*/ 2147483646 h 8000"/>
                <a:gd name="T66" fmla="*/ 2147483646 w 10000"/>
                <a:gd name="T67" fmla="*/ 2147483646 h 8000"/>
                <a:gd name="T68" fmla="*/ 2147483646 w 10000"/>
                <a:gd name="T69" fmla="*/ 2147483646 h 8000"/>
                <a:gd name="T70" fmla="*/ 2147483646 w 10000"/>
                <a:gd name="T71" fmla="*/ 2147483646 h 8000"/>
                <a:gd name="T72" fmla="*/ 2147483646 w 10000"/>
                <a:gd name="T73" fmla="*/ 2147483646 h 8000"/>
                <a:gd name="T74" fmla="*/ 2147483646 w 10000"/>
                <a:gd name="T75" fmla="*/ 2147483646 h 8000"/>
                <a:gd name="T76" fmla="*/ 2147483646 w 10000"/>
                <a:gd name="T77" fmla="*/ 2147483646 h 8000"/>
                <a:gd name="T78" fmla="*/ 2147483646 w 10000"/>
                <a:gd name="T79" fmla="*/ 2147483646 h 8000"/>
                <a:gd name="T80" fmla="*/ 2147483646 w 10000"/>
                <a:gd name="T81" fmla="*/ 2147483646 h 8000"/>
                <a:gd name="T82" fmla="*/ 2147483646 w 10000"/>
                <a:gd name="T83" fmla="*/ 2147483646 h 8000"/>
                <a:gd name="T84" fmla="*/ 2147483646 w 10000"/>
                <a:gd name="T85" fmla="*/ 2147483646 h 8000"/>
                <a:gd name="T86" fmla="*/ 2147483646 w 10000"/>
                <a:gd name="T87" fmla="*/ 1824168419 h 8000"/>
                <a:gd name="T88" fmla="*/ 2147483646 w 10000"/>
                <a:gd name="T89" fmla="*/ 1453929221 h 8000"/>
                <a:gd name="T90" fmla="*/ 2147483646 w 10000"/>
                <a:gd name="T91" fmla="*/ 1102970698 h 8000"/>
                <a:gd name="T92" fmla="*/ 2147483646 w 10000"/>
                <a:gd name="T93" fmla="*/ 809878035 h 8000"/>
                <a:gd name="T94" fmla="*/ 2147483646 w 10000"/>
                <a:gd name="T95" fmla="*/ 532204831 h 8000"/>
                <a:gd name="T96" fmla="*/ 2147483646 w 10000"/>
                <a:gd name="T97" fmla="*/ 134987932 h 8000"/>
                <a:gd name="T98" fmla="*/ 0 w 10000"/>
                <a:gd name="T99" fmla="*/ 0 h 8000"/>
                <a:gd name="T100" fmla="*/ 0 w 10000"/>
                <a:gd name="T101" fmla="*/ 0 h 80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4" name="Freeform 5">
              <a:extLst>
                <a:ext uri="{FF2B5EF4-FFF2-40B4-BE49-F238E27FC236}">
                  <a16:creationId xmlns:a16="http://schemas.microsoft.com/office/drawing/2014/main" id="{FB4B6897-EECF-432D-B530-77E599F1E1AF}"/>
                </a:ext>
              </a:extLst>
            </p:cNvPr>
            <p:cNvSpPr>
              <a:spLocks/>
            </p:cNvSpPr>
            <p:nvPr/>
          </p:nvSpPr>
          <p:spPr bwMode="gray">
            <a:xfrm rot="-5677511">
              <a:off x="4203594" y="1826078"/>
              <a:ext cx="3299407" cy="440924"/>
            </a:xfrm>
            <a:custGeom>
              <a:avLst/>
              <a:gdLst>
                <a:gd name="T0" fmla="*/ 2147483646 w 10000"/>
                <a:gd name="T1" fmla="*/ 1465354288 h 5291"/>
                <a:gd name="T2" fmla="*/ 2147483646 w 10000"/>
                <a:gd name="T3" fmla="*/ 2147483646 h 5291"/>
                <a:gd name="T4" fmla="*/ 2147483646 w 10000"/>
                <a:gd name="T5" fmla="*/ 0 h 5291"/>
                <a:gd name="T6" fmla="*/ 2147483646 w 10000"/>
                <a:gd name="T7" fmla="*/ 0 h 5291"/>
                <a:gd name="T8" fmla="*/ 2147483646 w 10000"/>
                <a:gd name="T9" fmla="*/ 118059464 h 5291"/>
                <a:gd name="T10" fmla="*/ 2147483646 w 10000"/>
                <a:gd name="T11" fmla="*/ 231493850 h 5291"/>
                <a:gd name="T12" fmla="*/ 2147483646 w 10000"/>
                <a:gd name="T13" fmla="*/ 341448846 h 5291"/>
                <a:gd name="T14" fmla="*/ 2147483646 w 10000"/>
                <a:gd name="T15" fmla="*/ 435785331 h 5291"/>
                <a:gd name="T16" fmla="*/ 2147483646 w 10000"/>
                <a:gd name="T17" fmla="*/ 530698243 h 5291"/>
                <a:gd name="T18" fmla="*/ 2147483646 w 10000"/>
                <a:gd name="T19" fmla="*/ 619819225 h 5291"/>
                <a:gd name="T20" fmla="*/ 2147483646 w 10000"/>
                <a:gd name="T21" fmla="*/ 695634236 h 5291"/>
                <a:gd name="T22" fmla="*/ 2147483646 w 10000"/>
                <a:gd name="T23" fmla="*/ 766824087 h 5291"/>
                <a:gd name="T24" fmla="*/ 2147483646 w 10000"/>
                <a:gd name="T25" fmla="*/ 833374944 h 5291"/>
                <a:gd name="T26" fmla="*/ 2147483646 w 10000"/>
                <a:gd name="T27" fmla="*/ 890092137 h 5291"/>
                <a:gd name="T28" fmla="*/ 2147483646 w 10000"/>
                <a:gd name="T29" fmla="*/ 946809247 h 5291"/>
                <a:gd name="T30" fmla="*/ 2147483646 w 10000"/>
                <a:gd name="T31" fmla="*/ 994838629 h 5291"/>
                <a:gd name="T32" fmla="*/ 2147483646 w 10000"/>
                <a:gd name="T33" fmla="*/ 1032457922 h 5291"/>
                <a:gd name="T34" fmla="*/ 2147483646 w 10000"/>
                <a:gd name="T35" fmla="*/ 1070653640 h 5291"/>
                <a:gd name="T36" fmla="*/ 2147483646 w 10000"/>
                <a:gd name="T37" fmla="*/ 1103064429 h 5291"/>
                <a:gd name="T38" fmla="*/ 2147483646 w 10000"/>
                <a:gd name="T39" fmla="*/ 1127370833 h 5291"/>
                <a:gd name="T40" fmla="*/ 2147483646 w 10000"/>
                <a:gd name="T41" fmla="*/ 1145892308 h 5291"/>
                <a:gd name="T42" fmla="*/ 2147483646 w 10000"/>
                <a:gd name="T43" fmla="*/ 1164990126 h 5291"/>
                <a:gd name="T44" fmla="*/ 2147483646 w 10000"/>
                <a:gd name="T45" fmla="*/ 1174247363 h 5291"/>
                <a:gd name="T46" fmla="*/ 2147483646 w 10000"/>
                <a:gd name="T47" fmla="*/ 1184088027 h 5291"/>
                <a:gd name="T48" fmla="*/ 2147483646 w 10000"/>
                <a:gd name="T49" fmla="*/ 1188136761 h 5291"/>
                <a:gd name="T50" fmla="*/ 2147483646 w 10000"/>
                <a:gd name="T51" fmla="*/ 1184088027 h 5291"/>
                <a:gd name="T52" fmla="*/ 2147483646 w 10000"/>
                <a:gd name="T53" fmla="*/ 1184088027 h 5291"/>
                <a:gd name="T54" fmla="*/ 2147483646 w 10000"/>
                <a:gd name="T55" fmla="*/ 1174247363 h 5291"/>
                <a:gd name="T56" fmla="*/ 2147483646 w 10000"/>
                <a:gd name="T57" fmla="*/ 1159781623 h 5291"/>
                <a:gd name="T58" fmla="*/ 2147483646 w 10000"/>
                <a:gd name="T59" fmla="*/ 1145892308 h 5291"/>
                <a:gd name="T60" fmla="*/ 2147483646 w 10000"/>
                <a:gd name="T61" fmla="*/ 1131419567 h 5291"/>
                <a:gd name="T62" fmla="*/ 2147483646 w 10000"/>
                <a:gd name="T63" fmla="*/ 1108273016 h 5291"/>
                <a:gd name="T64" fmla="*/ 2147483646 w 10000"/>
                <a:gd name="T65" fmla="*/ 1083966612 h 5291"/>
                <a:gd name="T66" fmla="*/ 2147483646 w 10000"/>
                <a:gd name="T67" fmla="*/ 1060819977 h 5291"/>
                <a:gd name="T68" fmla="*/ 0 w 10000"/>
                <a:gd name="T69" fmla="*/ 998894363 h 5291"/>
                <a:gd name="T70" fmla="*/ 2147483646 w 10000"/>
                <a:gd name="T71" fmla="*/ 146535428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5" name="Freeform 5">
              <a:extLst>
                <a:ext uri="{FF2B5EF4-FFF2-40B4-BE49-F238E27FC236}">
                  <a16:creationId xmlns:a16="http://schemas.microsoft.com/office/drawing/2014/main" id="{91D95EE5-9A90-40FC-8DCE-F423A07BEA5E}"/>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2147483646 w 15356"/>
                <a:gd name="T13" fmla="*/ 2147483646 h 8638"/>
                <a:gd name="T14" fmla="*/ 2147483646 w 15356"/>
                <a:gd name="T15" fmla="*/ 2147483646 h 8638"/>
                <a:gd name="T16" fmla="*/ 2147483646 w 15356"/>
                <a:gd name="T17" fmla="*/ 2147483646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grpSp>
      <p:sp>
        <p:nvSpPr>
          <p:cNvPr id="16" name="Rectangle 13">
            <a:extLst>
              <a:ext uri="{FF2B5EF4-FFF2-40B4-BE49-F238E27FC236}">
                <a16:creationId xmlns:a16="http://schemas.microsoft.com/office/drawing/2014/main" id="{CE16ABD7-2DFA-4E12-83B4-50F070A698E8}"/>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7" name="Date Placeholder 4">
            <a:extLst>
              <a:ext uri="{FF2B5EF4-FFF2-40B4-BE49-F238E27FC236}">
                <a16:creationId xmlns:a16="http://schemas.microsoft.com/office/drawing/2014/main" id="{EC5A0332-CD7C-459D-84D5-DAD04B630C6A}"/>
              </a:ext>
            </a:extLst>
          </p:cNvPr>
          <p:cNvSpPr>
            <a:spLocks noGrp="1"/>
          </p:cNvSpPr>
          <p:nvPr>
            <p:ph type="dt" sz="half" idx="10"/>
          </p:nvPr>
        </p:nvSpPr>
        <p:spPr/>
        <p:txBody>
          <a:bodyPr/>
          <a:lstStyle>
            <a:lvl1pPr>
              <a:defRPr/>
            </a:lvl1pPr>
          </a:lstStyle>
          <a:p>
            <a:pPr>
              <a:defRPr/>
            </a:pPr>
            <a:endParaRPr lang="es-ES" altLang="es-PA"/>
          </a:p>
        </p:txBody>
      </p:sp>
      <p:sp>
        <p:nvSpPr>
          <p:cNvPr id="18" name="Footer Placeholder 5">
            <a:extLst>
              <a:ext uri="{FF2B5EF4-FFF2-40B4-BE49-F238E27FC236}">
                <a16:creationId xmlns:a16="http://schemas.microsoft.com/office/drawing/2014/main" id="{FFC912DF-B419-420D-A948-87054F743AC0}"/>
              </a:ext>
            </a:extLst>
          </p:cNvPr>
          <p:cNvSpPr>
            <a:spLocks noGrp="1"/>
          </p:cNvSpPr>
          <p:nvPr>
            <p:ph type="ftr" sz="quarter" idx="11"/>
          </p:nvPr>
        </p:nvSpPr>
        <p:spPr/>
        <p:txBody>
          <a:bodyPr/>
          <a:lstStyle>
            <a:lvl1pPr>
              <a:defRPr/>
            </a:lvl1pPr>
          </a:lstStyle>
          <a:p>
            <a:pPr>
              <a:defRPr/>
            </a:pPr>
            <a:endParaRPr lang="es-ES" altLang="es-PA"/>
          </a:p>
        </p:txBody>
      </p:sp>
      <p:sp>
        <p:nvSpPr>
          <p:cNvPr id="19" name="Slide Number Placeholder 6">
            <a:extLst>
              <a:ext uri="{FF2B5EF4-FFF2-40B4-BE49-F238E27FC236}">
                <a16:creationId xmlns:a16="http://schemas.microsoft.com/office/drawing/2014/main" id="{C56B3CB6-9DB9-4D4A-891F-C5E16AC72C77}"/>
              </a:ext>
            </a:extLst>
          </p:cNvPr>
          <p:cNvSpPr>
            <a:spLocks noGrp="1"/>
          </p:cNvSpPr>
          <p:nvPr>
            <p:ph type="sldNum" sz="quarter" idx="12"/>
          </p:nvPr>
        </p:nvSpPr>
        <p:spPr/>
        <p:txBody>
          <a:bodyPr/>
          <a:lstStyle>
            <a:lvl1pPr>
              <a:defRPr/>
            </a:lvl1pPr>
          </a:lstStyle>
          <a:p>
            <a:pPr>
              <a:defRPr/>
            </a:pPr>
            <a:fld id="{767A372F-4B9D-44B0-B7A3-70DFD6DC53C8}" type="slidenum">
              <a:rPr lang="es-ES" altLang="es-PA"/>
              <a:pPr>
                <a:defRPr/>
              </a:pPr>
              <a:t>‹Nº›</a:t>
            </a:fld>
            <a:endParaRPr lang="es-ES" altLang="es-PA"/>
          </a:p>
        </p:txBody>
      </p:sp>
    </p:spTree>
    <p:extLst>
      <p:ext uri="{BB962C8B-B14F-4D97-AF65-F5344CB8AC3E}">
        <p14:creationId xmlns:p14="http://schemas.microsoft.com/office/powerpoint/2010/main" val="66352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8">
            <a:extLst>
              <a:ext uri="{FF2B5EF4-FFF2-40B4-BE49-F238E27FC236}">
                <a16:creationId xmlns:a16="http://schemas.microsoft.com/office/drawing/2014/main" id="{B71445DD-4733-49D3-A80A-ABF33EF59F30}"/>
              </a:ext>
            </a:extLst>
          </p:cNvPr>
          <p:cNvGrpSpPr>
            <a:grpSpLocks/>
          </p:cNvGrpSpPr>
          <p:nvPr/>
        </p:nvGrpSpPr>
        <p:grpSpPr bwMode="auto">
          <a:xfrm>
            <a:off x="0" y="-1588"/>
            <a:ext cx="12192000" cy="6865938"/>
            <a:chOff x="0" y="-2373"/>
            <a:chExt cx="12192000" cy="6867027"/>
          </a:xfrm>
        </p:grpSpPr>
        <p:sp>
          <p:nvSpPr>
            <p:cNvPr id="26" name="Rectangle 25">
              <a:extLst>
                <a:ext uri="{FF2B5EF4-FFF2-40B4-BE49-F238E27FC236}">
                  <a16:creationId xmlns:a16="http://schemas.microsoft.com/office/drawing/2014/main" id="{D36D0751-23C3-4CC4-B3C2-8AEF2F622A7D}"/>
                </a:ext>
              </a:extLst>
            </p:cNvPr>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a:extLst>
                <a:ext uri="{FF2B5EF4-FFF2-40B4-BE49-F238E27FC236}">
                  <a16:creationId xmlns:a16="http://schemas.microsoft.com/office/drawing/2014/main" id="{306FB2FA-1C24-4251-A210-D23EF5613ABB}"/>
                </a:ext>
              </a:extLst>
            </p:cNvPr>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a:extLst>
                <a:ext uri="{FF2B5EF4-FFF2-40B4-BE49-F238E27FC236}">
                  <a16:creationId xmlns:a16="http://schemas.microsoft.com/office/drawing/2014/main" id="{B1B55339-657B-4D44-8973-94C65ACDBEEF}"/>
                </a:ext>
              </a:extLst>
            </p:cNvPr>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a:extLst>
                <a:ext uri="{FF2B5EF4-FFF2-40B4-BE49-F238E27FC236}">
                  <a16:creationId xmlns:a16="http://schemas.microsoft.com/office/drawing/2014/main" id="{F9C77D54-6B26-466C-8C2C-01A036EAD1A1}"/>
                </a:ext>
              </a:extLst>
            </p:cNvPr>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a:extLst>
                <a:ext uri="{FF2B5EF4-FFF2-40B4-BE49-F238E27FC236}">
                  <a16:creationId xmlns:a16="http://schemas.microsoft.com/office/drawing/2014/main" id="{4A736739-921A-4754-AC75-E53E6339DB59}"/>
                </a:ext>
              </a:extLst>
            </p:cNvPr>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a:extLst>
                <a:ext uri="{FF2B5EF4-FFF2-40B4-BE49-F238E27FC236}">
                  <a16:creationId xmlns:a16="http://schemas.microsoft.com/office/drawing/2014/main" id="{EEE3BAA4-E7AC-42E6-84A9-7289B6032F6F}"/>
                </a:ext>
              </a:extLst>
            </p:cNvPr>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a:extLst>
                <a:ext uri="{FF2B5EF4-FFF2-40B4-BE49-F238E27FC236}">
                  <a16:creationId xmlns:a16="http://schemas.microsoft.com/office/drawing/2014/main" id="{086BF22E-6DF9-497C-A2F2-4EFC8B406D93}"/>
                </a:ext>
              </a:extLst>
            </p:cNvPr>
            <p:cNvSpPr>
              <a:spLocks/>
            </p:cNvSpPr>
            <p:nvPr/>
          </p:nvSpPr>
          <p:spPr bwMode="gray">
            <a:xfrm rot="-589932">
              <a:off x="8490951" y="1797517"/>
              <a:ext cx="3299407" cy="440924"/>
            </a:xfrm>
            <a:custGeom>
              <a:avLst/>
              <a:gdLst>
                <a:gd name="T0" fmla="*/ 2147483646 w 10000"/>
                <a:gd name="T1" fmla="*/ 1465354288 h 5291"/>
                <a:gd name="T2" fmla="*/ 2147483646 w 10000"/>
                <a:gd name="T3" fmla="*/ 2147483646 h 5291"/>
                <a:gd name="T4" fmla="*/ 2147483646 w 10000"/>
                <a:gd name="T5" fmla="*/ 0 h 5291"/>
                <a:gd name="T6" fmla="*/ 2147483646 w 10000"/>
                <a:gd name="T7" fmla="*/ 0 h 5291"/>
                <a:gd name="T8" fmla="*/ 2147483646 w 10000"/>
                <a:gd name="T9" fmla="*/ 118059464 h 5291"/>
                <a:gd name="T10" fmla="*/ 2147483646 w 10000"/>
                <a:gd name="T11" fmla="*/ 231493850 h 5291"/>
                <a:gd name="T12" fmla="*/ 2147483646 w 10000"/>
                <a:gd name="T13" fmla="*/ 341448846 h 5291"/>
                <a:gd name="T14" fmla="*/ 2147483646 w 10000"/>
                <a:gd name="T15" fmla="*/ 435785331 h 5291"/>
                <a:gd name="T16" fmla="*/ 2147483646 w 10000"/>
                <a:gd name="T17" fmla="*/ 530698243 h 5291"/>
                <a:gd name="T18" fmla="*/ 2147483646 w 10000"/>
                <a:gd name="T19" fmla="*/ 619819225 h 5291"/>
                <a:gd name="T20" fmla="*/ 2147483646 w 10000"/>
                <a:gd name="T21" fmla="*/ 695634236 h 5291"/>
                <a:gd name="T22" fmla="*/ 2147483646 w 10000"/>
                <a:gd name="T23" fmla="*/ 766824087 h 5291"/>
                <a:gd name="T24" fmla="*/ 2147483646 w 10000"/>
                <a:gd name="T25" fmla="*/ 833374944 h 5291"/>
                <a:gd name="T26" fmla="*/ 2147483646 w 10000"/>
                <a:gd name="T27" fmla="*/ 890092137 h 5291"/>
                <a:gd name="T28" fmla="*/ 2147483646 w 10000"/>
                <a:gd name="T29" fmla="*/ 946809247 h 5291"/>
                <a:gd name="T30" fmla="*/ 2147483646 w 10000"/>
                <a:gd name="T31" fmla="*/ 994838629 h 5291"/>
                <a:gd name="T32" fmla="*/ 2147483646 w 10000"/>
                <a:gd name="T33" fmla="*/ 1032457922 h 5291"/>
                <a:gd name="T34" fmla="*/ 2147483646 w 10000"/>
                <a:gd name="T35" fmla="*/ 1070653640 h 5291"/>
                <a:gd name="T36" fmla="*/ 2147483646 w 10000"/>
                <a:gd name="T37" fmla="*/ 1103064429 h 5291"/>
                <a:gd name="T38" fmla="*/ 2147483646 w 10000"/>
                <a:gd name="T39" fmla="*/ 1127370833 h 5291"/>
                <a:gd name="T40" fmla="*/ 2147483646 w 10000"/>
                <a:gd name="T41" fmla="*/ 1145892308 h 5291"/>
                <a:gd name="T42" fmla="*/ 2147483646 w 10000"/>
                <a:gd name="T43" fmla="*/ 1164990126 h 5291"/>
                <a:gd name="T44" fmla="*/ 2147483646 w 10000"/>
                <a:gd name="T45" fmla="*/ 1174247363 h 5291"/>
                <a:gd name="T46" fmla="*/ 2147483646 w 10000"/>
                <a:gd name="T47" fmla="*/ 1184088027 h 5291"/>
                <a:gd name="T48" fmla="*/ 2147483646 w 10000"/>
                <a:gd name="T49" fmla="*/ 1188136761 h 5291"/>
                <a:gd name="T50" fmla="*/ 2147483646 w 10000"/>
                <a:gd name="T51" fmla="*/ 1184088027 h 5291"/>
                <a:gd name="T52" fmla="*/ 2147483646 w 10000"/>
                <a:gd name="T53" fmla="*/ 1184088027 h 5291"/>
                <a:gd name="T54" fmla="*/ 2147483646 w 10000"/>
                <a:gd name="T55" fmla="*/ 1174247363 h 5291"/>
                <a:gd name="T56" fmla="*/ 2147483646 w 10000"/>
                <a:gd name="T57" fmla="*/ 1159781623 h 5291"/>
                <a:gd name="T58" fmla="*/ 2147483646 w 10000"/>
                <a:gd name="T59" fmla="*/ 1145892308 h 5291"/>
                <a:gd name="T60" fmla="*/ 2147483646 w 10000"/>
                <a:gd name="T61" fmla="*/ 1131419567 h 5291"/>
                <a:gd name="T62" fmla="*/ 2147483646 w 10000"/>
                <a:gd name="T63" fmla="*/ 1108273016 h 5291"/>
                <a:gd name="T64" fmla="*/ 2147483646 w 10000"/>
                <a:gd name="T65" fmla="*/ 1083966612 h 5291"/>
                <a:gd name="T66" fmla="*/ 2147483646 w 10000"/>
                <a:gd name="T67" fmla="*/ 1060819977 h 5291"/>
                <a:gd name="T68" fmla="*/ 0 w 10000"/>
                <a:gd name="T69" fmla="*/ 998894363 h 5291"/>
                <a:gd name="T70" fmla="*/ 2147483646 w 10000"/>
                <a:gd name="T71" fmla="*/ 1465354288 h 529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052" name="Freeform 5">
              <a:extLst>
                <a:ext uri="{FF2B5EF4-FFF2-40B4-BE49-F238E27FC236}">
                  <a16:creationId xmlns:a16="http://schemas.microsoft.com/office/drawing/2014/main" id="{AD09CBD0-DDA7-420A-BC1E-7513B68ED170}"/>
                </a:ext>
              </a:extLst>
            </p:cNvPr>
            <p:cNvSpPr>
              <a:spLocks/>
            </p:cNvSpPr>
            <p:nvPr/>
          </p:nvSpPr>
          <p:spPr bwMode="gray">
            <a:xfrm>
              <a:off x="459506" y="1866405"/>
              <a:ext cx="11277600" cy="4533900"/>
            </a:xfrm>
            <a:custGeom>
              <a:avLst/>
              <a:gdLst>
                <a:gd name="T0" fmla="*/ 0 w 7104"/>
                <a:gd name="T1" fmla="*/ 0 h 2856"/>
                <a:gd name="T2" fmla="*/ 0 w 7104"/>
                <a:gd name="T3" fmla="*/ 2147483646 h 2856"/>
                <a:gd name="T4" fmla="*/ 2147483646 w 7104"/>
                <a:gd name="T5" fmla="*/ 2147483646 h 2856"/>
                <a:gd name="T6" fmla="*/ 2147483646 w 7104"/>
                <a:gd name="T7" fmla="*/ 2147483646 h 2856"/>
                <a:gd name="T8" fmla="*/ 2147483646 w 7104"/>
                <a:gd name="T9" fmla="*/ 2147483646 h 2856"/>
                <a:gd name="T10" fmla="*/ 2147483646 w 7104"/>
                <a:gd name="T11" fmla="*/ 2147483646 h 2856"/>
                <a:gd name="T12" fmla="*/ 2147483646 w 7104"/>
                <a:gd name="T13" fmla="*/ 2147483646 h 2856"/>
                <a:gd name="T14" fmla="*/ 2147483646 w 7104"/>
                <a:gd name="T15" fmla="*/ 2147483646 h 2856"/>
                <a:gd name="T16" fmla="*/ 2147483646 w 7104"/>
                <a:gd name="T17" fmla="*/ 2147483646 h 2856"/>
                <a:gd name="T18" fmla="*/ 2147483646 w 7104"/>
                <a:gd name="T19" fmla="*/ 2147483646 h 2856"/>
                <a:gd name="T20" fmla="*/ 2147483646 w 7104"/>
                <a:gd name="T21" fmla="*/ 2147483646 h 2856"/>
                <a:gd name="T22" fmla="*/ 2147483646 w 7104"/>
                <a:gd name="T23" fmla="*/ 2147483646 h 2856"/>
                <a:gd name="T24" fmla="*/ 2147483646 w 7104"/>
                <a:gd name="T25" fmla="*/ 2147483646 h 2856"/>
                <a:gd name="T26" fmla="*/ 2147483646 w 7104"/>
                <a:gd name="T27" fmla="*/ 2147483646 h 2856"/>
                <a:gd name="T28" fmla="*/ 2147483646 w 7104"/>
                <a:gd name="T29" fmla="*/ 2147483646 h 2856"/>
                <a:gd name="T30" fmla="*/ 2147483646 w 7104"/>
                <a:gd name="T31" fmla="*/ 2147483646 h 2856"/>
                <a:gd name="T32" fmla="*/ 2147483646 w 7104"/>
                <a:gd name="T33" fmla="*/ 2147483646 h 2856"/>
                <a:gd name="T34" fmla="*/ 2147483646 w 7104"/>
                <a:gd name="T35" fmla="*/ 2147483646 h 2856"/>
                <a:gd name="T36" fmla="*/ 2147483646 w 7104"/>
                <a:gd name="T37" fmla="*/ 2147483646 h 2856"/>
                <a:gd name="T38" fmla="*/ 2147483646 w 7104"/>
                <a:gd name="T39" fmla="*/ 2147483646 h 2856"/>
                <a:gd name="T40" fmla="*/ 2147483646 w 7104"/>
                <a:gd name="T41" fmla="*/ 2147483646 h 2856"/>
                <a:gd name="T42" fmla="*/ 2147483646 w 7104"/>
                <a:gd name="T43" fmla="*/ 2147483646 h 2856"/>
                <a:gd name="T44" fmla="*/ 2147483646 w 7104"/>
                <a:gd name="T45" fmla="*/ 2147483646 h 2856"/>
                <a:gd name="T46" fmla="*/ 2147483646 w 7104"/>
                <a:gd name="T47" fmla="*/ 2147483646 h 2856"/>
                <a:gd name="T48" fmla="*/ 2147483646 w 7104"/>
                <a:gd name="T49" fmla="*/ 2147483646 h 2856"/>
                <a:gd name="T50" fmla="*/ 2147483646 w 7104"/>
                <a:gd name="T51" fmla="*/ 2147483646 h 2856"/>
                <a:gd name="T52" fmla="*/ 2147483646 w 7104"/>
                <a:gd name="T53" fmla="*/ 2147483646 h 2856"/>
                <a:gd name="T54" fmla="*/ 2147483646 w 7104"/>
                <a:gd name="T55" fmla="*/ 2147483646 h 2856"/>
                <a:gd name="T56" fmla="*/ 2147483646 w 7104"/>
                <a:gd name="T57" fmla="*/ 2147483646 h 2856"/>
                <a:gd name="T58" fmla="*/ 2147483646 w 7104"/>
                <a:gd name="T59" fmla="*/ 2147483646 h 2856"/>
                <a:gd name="T60" fmla="*/ 2147483646 w 7104"/>
                <a:gd name="T61" fmla="*/ 2147483646 h 2856"/>
                <a:gd name="T62" fmla="*/ 2147483646 w 7104"/>
                <a:gd name="T63" fmla="*/ 2147483646 h 2856"/>
                <a:gd name="T64" fmla="*/ 2147483646 w 7104"/>
                <a:gd name="T65" fmla="*/ 2147483646 h 2856"/>
                <a:gd name="T66" fmla="*/ 2147483646 w 7104"/>
                <a:gd name="T67" fmla="*/ 2147483646 h 2856"/>
                <a:gd name="T68" fmla="*/ 2147483646 w 7104"/>
                <a:gd name="T69" fmla="*/ 2147483646 h 2856"/>
                <a:gd name="T70" fmla="*/ 2147483646 w 7104"/>
                <a:gd name="T71" fmla="*/ 2147483646 h 2856"/>
                <a:gd name="T72" fmla="*/ 2147483646 w 7104"/>
                <a:gd name="T73" fmla="*/ 2147483646 h 2856"/>
                <a:gd name="T74" fmla="*/ 2147483646 w 7104"/>
                <a:gd name="T75" fmla="*/ 2147483646 h 2856"/>
                <a:gd name="T76" fmla="*/ 2147483646 w 7104"/>
                <a:gd name="T77" fmla="*/ 2147483646 h 2856"/>
                <a:gd name="T78" fmla="*/ 2147483646 w 7104"/>
                <a:gd name="T79" fmla="*/ 2147483646 h 2856"/>
                <a:gd name="T80" fmla="*/ 2147483646 w 7104"/>
                <a:gd name="T81" fmla="*/ 2147483646 h 2856"/>
                <a:gd name="T82" fmla="*/ 2147483646 w 7104"/>
                <a:gd name="T83" fmla="*/ 2147483646 h 2856"/>
                <a:gd name="T84" fmla="*/ 2147483646 w 7104"/>
                <a:gd name="T85" fmla="*/ 2147483646 h 2856"/>
                <a:gd name="T86" fmla="*/ 2147483646 w 7104"/>
                <a:gd name="T87" fmla="*/ 2147483646 h 2856"/>
                <a:gd name="T88" fmla="*/ 2147483646 w 7104"/>
                <a:gd name="T89" fmla="*/ 2147483646 h 2856"/>
                <a:gd name="T90" fmla="*/ 2147483646 w 7104"/>
                <a:gd name="T91" fmla="*/ 2147483646 h 2856"/>
                <a:gd name="T92" fmla="*/ 2147483646 w 7104"/>
                <a:gd name="T93" fmla="*/ 2147483646 h 2856"/>
                <a:gd name="T94" fmla="*/ 2147483646 w 7104"/>
                <a:gd name="T95" fmla="*/ 2147483646 h 2856"/>
                <a:gd name="T96" fmla="*/ 2147483646 w 7104"/>
                <a:gd name="T97" fmla="*/ 2147483646 h 2856"/>
                <a:gd name="T98" fmla="*/ 0 w 7104"/>
                <a:gd name="T99" fmla="*/ 0 h 2856"/>
                <a:gd name="T100" fmla="*/ 0 w 7104"/>
                <a:gd name="T101" fmla="*/ 0 h 28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sp>
          <p:nvSpPr>
            <p:cNvPr id="1053" name="Freeform 5">
              <a:extLst>
                <a:ext uri="{FF2B5EF4-FFF2-40B4-BE49-F238E27FC236}">
                  <a16:creationId xmlns:a16="http://schemas.microsoft.com/office/drawing/2014/main" id="{EE256B88-0E45-46C0-B6D2-AE6726552AFA}"/>
                </a:ext>
              </a:extLst>
            </p:cNvPr>
            <p:cNvSpPr>
              <a:spLocks noEditPoints="1"/>
            </p:cNvSpPr>
            <p:nvPr/>
          </p:nvSpPr>
          <p:spPr bwMode="gray">
            <a:xfrm>
              <a:off x="0" y="1587"/>
              <a:ext cx="12192000" cy="6856413"/>
            </a:xfrm>
            <a:custGeom>
              <a:avLst/>
              <a:gdLst>
                <a:gd name="T0" fmla="*/ 0 w 15356"/>
                <a:gd name="T1" fmla="*/ 0 h 8638"/>
                <a:gd name="T2" fmla="*/ 0 w 15356"/>
                <a:gd name="T3" fmla="*/ 2147483646 h 8638"/>
                <a:gd name="T4" fmla="*/ 2147483646 w 15356"/>
                <a:gd name="T5" fmla="*/ 2147483646 h 8638"/>
                <a:gd name="T6" fmla="*/ 2147483646 w 15356"/>
                <a:gd name="T7" fmla="*/ 0 h 8638"/>
                <a:gd name="T8" fmla="*/ 0 w 15356"/>
                <a:gd name="T9" fmla="*/ 0 h 8638"/>
                <a:gd name="T10" fmla="*/ 2147483646 w 15356"/>
                <a:gd name="T11" fmla="*/ 2147483646 h 8638"/>
                <a:gd name="T12" fmla="*/ 2147483646 w 15356"/>
                <a:gd name="T13" fmla="*/ 2147483646 h 8638"/>
                <a:gd name="T14" fmla="*/ 2147483646 w 15356"/>
                <a:gd name="T15" fmla="*/ 2147483646 h 8638"/>
                <a:gd name="T16" fmla="*/ 2147483646 w 15356"/>
                <a:gd name="T17" fmla="*/ 2147483646 h 8638"/>
                <a:gd name="T18" fmla="*/ 2147483646 w 15356"/>
                <a:gd name="T19" fmla="*/ 2147483646 h 86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PA"/>
            </a:p>
          </p:txBody>
        </p:sp>
      </p:grpSp>
      <p:sp>
        <p:nvSpPr>
          <p:cNvPr id="1027" name="Title Placeholder 1">
            <a:extLst>
              <a:ext uri="{FF2B5EF4-FFF2-40B4-BE49-F238E27FC236}">
                <a16:creationId xmlns:a16="http://schemas.microsoft.com/office/drawing/2014/main" id="{C3328B50-FD31-4C81-B788-FAFA90831B03}"/>
              </a:ext>
            </a:extLst>
          </p:cNvPr>
          <p:cNvSpPr>
            <a:spLocks noGrp="1" noChangeArrowheads="1"/>
          </p:cNvSpPr>
          <p:nvPr>
            <p:ph type="title"/>
          </p:nvPr>
        </p:nvSpPr>
        <p:spPr bwMode="gray">
          <a:xfrm>
            <a:off x="1155700" y="973138"/>
            <a:ext cx="8761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PA"/>
              <a:t>Haga clic para modificar el estilo de título del patrón</a:t>
            </a:r>
            <a:endParaRPr lang="en-US" altLang="es-PA"/>
          </a:p>
        </p:txBody>
      </p:sp>
      <p:sp>
        <p:nvSpPr>
          <p:cNvPr id="1028" name="Text Placeholder 2">
            <a:extLst>
              <a:ext uri="{FF2B5EF4-FFF2-40B4-BE49-F238E27FC236}">
                <a16:creationId xmlns:a16="http://schemas.microsoft.com/office/drawing/2014/main" id="{5332A747-1BF3-4D85-A538-47740BC68E1F}"/>
              </a:ext>
            </a:extLst>
          </p:cNvPr>
          <p:cNvSpPr>
            <a:spLocks noGrp="1" noChangeArrowheads="1"/>
          </p:cNvSpPr>
          <p:nvPr>
            <p:ph type="body" idx="1"/>
          </p:nvPr>
        </p:nvSpPr>
        <p:spPr bwMode="auto">
          <a:xfrm>
            <a:off x="1155700" y="2603500"/>
            <a:ext cx="87614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PA"/>
              <a:t>Editar el estilo de texto del patrón</a:t>
            </a:r>
          </a:p>
          <a:p>
            <a:pPr lvl="1"/>
            <a:r>
              <a:rPr lang="es-ES" altLang="es-PA"/>
              <a:t>Segundo nivel</a:t>
            </a:r>
          </a:p>
          <a:p>
            <a:pPr lvl="2"/>
            <a:r>
              <a:rPr lang="es-ES" altLang="es-PA"/>
              <a:t>Tercer nivel</a:t>
            </a:r>
          </a:p>
          <a:p>
            <a:pPr lvl="3"/>
            <a:r>
              <a:rPr lang="es-ES" altLang="es-PA"/>
              <a:t>Cuarto nivel</a:t>
            </a:r>
          </a:p>
          <a:p>
            <a:pPr lvl="4"/>
            <a:r>
              <a:rPr lang="es-ES" altLang="es-PA"/>
              <a:t>Quinto nivel</a:t>
            </a:r>
            <a:endParaRPr lang="en-US" altLang="es-PA"/>
          </a:p>
        </p:txBody>
      </p:sp>
      <p:sp>
        <p:nvSpPr>
          <p:cNvPr id="4" name="Date Placeholder 3">
            <a:extLst>
              <a:ext uri="{FF2B5EF4-FFF2-40B4-BE49-F238E27FC236}">
                <a16:creationId xmlns:a16="http://schemas.microsoft.com/office/drawing/2014/main" id="{EB3C754A-EED7-4807-A697-CFB5B5AF1183}"/>
              </a:ext>
            </a:extLst>
          </p:cNvPr>
          <p:cNvSpPr>
            <a:spLocks noGrp="1"/>
          </p:cNvSpPr>
          <p:nvPr>
            <p:ph type="dt" sz="half" idx="2"/>
          </p:nvPr>
        </p:nvSpPr>
        <p:spPr>
          <a:xfrm>
            <a:off x="10650538" y="6394450"/>
            <a:ext cx="990600" cy="304800"/>
          </a:xfrm>
          <a:prstGeom prst="rect">
            <a:avLst/>
          </a:prstGeom>
        </p:spPr>
        <p:txBody>
          <a:bodyPr vert="horz" lIns="91440" tIns="45720" rIns="91440" bIns="45720" rtlCol="0" anchor="t"/>
          <a:lstStyle>
            <a:lvl1pPr algn="r" eaLnBrk="1" fontAlgn="auto" hangingPunct="1">
              <a:spcBef>
                <a:spcPts val="0"/>
              </a:spcBef>
              <a:spcAft>
                <a:spcPts val="0"/>
              </a:spcAft>
              <a:defRPr sz="1000" b="1" i="0">
                <a:solidFill>
                  <a:schemeClr val="accent1"/>
                </a:solidFill>
                <a:latin typeface="+mn-lt"/>
              </a:defRPr>
            </a:lvl1pPr>
          </a:lstStyle>
          <a:p>
            <a:pPr>
              <a:defRPr/>
            </a:pPr>
            <a:endParaRPr lang="es-ES" altLang="es-PA"/>
          </a:p>
        </p:txBody>
      </p:sp>
      <p:sp>
        <p:nvSpPr>
          <p:cNvPr id="5" name="Footer Placeholder 4">
            <a:extLst>
              <a:ext uri="{FF2B5EF4-FFF2-40B4-BE49-F238E27FC236}">
                <a16:creationId xmlns:a16="http://schemas.microsoft.com/office/drawing/2014/main" id="{3537316D-7448-4F0F-A432-667F475141D6}"/>
              </a:ext>
            </a:extLst>
          </p:cNvPr>
          <p:cNvSpPr>
            <a:spLocks noGrp="1"/>
          </p:cNvSpPr>
          <p:nvPr>
            <p:ph type="ftr" sz="quarter" idx="3"/>
          </p:nvPr>
        </p:nvSpPr>
        <p:spPr>
          <a:xfrm>
            <a:off x="528638" y="6391275"/>
            <a:ext cx="3859212" cy="304800"/>
          </a:xfrm>
          <a:prstGeom prst="rect">
            <a:avLst/>
          </a:prstGeom>
        </p:spPr>
        <p:txBody>
          <a:bodyPr vert="horz" lIns="91440" tIns="45720" rIns="91440" bIns="45720" rtlCol="0" anchor="b"/>
          <a:lstStyle>
            <a:lvl1pPr algn="l" eaLnBrk="1" fontAlgn="auto" hangingPunct="1">
              <a:spcBef>
                <a:spcPts val="0"/>
              </a:spcBef>
              <a:spcAft>
                <a:spcPts val="0"/>
              </a:spcAft>
              <a:defRPr sz="1000" b="1" i="0">
                <a:solidFill>
                  <a:schemeClr val="accent1"/>
                </a:solidFill>
                <a:latin typeface="+mn-lt"/>
              </a:defRPr>
            </a:lvl1pPr>
          </a:lstStyle>
          <a:p>
            <a:pPr>
              <a:defRPr/>
            </a:pPr>
            <a:endParaRPr lang="es-ES" altLang="es-PA"/>
          </a:p>
        </p:txBody>
      </p:sp>
      <p:sp>
        <p:nvSpPr>
          <p:cNvPr id="22" name="Rectangle 21">
            <a:extLst>
              <a:ext uri="{FF2B5EF4-FFF2-40B4-BE49-F238E27FC236}">
                <a16:creationId xmlns:a16="http://schemas.microsoft.com/office/drawing/2014/main" id="{FFDB8244-3301-49F4-8FC8-2A3E1D76ED25}"/>
              </a:ext>
            </a:extLst>
          </p:cNvPr>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a:extLst>
              <a:ext uri="{FF2B5EF4-FFF2-40B4-BE49-F238E27FC236}">
                <a16:creationId xmlns:a16="http://schemas.microsoft.com/office/drawing/2014/main" id="{B9E965D3-DF2F-4EA7-B8F2-7831A2C866E0}"/>
              </a:ext>
            </a:extLst>
          </p:cNvPr>
          <p:cNvSpPr>
            <a:spLocks noGrp="1"/>
          </p:cNvSpPr>
          <p:nvPr>
            <p:ph type="sldNum" sz="quarter" idx="4"/>
          </p:nvPr>
        </p:nvSpPr>
        <p:spPr>
          <a:xfrm>
            <a:off x="10352088" y="295275"/>
            <a:ext cx="838200" cy="768350"/>
          </a:xfrm>
          <a:prstGeom prst="rect">
            <a:avLst/>
          </a:prstGeom>
        </p:spPr>
        <p:txBody>
          <a:bodyPr vert="horz" lIns="91440" tIns="45720" rIns="91440" bIns="45720" rtlCol="0" anchor="b"/>
          <a:lstStyle>
            <a:lvl1pPr algn="ctr" eaLnBrk="1" fontAlgn="auto" hangingPunct="1">
              <a:spcBef>
                <a:spcPts val="0"/>
              </a:spcBef>
              <a:spcAft>
                <a:spcPts val="0"/>
              </a:spcAft>
              <a:defRPr sz="2800" b="0" i="0">
                <a:solidFill>
                  <a:schemeClr val="bg1"/>
                </a:solidFill>
                <a:latin typeface="+mn-lt"/>
              </a:defRPr>
            </a:lvl1pPr>
          </a:lstStyle>
          <a:p>
            <a:pPr>
              <a:defRPr/>
            </a:pPr>
            <a:fld id="{ACF52866-4A8E-4EF2-93CD-87F5D5112572}" type="slidenum">
              <a:rPr lang="es-ES" altLang="es-PA"/>
              <a:pPr>
                <a:defRPr/>
              </a:pPr>
              <a:t>‹Nº›</a:t>
            </a:fld>
            <a:endParaRPr lang="es-ES" altLang="es-PA"/>
          </a:p>
        </p:txBody>
      </p:sp>
    </p:spTree>
  </p:cSld>
  <p:clrMap bg1="lt1" tx1="dk1" bg2="lt2" tx2="dk2" accent1="accent1" accent2="accent2" accent3="accent3" accent4="accent4" accent5="accent5" accent6="accent6" hlink="hlink" folHlink="folHlink"/>
  <p:sldLayoutIdLst>
    <p:sldLayoutId id="2147483818" r:id="rId1"/>
    <p:sldLayoutId id="2147483813" r:id="rId2"/>
    <p:sldLayoutId id="2147483819" r:id="rId3"/>
    <p:sldLayoutId id="2147483814" r:id="rId4"/>
    <p:sldLayoutId id="2147483815" r:id="rId5"/>
    <p:sldLayoutId id="2147483816"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17" r:id="rId16"/>
    <p:sldLayoutId id="2147483829" r:id="rId17"/>
  </p:sldLayoutIdLst>
  <p:txStyles>
    <p:titleStyle>
      <a:lvl1pPr algn="l" defTabSz="457200" rtl="0" eaLnBrk="0" fontAlgn="base" hangingPunct="0">
        <a:spcBef>
          <a:spcPct val="0"/>
        </a:spcBef>
        <a:spcAft>
          <a:spcPct val="0"/>
        </a:spcAft>
        <a:defRPr sz="3600" kern="1200">
          <a:solidFill>
            <a:schemeClr val="bg2"/>
          </a:solidFill>
          <a:latin typeface="+mj-lt"/>
          <a:ea typeface="+mj-ea"/>
          <a:cs typeface="+mj-cs"/>
        </a:defRPr>
      </a:lvl1pPr>
      <a:lvl2pPr algn="l" defTabSz="457200" rtl="0" eaLnBrk="0" fontAlgn="base" hangingPunct="0">
        <a:spcBef>
          <a:spcPct val="0"/>
        </a:spcBef>
        <a:spcAft>
          <a:spcPct val="0"/>
        </a:spcAft>
        <a:defRPr sz="3600">
          <a:solidFill>
            <a:schemeClr val="bg2"/>
          </a:solidFill>
          <a:latin typeface="Century Gothic" panose="020B0502020202020204" pitchFamily="34" charset="0"/>
        </a:defRPr>
      </a:lvl2pPr>
      <a:lvl3pPr algn="l" defTabSz="457200" rtl="0" eaLnBrk="0" fontAlgn="base" hangingPunct="0">
        <a:spcBef>
          <a:spcPct val="0"/>
        </a:spcBef>
        <a:spcAft>
          <a:spcPct val="0"/>
        </a:spcAft>
        <a:defRPr sz="3600">
          <a:solidFill>
            <a:schemeClr val="bg2"/>
          </a:solidFill>
          <a:latin typeface="Century Gothic" panose="020B0502020202020204" pitchFamily="34" charset="0"/>
        </a:defRPr>
      </a:lvl3pPr>
      <a:lvl4pPr algn="l" defTabSz="457200" rtl="0" eaLnBrk="0" fontAlgn="base" hangingPunct="0">
        <a:spcBef>
          <a:spcPct val="0"/>
        </a:spcBef>
        <a:spcAft>
          <a:spcPct val="0"/>
        </a:spcAft>
        <a:defRPr sz="3600">
          <a:solidFill>
            <a:schemeClr val="bg2"/>
          </a:solidFill>
          <a:latin typeface="Century Gothic" panose="020B0502020202020204" pitchFamily="34" charset="0"/>
        </a:defRPr>
      </a:lvl4pPr>
      <a:lvl5pPr algn="l" defTabSz="457200" rtl="0" eaLnBrk="0" fontAlgn="base" hangingPunct="0">
        <a:spcBef>
          <a:spcPct val="0"/>
        </a:spcBef>
        <a:spcAft>
          <a:spcPct val="0"/>
        </a:spcAft>
        <a:defRPr sz="3600">
          <a:solidFill>
            <a:schemeClr val="bg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7">
            <a:extLst>
              <a:ext uri="{FF2B5EF4-FFF2-40B4-BE49-F238E27FC236}">
                <a16:creationId xmlns:a16="http://schemas.microsoft.com/office/drawing/2014/main" id="{AFF85820-CB8A-459B-95C2-F303E0F68BCA}"/>
              </a:ext>
            </a:extLst>
          </p:cNvPr>
          <p:cNvSpPr>
            <a:spLocks noGrp="1" noChangeArrowheads="1"/>
          </p:cNvSpPr>
          <p:nvPr>
            <p:ph type="ctrTitle"/>
          </p:nvPr>
        </p:nvSpPr>
        <p:spPr>
          <a:xfrm>
            <a:off x="1155700" y="2100263"/>
            <a:ext cx="8824913" cy="2676525"/>
          </a:xfrm>
        </p:spPr>
        <p:txBody>
          <a:bodyPr/>
          <a:lstStyle/>
          <a:p>
            <a:pPr eaLnBrk="1" hangingPunct="1"/>
            <a:r>
              <a:rPr lang="es-PA" altLang="es-PA"/>
              <a:t>Introducción a PHP</a:t>
            </a:r>
          </a:p>
        </p:txBody>
      </p:sp>
      <p:sp>
        <p:nvSpPr>
          <p:cNvPr id="2" name="Subtítulo 1">
            <a:extLst>
              <a:ext uri="{FF2B5EF4-FFF2-40B4-BE49-F238E27FC236}">
                <a16:creationId xmlns:a16="http://schemas.microsoft.com/office/drawing/2014/main" id="{9DD173E3-EC85-4F16-84A4-42695CA268BD}"/>
              </a:ext>
            </a:extLst>
          </p:cNvPr>
          <p:cNvSpPr>
            <a:spLocks noGrp="1"/>
          </p:cNvSpPr>
          <p:nvPr>
            <p:ph type="subTitle" idx="1"/>
          </p:nvPr>
        </p:nvSpPr>
        <p:spPr>
          <a:xfrm>
            <a:off x="1155700" y="4776788"/>
            <a:ext cx="8824913" cy="862012"/>
          </a:xfrm>
        </p:spPr>
        <p:txBody>
          <a:bodyPr rtlCol="0">
            <a:normAutofit/>
          </a:bodyPr>
          <a:lstStyle/>
          <a:p>
            <a:pPr eaLnBrk="1" fontAlgn="auto" hangingPunct="1">
              <a:spcAft>
                <a:spcPts val="0"/>
              </a:spcAft>
              <a:buFont typeface="Wingdings 3" charset="2"/>
              <a:buNone/>
              <a:defRPr/>
            </a:pPr>
            <a:endParaRPr lang="es-P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Oval 3">
            <a:extLst>
              <a:ext uri="{FF2B5EF4-FFF2-40B4-BE49-F238E27FC236}">
                <a16:creationId xmlns:a16="http://schemas.microsoft.com/office/drawing/2014/main" id="{47F83030-B9A9-4A3D-BACE-F807485359F1}"/>
              </a:ext>
            </a:extLst>
          </p:cNvPr>
          <p:cNvSpPr>
            <a:spLocks noChangeArrowheads="1"/>
          </p:cNvSpPr>
          <p:nvPr/>
        </p:nvSpPr>
        <p:spPr bwMode="auto">
          <a:xfrm>
            <a:off x="7431088" y="2292350"/>
            <a:ext cx="1504950" cy="596900"/>
          </a:xfrm>
          <a:prstGeom prst="ellipse">
            <a:avLst/>
          </a:prstGeom>
          <a:solidFill>
            <a:srgbClr val="99FF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a:solidFill>
                  <a:schemeClr val="tx1"/>
                </a:solidFill>
              </a:rPr>
              <a:t>PHP </a:t>
            </a:r>
          </a:p>
          <a:p>
            <a:pPr algn="ctr" eaLnBrk="1" hangingPunct="1">
              <a:spcBef>
                <a:spcPct val="0"/>
              </a:spcBef>
              <a:buClrTx/>
              <a:buSzTx/>
              <a:buFontTx/>
              <a:buNone/>
            </a:pPr>
            <a:r>
              <a:rPr lang="en-US" altLang="es-PA">
                <a:solidFill>
                  <a:schemeClr val="tx1"/>
                </a:solidFill>
              </a:rPr>
              <a:t>+ MySQL</a:t>
            </a:r>
            <a:endParaRPr lang="es-ES" altLang="es-PA">
              <a:solidFill>
                <a:schemeClr val="tx1"/>
              </a:solidFill>
            </a:endParaRPr>
          </a:p>
        </p:txBody>
      </p:sp>
      <p:sp>
        <p:nvSpPr>
          <p:cNvPr id="29699" name="Oval 4">
            <a:extLst>
              <a:ext uri="{FF2B5EF4-FFF2-40B4-BE49-F238E27FC236}">
                <a16:creationId xmlns:a16="http://schemas.microsoft.com/office/drawing/2014/main" id="{091E464A-79B7-4B5C-A0A1-19B690AD1436}"/>
              </a:ext>
            </a:extLst>
          </p:cNvPr>
          <p:cNvSpPr>
            <a:spLocks noChangeArrowheads="1"/>
          </p:cNvSpPr>
          <p:nvPr/>
        </p:nvSpPr>
        <p:spPr bwMode="auto">
          <a:xfrm>
            <a:off x="2246313" y="3659188"/>
            <a:ext cx="1504950" cy="5969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a:solidFill>
                  <a:schemeClr val="tx1"/>
                </a:solidFill>
              </a:rPr>
              <a:t>instalar</a:t>
            </a:r>
          </a:p>
          <a:p>
            <a:pPr algn="ctr" eaLnBrk="1" hangingPunct="1">
              <a:spcBef>
                <a:spcPct val="0"/>
              </a:spcBef>
              <a:buClrTx/>
              <a:buSzTx/>
              <a:buFontTx/>
              <a:buNone/>
            </a:pPr>
            <a:r>
              <a:rPr lang="en-US" altLang="es-PA">
                <a:solidFill>
                  <a:schemeClr val="tx1"/>
                </a:solidFill>
              </a:rPr>
              <a:t>PHP</a:t>
            </a:r>
            <a:endParaRPr lang="es-ES" altLang="es-PA">
              <a:solidFill>
                <a:schemeClr val="tx1"/>
              </a:solidFill>
            </a:endParaRPr>
          </a:p>
        </p:txBody>
      </p:sp>
      <p:sp>
        <p:nvSpPr>
          <p:cNvPr id="29700" name="Oval 5">
            <a:extLst>
              <a:ext uri="{FF2B5EF4-FFF2-40B4-BE49-F238E27FC236}">
                <a16:creationId xmlns:a16="http://schemas.microsoft.com/office/drawing/2014/main" id="{7BDB951B-055D-45BF-AD6D-B00897EC8227}"/>
              </a:ext>
            </a:extLst>
          </p:cNvPr>
          <p:cNvSpPr>
            <a:spLocks noChangeArrowheads="1"/>
          </p:cNvSpPr>
          <p:nvPr/>
        </p:nvSpPr>
        <p:spPr bwMode="auto">
          <a:xfrm>
            <a:off x="2246313" y="2292350"/>
            <a:ext cx="1504950" cy="5969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a:solidFill>
                  <a:schemeClr val="tx1"/>
                </a:solidFill>
              </a:rPr>
              <a:t>instalar</a:t>
            </a:r>
          </a:p>
          <a:p>
            <a:pPr algn="ctr" eaLnBrk="1" hangingPunct="1">
              <a:spcBef>
                <a:spcPct val="0"/>
              </a:spcBef>
              <a:buClrTx/>
              <a:buSzTx/>
              <a:buFontTx/>
              <a:buNone/>
            </a:pPr>
            <a:r>
              <a:rPr lang="en-US" altLang="es-PA">
                <a:solidFill>
                  <a:schemeClr val="tx1"/>
                </a:solidFill>
              </a:rPr>
              <a:t>Apache</a:t>
            </a:r>
            <a:endParaRPr lang="es-ES" altLang="es-PA">
              <a:solidFill>
                <a:schemeClr val="tx1"/>
              </a:solidFill>
            </a:endParaRPr>
          </a:p>
        </p:txBody>
      </p:sp>
      <p:sp>
        <p:nvSpPr>
          <p:cNvPr id="29701" name="Oval 6">
            <a:extLst>
              <a:ext uri="{FF2B5EF4-FFF2-40B4-BE49-F238E27FC236}">
                <a16:creationId xmlns:a16="http://schemas.microsoft.com/office/drawing/2014/main" id="{BB9AE039-E994-42DF-BF5C-CB7A8CC2A71B}"/>
              </a:ext>
            </a:extLst>
          </p:cNvPr>
          <p:cNvSpPr>
            <a:spLocks noChangeArrowheads="1"/>
          </p:cNvSpPr>
          <p:nvPr/>
        </p:nvSpPr>
        <p:spPr bwMode="auto">
          <a:xfrm>
            <a:off x="2246313" y="4956175"/>
            <a:ext cx="1504950" cy="5969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a:solidFill>
                  <a:schemeClr val="tx1"/>
                </a:solidFill>
              </a:rPr>
              <a:t>instalar </a:t>
            </a:r>
          </a:p>
          <a:p>
            <a:pPr algn="ctr" eaLnBrk="1" hangingPunct="1">
              <a:spcBef>
                <a:spcPct val="0"/>
              </a:spcBef>
              <a:buClrTx/>
              <a:buSzTx/>
              <a:buFontTx/>
              <a:buNone/>
            </a:pPr>
            <a:r>
              <a:rPr lang="en-US" altLang="es-PA">
                <a:solidFill>
                  <a:schemeClr val="tx1"/>
                </a:solidFill>
              </a:rPr>
              <a:t>módulo PHP</a:t>
            </a:r>
            <a:endParaRPr lang="es-ES" altLang="es-PA">
              <a:solidFill>
                <a:schemeClr val="tx1"/>
              </a:solidFill>
            </a:endParaRPr>
          </a:p>
        </p:txBody>
      </p:sp>
      <p:sp>
        <p:nvSpPr>
          <p:cNvPr id="29702" name="Oval 7">
            <a:extLst>
              <a:ext uri="{FF2B5EF4-FFF2-40B4-BE49-F238E27FC236}">
                <a16:creationId xmlns:a16="http://schemas.microsoft.com/office/drawing/2014/main" id="{90613E16-6165-4ABC-B5A0-6C3C95109758}"/>
              </a:ext>
            </a:extLst>
          </p:cNvPr>
          <p:cNvSpPr>
            <a:spLocks noChangeArrowheads="1"/>
          </p:cNvSpPr>
          <p:nvPr/>
        </p:nvSpPr>
        <p:spPr bwMode="auto">
          <a:xfrm>
            <a:off x="4838700" y="2292350"/>
            <a:ext cx="1504950" cy="596900"/>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a:solidFill>
                  <a:schemeClr val="tx1"/>
                </a:solidFill>
              </a:rPr>
              <a:t>instalar</a:t>
            </a:r>
          </a:p>
          <a:p>
            <a:pPr algn="ctr" eaLnBrk="1" hangingPunct="1">
              <a:spcBef>
                <a:spcPct val="0"/>
              </a:spcBef>
              <a:buClrTx/>
              <a:buSzTx/>
              <a:buFontTx/>
              <a:buNone/>
            </a:pPr>
            <a:r>
              <a:rPr lang="en-US" altLang="es-PA">
                <a:solidFill>
                  <a:schemeClr val="tx1"/>
                </a:solidFill>
              </a:rPr>
              <a:t>MySQL</a:t>
            </a:r>
            <a:endParaRPr lang="es-ES" altLang="es-PA">
              <a:solidFill>
                <a:schemeClr val="tx1"/>
              </a:solidFill>
            </a:endParaRPr>
          </a:p>
        </p:txBody>
      </p:sp>
      <p:sp>
        <p:nvSpPr>
          <p:cNvPr id="29703" name="Oval 8">
            <a:extLst>
              <a:ext uri="{FF2B5EF4-FFF2-40B4-BE49-F238E27FC236}">
                <a16:creationId xmlns:a16="http://schemas.microsoft.com/office/drawing/2014/main" id="{568265D7-2B3E-46A8-9796-3C5B862731C7}"/>
              </a:ext>
            </a:extLst>
          </p:cNvPr>
          <p:cNvSpPr>
            <a:spLocks noChangeArrowheads="1"/>
          </p:cNvSpPr>
          <p:nvPr/>
        </p:nvSpPr>
        <p:spPr bwMode="auto">
          <a:xfrm>
            <a:off x="1309688" y="6180138"/>
            <a:ext cx="1504950" cy="5969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a:solidFill>
                  <a:schemeClr val="tx1"/>
                </a:solidFill>
              </a:rPr>
              <a:t>configurar</a:t>
            </a:r>
          </a:p>
          <a:p>
            <a:pPr algn="ctr" eaLnBrk="1" hangingPunct="1">
              <a:spcBef>
                <a:spcPct val="0"/>
              </a:spcBef>
              <a:buClrTx/>
              <a:buSzTx/>
              <a:buFontTx/>
              <a:buNone/>
            </a:pPr>
            <a:r>
              <a:rPr lang="en-US" altLang="es-PA">
                <a:solidFill>
                  <a:schemeClr val="tx1"/>
                </a:solidFill>
              </a:rPr>
              <a:t>Apache</a:t>
            </a:r>
            <a:endParaRPr lang="es-ES" altLang="es-PA">
              <a:solidFill>
                <a:schemeClr val="tx1"/>
              </a:solidFill>
            </a:endParaRPr>
          </a:p>
        </p:txBody>
      </p:sp>
      <p:sp>
        <p:nvSpPr>
          <p:cNvPr id="29704" name="Oval 9">
            <a:extLst>
              <a:ext uri="{FF2B5EF4-FFF2-40B4-BE49-F238E27FC236}">
                <a16:creationId xmlns:a16="http://schemas.microsoft.com/office/drawing/2014/main" id="{561ACF81-3D93-455B-B2A8-5EF548ABA27A}"/>
              </a:ext>
            </a:extLst>
          </p:cNvPr>
          <p:cNvSpPr>
            <a:spLocks noChangeArrowheads="1"/>
          </p:cNvSpPr>
          <p:nvPr/>
        </p:nvSpPr>
        <p:spPr bwMode="auto">
          <a:xfrm>
            <a:off x="3181350" y="6180138"/>
            <a:ext cx="1504950" cy="59690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a:solidFill>
                  <a:schemeClr val="tx1"/>
                </a:solidFill>
              </a:rPr>
              <a:t>configurar</a:t>
            </a:r>
          </a:p>
          <a:p>
            <a:pPr algn="ctr" eaLnBrk="1" hangingPunct="1">
              <a:spcBef>
                <a:spcPct val="0"/>
              </a:spcBef>
              <a:buClrTx/>
              <a:buSzTx/>
              <a:buFontTx/>
              <a:buNone/>
            </a:pPr>
            <a:r>
              <a:rPr lang="en-US" altLang="es-PA">
                <a:solidFill>
                  <a:schemeClr val="tx1"/>
                </a:solidFill>
              </a:rPr>
              <a:t>PHP</a:t>
            </a:r>
            <a:endParaRPr lang="es-ES" altLang="es-PA">
              <a:solidFill>
                <a:schemeClr val="tx1"/>
              </a:solidFill>
            </a:endParaRPr>
          </a:p>
        </p:txBody>
      </p:sp>
      <p:sp>
        <p:nvSpPr>
          <p:cNvPr id="29705" name="Oval 10">
            <a:extLst>
              <a:ext uri="{FF2B5EF4-FFF2-40B4-BE49-F238E27FC236}">
                <a16:creationId xmlns:a16="http://schemas.microsoft.com/office/drawing/2014/main" id="{95B78257-8478-44C9-A449-DB3EAE333C56}"/>
              </a:ext>
            </a:extLst>
          </p:cNvPr>
          <p:cNvSpPr>
            <a:spLocks noChangeArrowheads="1"/>
          </p:cNvSpPr>
          <p:nvPr/>
        </p:nvSpPr>
        <p:spPr bwMode="auto">
          <a:xfrm>
            <a:off x="4838700" y="3803650"/>
            <a:ext cx="1504950" cy="596900"/>
          </a:xfrm>
          <a:prstGeom prst="ellipse">
            <a:avLst/>
          </a:prstGeom>
          <a:solidFill>
            <a:srgbClr val="FFCC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a:solidFill>
                  <a:schemeClr val="tx1"/>
                </a:solidFill>
              </a:rPr>
              <a:t>configurar</a:t>
            </a:r>
          </a:p>
          <a:p>
            <a:pPr algn="ctr" eaLnBrk="1" hangingPunct="1">
              <a:spcBef>
                <a:spcPct val="0"/>
              </a:spcBef>
              <a:buClrTx/>
              <a:buSzTx/>
              <a:buFontTx/>
              <a:buNone/>
            </a:pPr>
            <a:r>
              <a:rPr lang="en-US" altLang="es-PA">
                <a:solidFill>
                  <a:schemeClr val="tx1"/>
                </a:solidFill>
              </a:rPr>
              <a:t>PHP</a:t>
            </a:r>
            <a:endParaRPr lang="es-ES" altLang="es-PA">
              <a:solidFill>
                <a:schemeClr val="tx1"/>
              </a:solidFill>
            </a:endParaRPr>
          </a:p>
        </p:txBody>
      </p:sp>
      <p:cxnSp>
        <p:nvCxnSpPr>
          <p:cNvPr id="29706" name="AutoShape 11">
            <a:extLst>
              <a:ext uri="{FF2B5EF4-FFF2-40B4-BE49-F238E27FC236}">
                <a16:creationId xmlns:a16="http://schemas.microsoft.com/office/drawing/2014/main" id="{E7DD390B-11AD-4CEE-832D-FDF10A834DEC}"/>
              </a:ext>
            </a:extLst>
          </p:cNvPr>
          <p:cNvCxnSpPr>
            <a:cxnSpLocks noChangeShapeType="1"/>
            <a:stCxn id="29700" idx="4"/>
            <a:endCxn id="29699" idx="0"/>
          </p:cNvCxnSpPr>
          <p:nvPr/>
        </p:nvCxnSpPr>
        <p:spPr bwMode="auto">
          <a:xfrm>
            <a:off x="2998788" y="2889250"/>
            <a:ext cx="0" cy="769938"/>
          </a:xfrm>
          <a:prstGeom prst="straightConnector1">
            <a:avLst/>
          </a:prstGeom>
          <a:noFill/>
          <a:ln w="762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7" name="AutoShape 12">
            <a:extLst>
              <a:ext uri="{FF2B5EF4-FFF2-40B4-BE49-F238E27FC236}">
                <a16:creationId xmlns:a16="http://schemas.microsoft.com/office/drawing/2014/main" id="{9A09163E-D55A-4F85-BE01-D19F0F41E802}"/>
              </a:ext>
            </a:extLst>
          </p:cNvPr>
          <p:cNvCxnSpPr>
            <a:cxnSpLocks noChangeShapeType="1"/>
            <a:stCxn id="29699" idx="4"/>
            <a:endCxn id="29701" idx="0"/>
          </p:cNvCxnSpPr>
          <p:nvPr/>
        </p:nvCxnSpPr>
        <p:spPr bwMode="auto">
          <a:xfrm>
            <a:off x="2998788" y="4256088"/>
            <a:ext cx="0" cy="700087"/>
          </a:xfrm>
          <a:prstGeom prst="straightConnector1">
            <a:avLst/>
          </a:prstGeom>
          <a:noFill/>
          <a:ln w="762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8" name="AutoShape 13">
            <a:extLst>
              <a:ext uri="{FF2B5EF4-FFF2-40B4-BE49-F238E27FC236}">
                <a16:creationId xmlns:a16="http://schemas.microsoft.com/office/drawing/2014/main" id="{650C7DAC-7AC7-49DF-9AFC-F217CEEA6BEA}"/>
              </a:ext>
            </a:extLst>
          </p:cNvPr>
          <p:cNvCxnSpPr>
            <a:cxnSpLocks noChangeShapeType="1"/>
            <a:stCxn id="29701" idx="4"/>
            <a:endCxn id="29703" idx="0"/>
          </p:cNvCxnSpPr>
          <p:nvPr/>
        </p:nvCxnSpPr>
        <p:spPr bwMode="auto">
          <a:xfrm flipH="1">
            <a:off x="2062163" y="5553075"/>
            <a:ext cx="936625" cy="627063"/>
          </a:xfrm>
          <a:prstGeom prst="straightConnector1">
            <a:avLst/>
          </a:prstGeom>
          <a:noFill/>
          <a:ln w="76200">
            <a:solidFill>
              <a:schemeClr val="bg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09" name="AutoShape 14">
            <a:extLst>
              <a:ext uri="{FF2B5EF4-FFF2-40B4-BE49-F238E27FC236}">
                <a16:creationId xmlns:a16="http://schemas.microsoft.com/office/drawing/2014/main" id="{C60C9C41-8935-4F88-A4C5-AB1103245C30}"/>
              </a:ext>
            </a:extLst>
          </p:cNvPr>
          <p:cNvCxnSpPr>
            <a:cxnSpLocks noChangeShapeType="1"/>
            <a:stCxn id="29701" idx="4"/>
            <a:endCxn id="29704" idx="0"/>
          </p:cNvCxnSpPr>
          <p:nvPr/>
        </p:nvCxnSpPr>
        <p:spPr bwMode="auto">
          <a:xfrm>
            <a:off x="2998788" y="5553075"/>
            <a:ext cx="935037" cy="627063"/>
          </a:xfrm>
          <a:prstGeom prst="straightConnector1">
            <a:avLst/>
          </a:prstGeom>
          <a:noFill/>
          <a:ln w="76200">
            <a:solidFill>
              <a:schemeClr val="bg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0" name="AutoShape 15">
            <a:extLst>
              <a:ext uri="{FF2B5EF4-FFF2-40B4-BE49-F238E27FC236}">
                <a16:creationId xmlns:a16="http://schemas.microsoft.com/office/drawing/2014/main" id="{B86EA56E-1EE6-43E5-8923-2ABF26BCF1C3}"/>
              </a:ext>
            </a:extLst>
          </p:cNvPr>
          <p:cNvCxnSpPr>
            <a:cxnSpLocks noChangeShapeType="1"/>
            <a:stCxn id="29701" idx="7"/>
            <a:endCxn id="29702" idx="2"/>
          </p:cNvCxnSpPr>
          <p:nvPr/>
        </p:nvCxnSpPr>
        <p:spPr bwMode="auto">
          <a:xfrm flipV="1">
            <a:off x="3530600" y="2590800"/>
            <a:ext cx="1308100" cy="2452688"/>
          </a:xfrm>
          <a:prstGeom prst="straightConnector1">
            <a:avLst/>
          </a:prstGeom>
          <a:noFill/>
          <a:ln w="762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1" name="AutoShape 16">
            <a:extLst>
              <a:ext uri="{FF2B5EF4-FFF2-40B4-BE49-F238E27FC236}">
                <a16:creationId xmlns:a16="http://schemas.microsoft.com/office/drawing/2014/main" id="{A8727217-C928-42EF-88F1-0CD319351D6E}"/>
              </a:ext>
            </a:extLst>
          </p:cNvPr>
          <p:cNvCxnSpPr>
            <a:cxnSpLocks noChangeShapeType="1"/>
            <a:stCxn id="29702" idx="4"/>
            <a:endCxn id="29705" idx="0"/>
          </p:cNvCxnSpPr>
          <p:nvPr/>
        </p:nvCxnSpPr>
        <p:spPr bwMode="auto">
          <a:xfrm>
            <a:off x="5591175" y="2889250"/>
            <a:ext cx="0" cy="914400"/>
          </a:xfrm>
          <a:prstGeom prst="straightConnector1">
            <a:avLst/>
          </a:prstGeom>
          <a:noFill/>
          <a:ln w="76200">
            <a:solidFill>
              <a:schemeClr val="bg2"/>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712" name="AutoShape 17">
            <a:extLst>
              <a:ext uri="{FF2B5EF4-FFF2-40B4-BE49-F238E27FC236}">
                <a16:creationId xmlns:a16="http://schemas.microsoft.com/office/drawing/2014/main" id="{36CDA2A5-9BE4-42B4-8CDF-AD30EFD1DCFA}"/>
              </a:ext>
            </a:extLst>
          </p:cNvPr>
          <p:cNvCxnSpPr>
            <a:cxnSpLocks noChangeShapeType="1"/>
            <a:stCxn id="29702" idx="6"/>
            <a:endCxn id="29698" idx="2"/>
          </p:cNvCxnSpPr>
          <p:nvPr/>
        </p:nvCxnSpPr>
        <p:spPr bwMode="auto">
          <a:xfrm>
            <a:off x="6343650" y="2590800"/>
            <a:ext cx="1087438" cy="0"/>
          </a:xfrm>
          <a:prstGeom prst="straightConnector1">
            <a:avLst/>
          </a:prstGeom>
          <a:noFill/>
          <a:ln w="7620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394" name="Text Box 18">
            <a:extLst>
              <a:ext uri="{FF2B5EF4-FFF2-40B4-BE49-F238E27FC236}">
                <a16:creationId xmlns:a16="http://schemas.microsoft.com/office/drawing/2014/main" id="{9FB7A6E8-C91D-4E00-A30F-680F79199C52}"/>
              </a:ext>
            </a:extLst>
          </p:cNvPr>
          <p:cNvSpPr txBox="1">
            <a:spLocks noChangeArrowheads="1"/>
          </p:cNvSpPr>
          <p:nvPr/>
        </p:nvSpPr>
        <p:spPr bwMode="auto">
          <a:xfrm>
            <a:off x="5948363" y="5105400"/>
            <a:ext cx="5643562"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ts val="1000"/>
              </a:spcBef>
              <a:spcAft>
                <a:spcPts val="0"/>
              </a:spcAft>
              <a:buClr>
                <a:schemeClr val="accent1"/>
              </a:buClr>
              <a:buSzPct val="80000"/>
              <a:defRPr/>
            </a:pPr>
            <a:r>
              <a:rPr lang="en-US" altLang="es-PA" sz="2000" dirty="0" err="1">
                <a:solidFill>
                  <a:schemeClr val="tx1">
                    <a:lumMod val="75000"/>
                    <a:lumOff val="25000"/>
                  </a:schemeClr>
                </a:solidFill>
                <a:latin typeface="+mn-lt"/>
              </a:rPr>
              <a:t>En</a:t>
            </a:r>
            <a:r>
              <a:rPr lang="en-US" altLang="es-PA" sz="2000" dirty="0">
                <a:solidFill>
                  <a:schemeClr val="tx1">
                    <a:lumMod val="75000"/>
                    <a:lumOff val="25000"/>
                  </a:schemeClr>
                </a:solidFill>
                <a:latin typeface="+mn-lt"/>
              </a:rPr>
              <a:t> la </a:t>
            </a:r>
            <a:r>
              <a:rPr lang="en-US" altLang="es-PA" sz="2000" dirty="0" err="1">
                <a:solidFill>
                  <a:schemeClr val="tx1">
                    <a:lumMod val="75000"/>
                    <a:lumOff val="25000"/>
                  </a:schemeClr>
                </a:solidFill>
                <a:latin typeface="+mn-lt"/>
              </a:rPr>
              <a:t>instalación</a:t>
            </a:r>
            <a:r>
              <a:rPr lang="en-US" altLang="es-PA" sz="2000" dirty="0">
                <a:solidFill>
                  <a:schemeClr val="tx1">
                    <a:lumMod val="75000"/>
                    <a:lumOff val="25000"/>
                  </a:schemeClr>
                </a:solidFill>
                <a:latin typeface="+mn-lt"/>
              </a:rPr>
              <a:t> manual hay que </a:t>
            </a:r>
            <a:r>
              <a:rPr lang="en-US" altLang="es-PA" sz="2000" dirty="0" err="1">
                <a:solidFill>
                  <a:schemeClr val="tx1">
                    <a:lumMod val="75000"/>
                    <a:lumOff val="25000"/>
                  </a:schemeClr>
                </a:solidFill>
                <a:latin typeface="+mn-lt"/>
              </a:rPr>
              <a:t>bajar</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cada</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componente</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instalarlo</a:t>
            </a:r>
            <a:r>
              <a:rPr lang="en-US" altLang="es-PA" sz="2000" dirty="0">
                <a:solidFill>
                  <a:schemeClr val="tx1">
                    <a:lumMod val="75000"/>
                    <a:lumOff val="25000"/>
                  </a:schemeClr>
                </a:solidFill>
                <a:latin typeface="+mn-lt"/>
              </a:rPr>
              <a:t> y </a:t>
            </a:r>
            <a:r>
              <a:rPr lang="en-US" altLang="es-PA" sz="2000" dirty="0" err="1">
                <a:solidFill>
                  <a:schemeClr val="tx1">
                    <a:lumMod val="75000"/>
                    <a:lumOff val="25000"/>
                  </a:schemeClr>
                </a:solidFill>
                <a:latin typeface="+mn-lt"/>
              </a:rPr>
              <a:t>configurarlo</a:t>
            </a:r>
            <a:r>
              <a:rPr lang="en-US" altLang="es-PA" sz="2000" dirty="0">
                <a:solidFill>
                  <a:schemeClr val="tx1">
                    <a:lumMod val="75000"/>
                    <a:lumOff val="25000"/>
                  </a:schemeClr>
                </a:solidFill>
                <a:latin typeface="+mn-lt"/>
              </a:rPr>
              <a:t>.</a:t>
            </a:r>
            <a:endParaRPr lang="es-ES" altLang="es-PA" sz="2000" dirty="0">
              <a:solidFill>
                <a:schemeClr val="tx1">
                  <a:lumMod val="75000"/>
                  <a:lumOff val="25000"/>
                </a:schemeClr>
              </a:solidFill>
              <a:latin typeface="+mn-lt"/>
            </a:endParaRPr>
          </a:p>
        </p:txBody>
      </p:sp>
      <p:pic>
        <p:nvPicPr>
          <p:cNvPr id="29714" name="Picture 19">
            <a:extLst>
              <a:ext uri="{FF2B5EF4-FFF2-40B4-BE49-F238E27FC236}">
                <a16:creationId xmlns:a16="http://schemas.microsoft.com/office/drawing/2014/main" id="{6E48F840-387B-41E2-A753-75F0F1FC4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938" y="2209800"/>
            <a:ext cx="1144587"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15" name="Picture 20" descr="180px-PHP-logo">
            <a:extLst>
              <a:ext uri="{FF2B5EF4-FFF2-40B4-BE49-F238E27FC236}">
                <a16:creationId xmlns:a16="http://schemas.microsoft.com/office/drawing/2014/main" id="{E0406067-1956-46FA-94F1-DB92D1F4E0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735388"/>
            <a:ext cx="7524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6" name="Picture 21">
            <a:extLst>
              <a:ext uri="{FF2B5EF4-FFF2-40B4-BE49-F238E27FC236}">
                <a16:creationId xmlns:a16="http://schemas.microsoft.com/office/drawing/2014/main" id="{D12A9ECB-5F9D-4533-86B9-9F56C62BFE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8363" y="3052763"/>
            <a:ext cx="79216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17" name="Título 2">
            <a:extLst>
              <a:ext uri="{FF2B5EF4-FFF2-40B4-BE49-F238E27FC236}">
                <a16:creationId xmlns:a16="http://schemas.microsoft.com/office/drawing/2014/main" id="{C9747433-F50F-4408-8565-0D82E1BC8324}"/>
              </a:ext>
            </a:extLst>
          </p:cNvPr>
          <p:cNvSpPr>
            <a:spLocks noGrp="1" noChangeArrowheads="1"/>
          </p:cNvSpPr>
          <p:nvPr>
            <p:ph type="title"/>
          </p:nvPr>
        </p:nvSpPr>
        <p:spPr/>
        <p:txBody>
          <a:bodyPr/>
          <a:lstStyle/>
          <a:p>
            <a:pPr eaLnBrk="1" hangingPunct="1"/>
            <a:r>
              <a:rPr lang="es-PA" altLang="es-PA"/>
              <a:t>Instalación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5">
            <a:extLst>
              <a:ext uri="{FF2B5EF4-FFF2-40B4-BE49-F238E27FC236}">
                <a16:creationId xmlns:a16="http://schemas.microsoft.com/office/drawing/2014/main" id="{DCCE7F9C-B775-4EE4-87A3-543BE092705B}"/>
              </a:ext>
            </a:extLst>
          </p:cNvPr>
          <p:cNvSpPr>
            <a:spLocks noGrp="1" noChangeArrowheads="1"/>
          </p:cNvSpPr>
          <p:nvPr>
            <p:ph idx="1"/>
          </p:nvPr>
        </p:nvSpPr>
        <p:spPr>
          <a:xfrm>
            <a:off x="6024563" y="2478088"/>
            <a:ext cx="5759450" cy="4191000"/>
          </a:xfrm>
          <a:extLst>
            <a:ext uri="{91240B29-F687-4F45-9708-019B960494DF}">
              <a14:hiddenLine xmlns:a14="http://schemas.microsoft.com/office/drawing/2010/main" w="9525" cap="flat" cmpd="sng" algn="ctr">
                <a:solidFill>
                  <a:schemeClr val="accent2"/>
                </a:solidFill>
                <a:prstDash val="solid"/>
                <a:miter lim="800000"/>
                <a:headEnd/>
                <a:tailEnd/>
              </a14:hiddenLine>
            </a:ext>
          </a:extLst>
        </p:spPr>
        <p:txBody>
          <a:bodyPr/>
          <a:lstStyle/>
          <a:p>
            <a:pPr eaLnBrk="1" hangingPunct="1">
              <a:lnSpc>
                <a:spcPct val="90000"/>
              </a:lnSpc>
            </a:pPr>
            <a:r>
              <a:rPr lang="en-US" altLang="es-PA"/>
              <a:t>Típicamente, PHP se instala para trabajar junto con Apache y MySQL</a:t>
            </a:r>
          </a:p>
          <a:p>
            <a:pPr eaLnBrk="1" hangingPunct="1">
              <a:lnSpc>
                <a:spcPct val="90000"/>
              </a:lnSpc>
            </a:pPr>
            <a:endParaRPr lang="en-US" altLang="es-PA"/>
          </a:p>
          <a:p>
            <a:pPr eaLnBrk="1" hangingPunct="1">
              <a:lnSpc>
                <a:spcPct val="90000"/>
              </a:lnSpc>
            </a:pPr>
            <a:endParaRPr lang="en-US" altLang="es-PA"/>
          </a:p>
          <a:p>
            <a:pPr eaLnBrk="1" hangingPunct="1">
              <a:lnSpc>
                <a:spcPct val="90000"/>
              </a:lnSpc>
            </a:pPr>
            <a:endParaRPr lang="en-US" altLang="es-PA"/>
          </a:p>
          <a:p>
            <a:pPr eaLnBrk="1" hangingPunct="1">
              <a:lnSpc>
                <a:spcPct val="90000"/>
              </a:lnSpc>
            </a:pPr>
            <a:r>
              <a:rPr lang="en-US" altLang="es-PA"/>
              <a:t>Cuando la instalación aparece en Linux, se la llama LAMP</a:t>
            </a:r>
          </a:p>
          <a:p>
            <a:pPr eaLnBrk="1" hangingPunct="1">
              <a:lnSpc>
                <a:spcPct val="90000"/>
              </a:lnSpc>
            </a:pPr>
            <a:endParaRPr lang="en-US" altLang="es-PA"/>
          </a:p>
          <a:p>
            <a:pPr eaLnBrk="1" hangingPunct="1">
              <a:lnSpc>
                <a:spcPct val="90000"/>
              </a:lnSpc>
            </a:pPr>
            <a:endParaRPr lang="en-US" altLang="es-PA"/>
          </a:p>
          <a:p>
            <a:pPr eaLnBrk="1" hangingPunct="1">
              <a:lnSpc>
                <a:spcPct val="90000"/>
              </a:lnSpc>
            </a:pPr>
            <a:r>
              <a:rPr lang="en-US" altLang="es-PA"/>
              <a:t>Cuando la instalación aparece en Windows, se la llama WAMP</a:t>
            </a:r>
          </a:p>
        </p:txBody>
      </p:sp>
      <p:pic>
        <p:nvPicPr>
          <p:cNvPr id="31747" name="Picture 19">
            <a:extLst>
              <a:ext uri="{FF2B5EF4-FFF2-40B4-BE49-F238E27FC236}">
                <a16:creationId xmlns:a16="http://schemas.microsoft.com/office/drawing/2014/main" id="{E2944537-8E00-4A17-AA67-125F8D021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3438" y="2314575"/>
            <a:ext cx="946150"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8" name="Picture 20" descr="180px-PHP-logo">
            <a:extLst>
              <a:ext uri="{FF2B5EF4-FFF2-40B4-BE49-F238E27FC236}">
                <a16:creationId xmlns:a16="http://schemas.microsoft.com/office/drawing/2014/main" id="{FAC5A53B-CE7E-4B25-8EF7-FC0EE1AD17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0" y="2478088"/>
            <a:ext cx="75247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21">
            <a:extLst>
              <a:ext uri="{FF2B5EF4-FFF2-40B4-BE49-F238E27FC236}">
                <a16:creationId xmlns:a16="http://schemas.microsoft.com/office/drawing/2014/main" id="{121C2CB9-7DC5-4878-A5E5-DF4BFC3EE2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19488" y="2484438"/>
            <a:ext cx="595312"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0" name="Picture 25">
            <a:extLst>
              <a:ext uri="{FF2B5EF4-FFF2-40B4-BE49-F238E27FC236}">
                <a16:creationId xmlns:a16="http://schemas.microsoft.com/office/drawing/2014/main" id="{5BC0C757-E01B-496D-8098-65386A7260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7750" y="2078038"/>
            <a:ext cx="677863" cy="919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1" name="Text Box 27">
            <a:extLst>
              <a:ext uri="{FF2B5EF4-FFF2-40B4-BE49-F238E27FC236}">
                <a16:creationId xmlns:a16="http://schemas.microsoft.com/office/drawing/2014/main" id="{54A82EBE-4447-4968-90AF-34F75794645D}"/>
              </a:ext>
            </a:extLst>
          </p:cNvPr>
          <p:cNvSpPr txBox="1">
            <a:spLocks noChangeArrowheads="1"/>
          </p:cNvSpPr>
          <p:nvPr/>
        </p:nvSpPr>
        <p:spPr bwMode="auto">
          <a:xfrm>
            <a:off x="2243138" y="3032125"/>
            <a:ext cx="534987"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4000">
                <a:solidFill>
                  <a:schemeClr val="bg2"/>
                </a:solidFill>
                <a:latin typeface="Lucida Sans" panose="020B0602030504020204" pitchFamily="34" charset="0"/>
              </a:rPr>
              <a:t>A</a:t>
            </a:r>
            <a:endParaRPr lang="es-ES" altLang="es-PA" sz="4000">
              <a:solidFill>
                <a:schemeClr val="bg2"/>
              </a:solidFill>
              <a:latin typeface="Lucida Sans" panose="020B0602030504020204" pitchFamily="34" charset="0"/>
            </a:endParaRPr>
          </a:p>
        </p:txBody>
      </p:sp>
      <p:sp>
        <p:nvSpPr>
          <p:cNvPr id="31752" name="Text Box 28">
            <a:extLst>
              <a:ext uri="{FF2B5EF4-FFF2-40B4-BE49-F238E27FC236}">
                <a16:creationId xmlns:a16="http://schemas.microsoft.com/office/drawing/2014/main" id="{9FDF13A4-A03A-405E-A4F2-2181C08E528A}"/>
              </a:ext>
            </a:extLst>
          </p:cNvPr>
          <p:cNvSpPr txBox="1">
            <a:spLocks noChangeArrowheads="1"/>
          </p:cNvSpPr>
          <p:nvPr/>
        </p:nvSpPr>
        <p:spPr bwMode="auto">
          <a:xfrm>
            <a:off x="3479800" y="3032125"/>
            <a:ext cx="6223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4000">
                <a:solidFill>
                  <a:schemeClr val="bg2"/>
                </a:solidFill>
                <a:latin typeface="Lucida Sans" panose="020B0602030504020204" pitchFamily="34" charset="0"/>
              </a:rPr>
              <a:t>M</a:t>
            </a:r>
            <a:endParaRPr lang="es-ES" altLang="es-PA" sz="4000">
              <a:solidFill>
                <a:schemeClr val="bg2"/>
              </a:solidFill>
              <a:latin typeface="Lucida Sans" panose="020B0602030504020204" pitchFamily="34" charset="0"/>
            </a:endParaRPr>
          </a:p>
        </p:txBody>
      </p:sp>
      <p:sp>
        <p:nvSpPr>
          <p:cNvPr id="31753" name="Text Box 29">
            <a:extLst>
              <a:ext uri="{FF2B5EF4-FFF2-40B4-BE49-F238E27FC236}">
                <a16:creationId xmlns:a16="http://schemas.microsoft.com/office/drawing/2014/main" id="{20289394-F43D-40B0-B96A-393AAF83D442}"/>
              </a:ext>
            </a:extLst>
          </p:cNvPr>
          <p:cNvSpPr txBox="1">
            <a:spLocks noChangeArrowheads="1"/>
          </p:cNvSpPr>
          <p:nvPr/>
        </p:nvSpPr>
        <p:spPr bwMode="auto">
          <a:xfrm>
            <a:off x="4833938" y="3032125"/>
            <a:ext cx="465137"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4000">
                <a:solidFill>
                  <a:schemeClr val="bg2"/>
                </a:solidFill>
                <a:latin typeface="Lucida Sans" panose="020B0602030504020204" pitchFamily="34" charset="0"/>
              </a:rPr>
              <a:t>P</a:t>
            </a:r>
            <a:endParaRPr lang="es-ES" altLang="es-PA" sz="4000">
              <a:solidFill>
                <a:schemeClr val="bg2"/>
              </a:solidFill>
              <a:latin typeface="Lucida Sans" panose="020B0602030504020204" pitchFamily="34" charset="0"/>
            </a:endParaRPr>
          </a:p>
        </p:txBody>
      </p:sp>
      <p:pic>
        <p:nvPicPr>
          <p:cNvPr id="31754" name="Picture 30">
            <a:extLst>
              <a:ext uri="{FF2B5EF4-FFF2-40B4-BE49-F238E27FC236}">
                <a16:creationId xmlns:a16="http://schemas.microsoft.com/office/drawing/2014/main" id="{7A054E2F-EADB-49A2-83B6-4AD0A8576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0900" y="3900488"/>
            <a:ext cx="946150" cy="70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5" name="Picture 31" descr="180px-PHP-logo">
            <a:extLst>
              <a:ext uri="{FF2B5EF4-FFF2-40B4-BE49-F238E27FC236}">
                <a16:creationId xmlns:a16="http://schemas.microsoft.com/office/drawing/2014/main" id="{96376365-8023-4C54-A08F-BEEFAC3983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4064000"/>
            <a:ext cx="752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6" name="Picture 32">
            <a:extLst>
              <a:ext uri="{FF2B5EF4-FFF2-40B4-BE49-F238E27FC236}">
                <a16:creationId xmlns:a16="http://schemas.microsoft.com/office/drawing/2014/main" id="{A97FD91E-F5FD-40F1-90BE-1781C38781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6950" y="4070350"/>
            <a:ext cx="595313"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7" name="Text Box 35">
            <a:extLst>
              <a:ext uri="{FF2B5EF4-FFF2-40B4-BE49-F238E27FC236}">
                <a16:creationId xmlns:a16="http://schemas.microsoft.com/office/drawing/2014/main" id="{E1E9EEBA-B732-46D7-96AC-D3BC3B842BA5}"/>
              </a:ext>
            </a:extLst>
          </p:cNvPr>
          <p:cNvSpPr txBox="1">
            <a:spLocks noChangeArrowheads="1"/>
          </p:cNvSpPr>
          <p:nvPr/>
        </p:nvSpPr>
        <p:spPr bwMode="auto">
          <a:xfrm>
            <a:off x="2260600" y="4494213"/>
            <a:ext cx="534988"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4000">
                <a:solidFill>
                  <a:schemeClr val="bg2"/>
                </a:solidFill>
                <a:latin typeface="Lucida Sans" panose="020B0602030504020204" pitchFamily="34" charset="0"/>
              </a:rPr>
              <a:t>A</a:t>
            </a:r>
            <a:endParaRPr lang="es-ES" altLang="es-PA" sz="4000">
              <a:solidFill>
                <a:schemeClr val="bg2"/>
              </a:solidFill>
              <a:latin typeface="Lucida Sans" panose="020B0602030504020204" pitchFamily="34" charset="0"/>
            </a:endParaRPr>
          </a:p>
        </p:txBody>
      </p:sp>
      <p:sp>
        <p:nvSpPr>
          <p:cNvPr id="31758" name="Text Box 36">
            <a:extLst>
              <a:ext uri="{FF2B5EF4-FFF2-40B4-BE49-F238E27FC236}">
                <a16:creationId xmlns:a16="http://schemas.microsoft.com/office/drawing/2014/main" id="{077B75CB-58D6-474F-8868-A996F688CFA9}"/>
              </a:ext>
            </a:extLst>
          </p:cNvPr>
          <p:cNvSpPr txBox="1">
            <a:spLocks noChangeArrowheads="1"/>
          </p:cNvSpPr>
          <p:nvPr/>
        </p:nvSpPr>
        <p:spPr bwMode="auto">
          <a:xfrm>
            <a:off x="3497263" y="4494213"/>
            <a:ext cx="6223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4000">
                <a:solidFill>
                  <a:schemeClr val="bg2"/>
                </a:solidFill>
                <a:latin typeface="Lucida Sans" panose="020B0602030504020204" pitchFamily="34" charset="0"/>
              </a:rPr>
              <a:t>M</a:t>
            </a:r>
            <a:endParaRPr lang="es-ES" altLang="es-PA" sz="4000">
              <a:solidFill>
                <a:schemeClr val="bg2"/>
              </a:solidFill>
              <a:latin typeface="Lucida Sans" panose="020B0602030504020204" pitchFamily="34" charset="0"/>
            </a:endParaRPr>
          </a:p>
        </p:txBody>
      </p:sp>
      <p:sp>
        <p:nvSpPr>
          <p:cNvPr id="31759" name="Text Box 37">
            <a:extLst>
              <a:ext uri="{FF2B5EF4-FFF2-40B4-BE49-F238E27FC236}">
                <a16:creationId xmlns:a16="http://schemas.microsoft.com/office/drawing/2014/main" id="{1ECD867A-3BD9-4B6A-9449-78FC3F19CFA9}"/>
              </a:ext>
            </a:extLst>
          </p:cNvPr>
          <p:cNvSpPr txBox="1">
            <a:spLocks noChangeArrowheads="1"/>
          </p:cNvSpPr>
          <p:nvPr/>
        </p:nvSpPr>
        <p:spPr bwMode="auto">
          <a:xfrm>
            <a:off x="4851400" y="4494213"/>
            <a:ext cx="465138"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4000">
                <a:solidFill>
                  <a:schemeClr val="bg2"/>
                </a:solidFill>
                <a:latin typeface="Lucida Sans" panose="020B0602030504020204" pitchFamily="34" charset="0"/>
              </a:rPr>
              <a:t>P</a:t>
            </a:r>
            <a:endParaRPr lang="es-ES" altLang="es-PA" sz="4000">
              <a:solidFill>
                <a:schemeClr val="bg2"/>
              </a:solidFill>
              <a:latin typeface="Lucida Sans" panose="020B0602030504020204" pitchFamily="34" charset="0"/>
            </a:endParaRPr>
          </a:p>
        </p:txBody>
      </p:sp>
      <p:pic>
        <p:nvPicPr>
          <p:cNvPr id="31760" name="Picture 38">
            <a:extLst>
              <a:ext uri="{FF2B5EF4-FFF2-40B4-BE49-F238E27FC236}">
                <a16:creationId xmlns:a16="http://schemas.microsoft.com/office/drawing/2014/main" id="{6F1535D2-F7FE-4F29-9C9F-FC39476243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075" y="3714750"/>
            <a:ext cx="1028700" cy="78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61" name="Picture 40">
            <a:extLst>
              <a:ext uri="{FF2B5EF4-FFF2-40B4-BE49-F238E27FC236}">
                <a16:creationId xmlns:a16="http://schemas.microsoft.com/office/drawing/2014/main" id="{1F8F3F89-4EAF-429E-95EF-F9DC317C855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9988" y="5445125"/>
            <a:ext cx="5334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62" name="Picture 41">
            <a:extLst>
              <a:ext uri="{FF2B5EF4-FFF2-40B4-BE49-F238E27FC236}">
                <a16:creationId xmlns:a16="http://schemas.microsoft.com/office/drawing/2014/main" id="{74C8FE15-DA8C-4ECC-90CB-0DB3141A5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0900" y="5422900"/>
            <a:ext cx="946150"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63" name="Picture 42" descr="180px-PHP-logo">
            <a:extLst>
              <a:ext uri="{FF2B5EF4-FFF2-40B4-BE49-F238E27FC236}">
                <a16:creationId xmlns:a16="http://schemas.microsoft.com/office/drawing/2014/main" id="{CEF255F7-BB7A-43C6-82F3-29B918CD3C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5588000"/>
            <a:ext cx="752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4" name="Picture 43">
            <a:extLst>
              <a:ext uri="{FF2B5EF4-FFF2-40B4-BE49-F238E27FC236}">
                <a16:creationId xmlns:a16="http://schemas.microsoft.com/office/drawing/2014/main" id="{D980023D-C09E-42D2-8976-7FBBDCBB0D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6950" y="5592763"/>
            <a:ext cx="59531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65" name="Text Box 45">
            <a:extLst>
              <a:ext uri="{FF2B5EF4-FFF2-40B4-BE49-F238E27FC236}">
                <a16:creationId xmlns:a16="http://schemas.microsoft.com/office/drawing/2014/main" id="{E3A4E64A-E5B6-4E76-AA51-C0F9571CE441}"/>
              </a:ext>
            </a:extLst>
          </p:cNvPr>
          <p:cNvSpPr txBox="1">
            <a:spLocks noChangeArrowheads="1"/>
          </p:cNvSpPr>
          <p:nvPr/>
        </p:nvSpPr>
        <p:spPr bwMode="auto">
          <a:xfrm>
            <a:off x="2260600" y="6142038"/>
            <a:ext cx="534988"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4000">
                <a:solidFill>
                  <a:schemeClr val="bg2"/>
                </a:solidFill>
                <a:latin typeface="Lucida Sans" panose="020B0602030504020204" pitchFamily="34" charset="0"/>
              </a:rPr>
              <a:t>A</a:t>
            </a:r>
            <a:endParaRPr lang="es-ES" altLang="es-PA" sz="4000">
              <a:solidFill>
                <a:schemeClr val="bg2"/>
              </a:solidFill>
              <a:latin typeface="Lucida Sans" panose="020B0602030504020204" pitchFamily="34" charset="0"/>
            </a:endParaRPr>
          </a:p>
        </p:txBody>
      </p:sp>
      <p:sp>
        <p:nvSpPr>
          <p:cNvPr id="31766" name="Text Box 46">
            <a:extLst>
              <a:ext uri="{FF2B5EF4-FFF2-40B4-BE49-F238E27FC236}">
                <a16:creationId xmlns:a16="http://schemas.microsoft.com/office/drawing/2014/main" id="{AAFFBF14-A61A-4B64-88A1-3F5DF7B6F6E3}"/>
              </a:ext>
            </a:extLst>
          </p:cNvPr>
          <p:cNvSpPr txBox="1">
            <a:spLocks noChangeArrowheads="1"/>
          </p:cNvSpPr>
          <p:nvPr/>
        </p:nvSpPr>
        <p:spPr bwMode="auto">
          <a:xfrm>
            <a:off x="3497263" y="6142038"/>
            <a:ext cx="6223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4000">
                <a:solidFill>
                  <a:schemeClr val="bg2"/>
                </a:solidFill>
                <a:latin typeface="Lucida Sans" panose="020B0602030504020204" pitchFamily="34" charset="0"/>
              </a:rPr>
              <a:t>M</a:t>
            </a:r>
            <a:endParaRPr lang="es-ES" altLang="es-PA" sz="4000">
              <a:solidFill>
                <a:schemeClr val="bg2"/>
              </a:solidFill>
              <a:latin typeface="Lucida Sans" panose="020B0602030504020204" pitchFamily="34" charset="0"/>
            </a:endParaRPr>
          </a:p>
        </p:txBody>
      </p:sp>
      <p:sp>
        <p:nvSpPr>
          <p:cNvPr id="31767" name="Text Box 47">
            <a:extLst>
              <a:ext uri="{FF2B5EF4-FFF2-40B4-BE49-F238E27FC236}">
                <a16:creationId xmlns:a16="http://schemas.microsoft.com/office/drawing/2014/main" id="{1434066D-EE83-4ED6-A4FD-BB0F9BE431A8}"/>
              </a:ext>
            </a:extLst>
          </p:cNvPr>
          <p:cNvSpPr txBox="1">
            <a:spLocks noChangeArrowheads="1"/>
          </p:cNvSpPr>
          <p:nvPr/>
        </p:nvSpPr>
        <p:spPr bwMode="auto">
          <a:xfrm>
            <a:off x="4851400" y="6142038"/>
            <a:ext cx="465138"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4000">
                <a:solidFill>
                  <a:schemeClr val="bg2"/>
                </a:solidFill>
                <a:latin typeface="Lucida Sans" panose="020B0602030504020204" pitchFamily="34" charset="0"/>
              </a:rPr>
              <a:t>P</a:t>
            </a:r>
            <a:endParaRPr lang="es-ES" altLang="es-PA" sz="4000">
              <a:solidFill>
                <a:schemeClr val="bg2"/>
              </a:solidFill>
              <a:latin typeface="Lucida Sans" panose="020B0602030504020204" pitchFamily="34" charset="0"/>
            </a:endParaRPr>
          </a:p>
        </p:txBody>
      </p:sp>
      <p:sp>
        <p:nvSpPr>
          <p:cNvPr id="31768" name="AutoShape 49">
            <a:extLst>
              <a:ext uri="{FF2B5EF4-FFF2-40B4-BE49-F238E27FC236}">
                <a16:creationId xmlns:a16="http://schemas.microsoft.com/office/drawing/2014/main" id="{4769DF24-D6A9-4E58-84EF-3EE123F2630D}"/>
              </a:ext>
            </a:extLst>
          </p:cNvPr>
          <p:cNvSpPr>
            <a:spLocks noChangeArrowheads="1"/>
          </p:cNvSpPr>
          <p:nvPr/>
        </p:nvSpPr>
        <p:spPr bwMode="auto">
          <a:xfrm>
            <a:off x="1055688" y="3070225"/>
            <a:ext cx="647700" cy="485775"/>
          </a:xfrm>
          <a:prstGeom prst="roundRect">
            <a:avLst>
              <a:gd name="adj" fmla="val 16667"/>
            </a:avLst>
          </a:prstGeom>
          <a:solidFill>
            <a:srgbClr val="FF99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sz="4000">
                <a:solidFill>
                  <a:schemeClr val="bg1"/>
                </a:solidFill>
                <a:latin typeface="Lucida Sans" panose="020B0602030504020204" pitchFamily="34" charset="0"/>
              </a:rPr>
              <a:t>L</a:t>
            </a:r>
            <a:endParaRPr lang="es-ES" altLang="es-PA" sz="4000">
              <a:solidFill>
                <a:schemeClr val="bg1"/>
              </a:solidFill>
              <a:latin typeface="Lucida Sans" panose="020B0602030504020204" pitchFamily="34" charset="0"/>
            </a:endParaRPr>
          </a:p>
        </p:txBody>
      </p:sp>
      <p:sp>
        <p:nvSpPr>
          <p:cNvPr id="31769" name="AutoShape 50">
            <a:extLst>
              <a:ext uri="{FF2B5EF4-FFF2-40B4-BE49-F238E27FC236}">
                <a16:creationId xmlns:a16="http://schemas.microsoft.com/office/drawing/2014/main" id="{BDDF767F-ED8B-4644-AA33-A334F2031075}"/>
              </a:ext>
            </a:extLst>
          </p:cNvPr>
          <p:cNvSpPr>
            <a:spLocks noChangeArrowheads="1"/>
          </p:cNvSpPr>
          <p:nvPr/>
        </p:nvSpPr>
        <p:spPr bwMode="auto">
          <a:xfrm>
            <a:off x="1055688" y="4543425"/>
            <a:ext cx="647700" cy="485775"/>
          </a:xfrm>
          <a:prstGeom prst="roundRect">
            <a:avLst>
              <a:gd name="adj" fmla="val 16667"/>
            </a:avLst>
          </a:prstGeom>
          <a:solidFill>
            <a:srgbClr val="FF99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sz="4000">
                <a:solidFill>
                  <a:schemeClr val="bg1"/>
                </a:solidFill>
                <a:latin typeface="Lucida Sans" panose="020B0602030504020204" pitchFamily="34" charset="0"/>
              </a:rPr>
              <a:t>W</a:t>
            </a:r>
            <a:endParaRPr lang="es-ES" altLang="es-PA" sz="4000">
              <a:solidFill>
                <a:schemeClr val="bg1"/>
              </a:solidFill>
              <a:latin typeface="Lucida Sans" panose="020B0602030504020204" pitchFamily="34" charset="0"/>
            </a:endParaRPr>
          </a:p>
        </p:txBody>
      </p:sp>
      <p:sp>
        <p:nvSpPr>
          <p:cNvPr id="31770" name="AutoShape 51">
            <a:extLst>
              <a:ext uri="{FF2B5EF4-FFF2-40B4-BE49-F238E27FC236}">
                <a16:creationId xmlns:a16="http://schemas.microsoft.com/office/drawing/2014/main" id="{08F8841D-FD4B-4261-B59B-09FC9C674C28}"/>
              </a:ext>
            </a:extLst>
          </p:cNvPr>
          <p:cNvSpPr>
            <a:spLocks noChangeArrowheads="1"/>
          </p:cNvSpPr>
          <p:nvPr/>
        </p:nvSpPr>
        <p:spPr bwMode="auto">
          <a:xfrm>
            <a:off x="1055688" y="6165850"/>
            <a:ext cx="647700" cy="485775"/>
          </a:xfrm>
          <a:prstGeom prst="roundRect">
            <a:avLst>
              <a:gd name="adj" fmla="val 16667"/>
            </a:avLst>
          </a:prstGeom>
          <a:solidFill>
            <a:srgbClr val="FF990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sz="4000">
                <a:solidFill>
                  <a:schemeClr val="bg1"/>
                </a:solidFill>
                <a:latin typeface="Lucida Sans" panose="020B0602030504020204" pitchFamily="34" charset="0"/>
              </a:rPr>
              <a:t>M</a:t>
            </a:r>
            <a:endParaRPr lang="es-ES" altLang="es-PA" sz="4000">
              <a:solidFill>
                <a:schemeClr val="bg1"/>
              </a:solidFill>
              <a:latin typeface="Lucida Sans" panose="020B0602030504020204" pitchFamily="34" charset="0"/>
            </a:endParaRPr>
          </a:p>
        </p:txBody>
      </p:sp>
      <p:sp>
        <p:nvSpPr>
          <p:cNvPr id="31771" name="AutoShape 52">
            <a:extLst>
              <a:ext uri="{FF2B5EF4-FFF2-40B4-BE49-F238E27FC236}">
                <a16:creationId xmlns:a16="http://schemas.microsoft.com/office/drawing/2014/main" id="{B8C3CF2E-38FA-417A-8B50-9BFFE9BDBE9B}"/>
              </a:ext>
            </a:extLst>
          </p:cNvPr>
          <p:cNvSpPr>
            <a:spLocks noChangeArrowheads="1"/>
          </p:cNvSpPr>
          <p:nvPr/>
        </p:nvSpPr>
        <p:spPr bwMode="auto">
          <a:xfrm>
            <a:off x="766763" y="2078038"/>
            <a:ext cx="4968875" cy="1565275"/>
          </a:xfrm>
          <a:prstGeom prst="roundRect">
            <a:avLst>
              <a:gd name="adj" fmla="val 16667"/>
            </a:avLst>
          </a:prstGeom>
          <a:noFill/>
          <a:ln w="38100">
            <a:solidFill>
              <a:srgbClr val="99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31772" name="AutoShape 53">
            <a:extLst>
              <a:ext uri="{FF2B5EF4-FFF2-40B4-BE49-F238E27FC236}">
                <a16:creationId xmlns:a16="http://schemas.microsoft.com/office/drawing/2014/main" id="{63184001-53B4-41D5-81D7-22631E250E98}"/>
              </a:ext>
            </a:extLst>
          </p:cNvPr>
          <p:cNvSpPr>
            <a:spLocks noChangeArrowheads="1"/>
          </p:cNvSpPr>
          <p:nvPr/>
        </p:nvSpPr>
        <p:spPr bwMode="auto">
          <a:xfrm>
            <a:off x="766763" y="3805238"/>
            <a:ext cx="4968875" cy="1352550"/>
          </a:xfrm>
          <a:prstGeom prst="roundRect">
            <a:avLst>
              <a:gd name="adj" fmla="val 16667"/>
            </a:avLst>
          </a:prstGeom>
          <a:noFill/>
          <a:ln w="38100">
            <a:solidFill>
              <a:srgbClr val="99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31773" name="AutoShape 54">
            <a:extLst>
              <a:ext uri="{FF2B5EF4-FFF2-40B4-BE49-F238E27FC236}">
                <a16:creationId xmlns:a16="http://schemas.microsoft.com/office/drawing/2014/main" id="{CC0A3747-B023-4A9C-9296-18F6A05DB754}"/>
              </a:ext>
            </a:extLst>
          </p:cNvPr>
          <p:cNvSpPr>
            <a:spLocks noChangeArrowheads="1"/>
          </p:cNvSpPr>
          <p:nvPr/>
        </p:nvSpPr>
        <p:spPr bwMode="auto">
          <a:xfrm>
            <a:off x="766763" y="5311775"/>
            <a:ext cx="4968875" cy="1419225"/>
          </a:xfrm>
          <a:prstGeom prst="roundRect">
            <a:avLst>
              <a:gd name="adj" fmla="val 16667"/>
            </a:avLst>
          </a:prstGeom>
          <a:noFill/>
          <a:ln w="38100">
            <a:solidFill>
              <a:srgbClr val="9999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31774" name="Título 2">
            <a:extLst>
              <a:ext uri="{FF2B5EF4-FFF2-40B4-BE49-F238E27FC236}">
                <a16:creationId xmlns:a16="http://schemas.microsoft.com/office/drawing/2014/main" id="{9F9AF1C5-671E-4B52-A191-B38BC6C8E621}"/>
              </a:ext>
            </a:extLst>
          </p:cNvPr>
          <p:cNvSpPr>
            <a:spLocks noGrp="1" noChangeArrowheads="1"/>
          </p:cNvSpPr>
          <p:nvPr>
            <p:ph type="title"/>
          </p:nvPr>
        </p:nvSpPr>
        <p:spPr/>
        <p:txBody>
          <a:bodyPr/>
          <a:lstStyle/>
          <a:p>
            <a:pPr eaLnBrk="1" hangingPunct="1"/>
            <a:r>
              <a:rPr lang="es-PA" altLang="es-PA"/>
              <a:t>LAMP, WAMP, MAMP…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ítulo 1">
            <a:extLst>
              <a:ext uri="{FF2B5EF4-FFF2-40B4-BE49-F238E27FC236}">
                <a16:creationId xmlns:a16="http://schemas.microsoft.com/office/drawing/2014/main" id="{66C79FC5-2A44-45C0-B3F3-C6FFAF90389A}"/>
              </a:ext>
            </a:extLst>
          </p:cNvPr>
          <p:cNvSpPr>
            <a:spLocks noGrp="1" noChangeArrowheads="1"/>
          </p:cNvSpPr>
          <p:nvPr>
            <p:ph type="title"/>
          </p:nvPr>
        </p:nvSpPr>
        <p:spPr/>
        <p:txBody>
          <a:bodyPr/>
          <a:lstStyle/>
          <a:p>
            <a:pPr eaLnBrk="1" hangingPunct="1"/>
            <a:r>
              <a:rPr lang="es-PA" altLang="es-PA"/>
              <a:t>Editores de texto</a:t>
            </a:r>
          </a:p>
        </p:txBody>
      </p:sp>
      <p:pic>
        <p:nvPicPr>
          <p:cNvPr id="33795" name="Imagen 3">
            <a:extLst>
              <a:ext uri="{FF2B5EF4-FFF2-40B4-BE49-F238E27FC236}">
                <a16:creationId xmlns:a16="http://schemas.microsoft.com/office/drawing/2014/main" id="{91BBFB5B-C8B6-4CDF-B84C-0AC7AF4E8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538" y="2798763"/>
            <a:ext cx="4805362"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Imagen 4">
            <a:extLst>
              <a:ext uri="{FF2B5EF4-FFF2-40B4-BE49-F238E27FC236}">
                <a16:creationId xmlns:a16="http://schemas.microsoft.com/office/drawing/2014/main" id="{76EFC973-2ECB-4AAC-B024-F4CB9898C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0525" y="4479925"/>
            <a:ext cx="4651375"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Imagen 5">
            <a:extLst>
              <a:ext uri="{FF2B5EF4-FFF2-40B4-BE49-F238E27FC236}">
                <a16:creationId xmlns:a16="http://schemas.microsoft.com/office/drawing/2014/main" id="{AEB78A4A-87B3-4B08-A65F-9D56189F26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0800" y="2492375"/>
            <a:ext cx="2263775" cy="165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Imagen 6">
            <a:extLst>
              <a:ext uri="{FF2B5EF4-FFF2-40B4-BE49-F238E27FC236}">
                <a16:creationId xmlns:a16="http://schemas.microsoft.com/office/drawing/2014/main" id="{F60A6F7A-F8A8-422E-9631-217E1C90DD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3200" y="4479925"/>
            <a:ext cx="1958975"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ítulo 1">
            <a:extLst>
              <a:ext uri="{FF2B5EF4-FFF2-40B4-BE49-F238E27FC236}">
                <a16:creationId xmlns:a16="http://schemas.microsoft.com/office/drawing/2014/main" id="{17CA0211-5130-4D93-A7E4-0E6A6B13AF99}"/>
              </a:ext>
            </a:extLst>
          </p:cNvPr>
          <p:cNvSpPr>
            <a:spLocks noGrp="1" noChangeArrowheads="1"/>
          </p:cNvSpPr>
          <p:nvPr>
            <p:ph type="title"/>
          </p:nvPr>
        </p:nvSpPr>
        <p:spPr/>
        <p:txBody>
          <a:bodyPr/>
          <a:lstStyle/>
          <a:p>
            <a:pPr eaLnBrk="1" hangingPunct="1"/>
            <a:r>
              <a:rPr lang="es-PA" altLang="es-PA"/>
              <a:t>¿Qué necesitan conocer para usar PHP?</a:t>
            </a:r>
          </a:p>
        </p:txBody>
      </p:sp>
      <p:pic>
        <p:nvPicPr>
          <p:cNvPr id="34819" name="Marcador de contenido 3">
            <a:extLst>
              <a:ext uri="{FF2B5EF4-FFF2-40B4-BE49-F238E27FC236}">
                <a16:creationId xmlns:a16="http://schemas.microsoft.com/office/drawing/2014/main" id="{D0AC66B7-686B-4F9D-A39D-852ADD3466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03388" y="2349500"/>
            <a:ext cx="8856662" cy="4433888"/>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ítulo 1">
            <a:extLst>
              <a:ext uri="{FF2B5EF4-FFF2-40B4-BE49-F238E27FC236}">
                <a16:creationId xmlns:a16="http://schemas.microsoft.com/office/drawing/2014/main" id="{8110F6F7-3BAE-477E-B126-99D006F6E6CE}"/>
              </a:ext>
            </a:extLst>
          </p:cNvPr>
          <p:cNvSpPr>
            <a:spLocks noGrp="1" noChangeArrowheads="1"/>
          </p:cNvSpPr>
          <p:nvPr>
            <p:ph type="title"/>
          </p:nvPr>
        </p:nvSpPr>
        <p:spPr/>
        <p:txBody>
          <a:bodyPr/>
          <a:lstStyle/>
          <a:p>
            <a:pPr eaLnBrk="1" hangingPunct="1"/>
            <a:r>
              <a:rPr lang="es-PA" altLang="es-PA"/>
              <a:t>¿Qué necesitan conocer para usar PHP?</a:t>
            </a:r>
          </a:p>
        </p:txBody>
      </p:sp>
      <p:pic>
        <p:nvPicPr>
          <p:cNvPr id="35843" name="Imagen 5">
            <a:extLst>
              <a:ext uri="{FF2B5EF4-FFF2-40B4-BE49-F238E27FC236}">
                <a16:creationId xmlns:a16="http://schemas.microsoft.com/office/drawing/2014/main" id="{7B5606E2-7DDC-43FA-B2C3-B7CF1E538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2349500"/>
            <a:ext cx="8797925"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ítulo 1">
            <a:extLst>
              <a:ext uri="{FF2B5EF4-FFF2-40B4-BE49-F238E27FC236}">
                <a16:creationId xmlns:a16="http://schemas.microsoft.com/office/drawing/2014/main" id="{0F15CFEE-2C06-49EF-96C2-41B9A9B03F6B}"/>
              </a:ext>
            </a:extLst>
          </p:cNvPr>
          <p:cNvSpPr>
            <a:spLocks noGrp="1" noChangeArrowheads="1"/>
          </p:cNvSpPr>
          <p:nvPr>
            <p:ph type="title"/>
          </p:nvPr>
        </p:nvSpPr>
        <p:spPr/>
        <p:txBody>
          <a:bodyPr/>
          <a:lstStyle/>
          <a:p>
            <a:pPr eaLnBrk="1" hangingPunct="1"/>
            <a:r>
              <a:rPr lang="es-PA" altLang="es-PA"/>
              <a:t>Sintaxis básica de PHP</a:t>
            </a:r>
          </a:p>
        </p:txBody>
      </p:sp>
      <p:sp>
        <p:nvSpPr>
          <p:cNvPr id="4" name="Marcador de contenido 3">
            <a:extLst>
              <a:ext uri="{FF2B5EF4-FFF2-40B4-BE49-F238E27FC236}">
                <a16:creationId xmlns:a16="http://schemas.microsoft.com/office/drawing/2014/main" id="{D434FF3A-7E19-4393-8226-91BE85B8CD4A}"/>
              </a:ext>
            </a:extLst>
          </p:cNvPr>
          <p:cNvSpPr>
            <a:spLocks noGrp="1"/>
          </p:cNvSpPr>
          <p:nvPr>
            <p:ph idx="1"/>
          </p:nvPr>
        </p:nvSpPr>
        <p:spPr/>
        <p:txBody>
          <a:bodyPr/>
          <a:lstStyle/>
          <a:p>
            <a:pPr eaLnBrk="1" hangingPunct="1">
              <a:defRPr/>
            </a:pPr>
            <a:r>
              <a:rPr lang="es-PA" dirty="0"/>
              <a:t>El código PHP inicia con </a:t>
            </a:r>
            <a:r>
              <a:rPr lang="es-PA" sz="2400" b="1" dirty="0">
                <a:solidFill>
                  <a:schemeClr val="accent4">
                    <a:lumMod val="50000"/>
                  </a:schemeClr>
                </a:solidFill>
              </a:rPr>
              <a:t>&lt;?</a:t>
            </a:r>
            <a:r>
              <a:rPr lang="es-PA" sz="2400" b="1" dirty="0" err="1">
                <a:solidFill>
                  <a:schemeClr val="accent4">
                    <a:lumMod val="50000"/>
                  </a:schemeClr>
                </a:solidFill>
              </a:rPr>
              <a:t>php</a:t>
            </a:r>
            <a:r>
              <a:rPr lang="es-PA" sz="2400" b="1" dirty="0">
                <a:solidFill>
                  <a:schemeClr val="accent4">
                    <a:lumMod val="50000"/>
                  </a:schemeClr>
                </a:solidFill>
              </a:rPr>
              <a:t>  </a:t>
            </a:r>
            <a:r>
              <a:rPr lang="es-PA" dirty="0"/>
              <a:t>y termina con  </a:t>
            </a:r>
            <a:r>
              <a:rPr lang="es-PA" sz="2400" b="1" dirty="0">
                <a:solidFill>
                  <a:schemeClr val="accent4">
                    <a:lumMod val="50000"/>
                  </a:schemeClr>
                </a:solidFill>
              </a:rPr>
              <a:t>?&gt;</a:t>
            </a:r>
            <a:endParaRPr lang="es-PA" dirty="0"/>
          </a:p>
          <a:p>
            <a:pPr eaLnBrk="1" hangingPunct="1">
              <a:defRPr/>
            </a:pPr>
            <a:r>
              <a:rPr lang="es-PA" dirty="0"/>
              <a:t>Las instrucciones se separan terminando cada sentencia con un punto y coma </a:t>
            </a:r>
            <a:r>
              <a:rPr lang="es-PA" dirty="0">
                <a:solidFill>
                  <a:schemeClr val="tx1"/>
                </a:solidFill>
              </a:rPr>
              <a:t>(</a:t>
            </a:r>
            <a:r>
              <a:rPr lang="es-PA" sz="2400" b="1" dirty="0">
                <a:solidFill>
                  <a:schemeClr val="accent4">
                    <a:lumMod val="50000"/>
                  </a:schemeClr>
                </a:solidFill>
              </a:rPr>
              <a:t>;</a:t>
            </a:r>
            <a:r>
              <a:rPr lang="es-PA" dirty="0">
                <a:solidFill>
                  <a:schemeClr val="tx1"/>
                </a:solidFill>
              </a:rPr>
              <a:t>).</a:t>
            </a:r>
          </a:p>
          <a:p>
            <a:pPr eaLnBrk="1" hangingPunct="1">
              <a:defRPr/>
            </a:pPr>
            <a:r>
              <a:rPr lang="es-PA" dirty="0"/>
              <a:t>Soporta comentarios de una </a:t>
            </a:r>
            <a:r>
              <a:rPr lang="es-PA" dirty="0" err="1"/>
              <a:t>linea</a:t>
            </a:r>
            <a:r>
              <a:rPr lang="es-PA" dirty="0"/>
              <a:t> (</a:t>
            </a:r>
            <a:r>
              <a:rPr lang="es-PA" sz="2400" b="1" dirty="0">
                <a:solidFill>
                  <a:schemeClr val="accent4">
                    <a:lumMod val="50000"/>
                  </a:schemeClr>
                </a:solidFill>
              </a:rPr>
              <a:t>//</a:t>
            </a:r>
            <a:r>
              <a:rPr lang="es-PA" dirty="0"/>
              <a:t>), </a:t>
            </a:r>
            <a:r>
              <a:rPr lang="es-PA" dirty="0" err="1"/>
              <a:t>multilineas</a:t>
            </a:r>
            <a:r>
              <a:rPr lang="es-PA" dirty="0"/>
              <a:t> (</a:t>
            </a:r>
            <a:r>
              <a:rPr lang="es-PA" sz="2400" b="1" dirty="0">
                <a:solidFill>
                  <a:schemeClr val="accent4">
                    <a:lumMod val="50000"/>
                  </a:schemeClr>
                </a:solidFill>
              </a:rPr>
              <a:t>/* </a:t>
            </a:r>
            <a:r>
              <a:rPr lang="es-PA" dirty="0"/>
              <a:t>---------------</a:t>
            </a:r>
            <a:r>
              <a:rPr lang="es-PA" sz="2400" b="1" dirty="0">
                <a:solidFill>
                  <a:schemeClr val="accent4">
                    <a:lumMod val="50000"/>
                  </a:schemeClr>
                </a:solidFill>
              </a:rPr>
              <a:t> */</a:t>
            </a:r>
            <a:r>
              <a:rPr lang="es-PA" dirty="0"/>
              <a:t>)</a:t>
            </a:r>
          </a:p>
          <a:p>
            <a:pPr eaLnBrk="1" hangingPunct="1">
              <a:defRPr/>
            </a:pPr>
            <a:r>
              <a:rPr lang="es-PA" dirty="0"/>
              <a:t>Dependiendo del contexto  en que use la variable, PHP decide el tipo de la variable.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4">
            <a:extLst>
              <a:ext uri="{FF2B5EF4-FFF2-40B4-BE49-F238E27FC236}">
                <a16:creationId xmlns:a16="http://schemas.microsoft.com/office/drawing/2014/main" id="{E231E0A2-A149-433F-B7C1-0F27DEC3B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588" y="5300663"/>
            <a:ext cx="3632200" cy="110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75" name="Text Box 35">
            <a:extLst>
              <a:ext uri="{FF2B5EF4-FFF2-40B4-BE49-F238E27FC236}">
                <a16:creationId xmlns:a16="http://schemas.microsoft.com/office/drawing/2014/main" id="{CCF17172-2C87-4867-857F-469A67BE90EC}"/>
              </a:ext>
            </a:extLst>
          </p:cNvPr>
          <p:cNvSpPr txBox="1">
            <a:spLocks noChangeArrowheads="1"/>
          </p:cNvSpPr>
          <p:nvPr/>
        </p:nvSpPr>
        <p:spPr bwMode="auto">
          <a:xfrm>
            <a:off x="1147763" y="2708275"/>
            <a:ext cx="94361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fontAlgn="auto" hangingPunct="1">
              <a:lnSpc>
                <a:spcPct val="150000"/>
              </a:lnSpc>
              <a:spcBef>
                <a:spcPts val="1000"/>
              </a:spcBef>
              <a:spcAft>
                <a:spcPts val="0"/>
              </a:spcAft>
              <a:buClr>
                <a:schemeClr val="accent1"/>
              </a:buClr>
              <a:buSzPct val="80000"/>
              <a:buFont typeface="Wingdings 3" charset="2"/>
              <a:buChar char=""/>
              <a:defRPr/>
            </a:pPr>
            <a:r>
              <a:rPr lang="en-US" altLang="es-PA" sz="2000" dirty="0">
                <a:solidFill>
                  <a:schemeClr val="tx1">
                    <a:lumMod val="75000"/>
                    <a:lumOff val="25000"/>
                  </a:schemeClr>
                </a:solidFill>
                <a:latin typeface="+mn-lt"/>
              </a:rPr>
              <a:t>XAMPP </a:t>
            </a:r>
            <a:r>
              <a:rPr lang="en-US" altLang="es-PA" sz="2000" dirty="0" err="1">
                <a:solidFill>
                  <a:schemeClr val="tx1">
                    <a:lumMod val="75000"/>
                    <a:lumOff val="25000"/>
                  </a:schemeClr>
                </a:solidFill>
                <a:latin typeface="+mn-lt"/>
              </a:rPr>
              <a:t>es</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paquete</a:t>
            </a:r>
            <a:r>
              <a:rPr lang="en-US" altLang="es-PA" sz="2000" dirty="0">
                <a:solidFill>
                  <a:schemeClr val="tx1">
                    <a:lumMod val="75000"/>
                    <a:lumOff val="25000"/>
                  </a:schemeClr>
                </a:solidFill>
                <a:latin typeface="+mn-lt"/>
              </a:rPr>
              <a:t> que </a:t>
            </a:r>
            <a:r>
              <a:rPr lang="en-US" altLang="es-PA" sz="2000" dirty="0" err="1">
                <a:solidFill>
                  <a:schemeClr val="tx1">
                    <a:lumMod val="75000"/>
                    <a:lumOff val="25000"/>
                  </a:schemeClr>
                </a:solidFill>
                <a:latin typeface="+mn-lt"/>
              </a:rPr>
              <a:t>facilita</a:t>
            </a:r>
            <a:r>
              <a:rPr lang="en-US" altLang="es-PA" sz="2000" dirty="0">
                <a:solidFill>
                  <a:schemeClr val="tx1">
                    <a:lumMod val="75000"/>
                    <a:lumOff val="25000"/>
                  </a:schemeClr>
                </a:solidFill>
                <a:latin typeface="+mn-lt"/>
              </a:rPr>
              <a:t> la </a:t>
            </a:r>
            <a:r>
              <a:rPr lang="en-US" altLang="es-PA" sz="2000" dirty="0" err="1">
                <a:solidFill>
                  <a:schemeClr val="tx1">
                    <a:lumMod val="75000"/>
                    <a:lumOff val="25000"/>
                  </a:schemeClr>
                </a:solidFill>
                <a:latin typeface="+mn-lt"/>
              </a:rPr>
              <a:t>instalación</a:t>
            </a:r>
            <a:r>
              <a:rPr lang="en-US" altLang="es-PA" sz="2000" dirty="0">
                <a:solidFill>
                  <a:schemeClr val="tx1">
                    <a:lumMod val="75000"/>
                    <a:lumOff val="25000"/>
                  </a:schemeClr>
                </a:solidFill>
                <a:latin typeface="+mn-lt"/>
              </a:rPr>
              <a:t> y </a:t>
            </a:r>
            <a:r>
              <a:rPr lang="en-US" altLang="es-PA" sz="2000" dirty="0" err="1">
                <a:solidFill>
                  <a:schemeClr val="tx1">
                    <a:lumMod val="75000"/>
                    <a:lumOff val="25000"/>
                  </a:schemeClr>
                </a:solidFill>
                <a:latin typeface="+mn-lt"/>
              </a:rPr>
              <a:t>configuración</a:t>
            </a:r>
            <a:r>
              <a:rPr lang="en-US" altLang="es-PA" sz="2000" dirty="0">
                <a:solidFill>
                  <a:schemeClr val="tx1">
                    <a:lumMod val="75000"/>
                    <a:lumOff val="25000"/>
                  </a:schemeClr>
                </a:solidFill>
                <a:latin typeface="+mn-lt"/>
              </a:rPr>
              <a:t> de las </a:t>
            </a:r>
            <a:r>
              <a:rPr lang="en-US" altLang="es-PA" sz="2000" dirty="0" err="1">
                <a:solidFill>
                  <a:schemeClr val="tx1">
                    <a:lumMod val="75000"/>
                    <a:lumOff val="25000"/>
                  </a:schemeClr>
                </a:solidFill>
                <a:latin typeface="+mn-lt"/>
              </a:rPr>
              <a:t>dversas</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herramientas</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necesarias</a:t>
            </a:r>
            <a:r>
              <a:rPr lang="en-US" altLang="es-PA" sz="2000" dirty="0">
                <a:solidFill>
                  <a:schemeClr val="tx1">
                    <a:lumMod val="75000"/>
                    <a:lumOff val="25000"/>
                  </a:schemeClr>
                </a:solidFill>
                <a:latin typeface="+mn-lt"/>
              </a:rPr>
              <a:t> para </a:t>
            </a:r>
            <a:r>
              <a:rPr lang="en-US" altLang="es-PA" sz="2000" dirty="0" err="1">
                <a:solidFill>
                  <a:schemeClr val="tx1">
                    <a:lumMod val="75000"/>
                    <a:lumOff val="25000"/>
                  </a:schemeClr>
                </a:solidFill>
                <a:latin typeface="+mn-lt"/>
              </a:rPr>
              <a:t>programar</a:t>
            </a:r>
            <a:r>
              <a:rPr lang="en-US" altLang="es-PA" sz="2000" dirty="0">
                <a:solidFill>
                  <a:schemeClr val="tx1">
                    <a:lumMod val="75000"/>
                    <a:lumOff val="25000"/>
                  </a:schemeClr>
                </a:solidFill>
                <a:latin typeface="+mn-lt"/>
              </a:rPr>
              <a:t> con PHP. XAMPP no </a:t>
            </a:r>
            <a:r>
              <a:rPr lang="en-US" altLang="es-PA" sz="2000" dirty="0" err="1">
                <a:solidFill>
                  <a:schemeClr val="tx1">
                    <a:lumMod val="75000"/>
                    <a:lumOff val="25000"/>
                  </a:schemeClr>
                </a:solidFill>
                <a:latin typeface="+mn-lt"/>
              </a:rPr>
              <a:t>sólo</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provee</a:t>
            </a:r>
            <a:r>
              <a:rPr lang="en-US" altLang="es-PA" sz="2000" dirty="0">
                <a:solidFill>
                  <a:schemeClr val="tx1">
                    <a:lumMod val="75000"/>
                    <a:lumOff val="25000"/>
                  </a:schemeClr>
                </a:solidFill>
                <a:latin typeface="+mn-lt"/>
              </a:rPr>
              <a:t> PHP, </a:t>
            </a:r>
            <a:r>
              <a:rPr lang="en-US" altLang="es-PA" sz="2000" dirty="0" err="1">
                <a:solidFill>
                  <a:schemeClr val="tx1">
                    <a:lumMod val="75000"/>
                    <a:lumOff val="25000"/>
                  </a:schemeClr>
                </a:solidFill>
                <a:latin typeface="+mn-lt"/>
              </a:rPr>
              <a:t>sino</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también</a:t>
            </a:r>
            <a:r>
              <a:rPr lang="en-US" altLang="es-PA" sz="2000" dirty="0">
                <a:solidFill>
                  <a:schemeClr val="tx1">
                    <a:lumMod val="75000"/>
                    <a:lumOff val="25000"/>
                  </a:schemeClr>
                </a:solidFill>
                <a:latin typeface="+mn-lt"/>
              </a:rPr>
              <a:t> Perl y Python y </a:t>
            </a:r>
            <a:r>
              <a:rPr lang="en-US" altLang="es-PA" sz="2000" dirty="0" err="1">
                <a:solidFill>
                  <a:schemeClr val="tx1">
                    <a:lumMod val="75000"/>
                    <a:lumOff val="25000"/>
                  </a:schemeClr>
                </a:solidFill>
                <a:latin typeface="+mn-lt"/>
              </a:rPr>
              <a:t>está</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disponible</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tanto</a:t>
            </a:r>
            <a:r>
              <a:rPr lang="en-US" altLang="es-PA" sz="2000" dirty="0">
                <a:solidFill>
                  <a:schemeClr val="tx1">
                    <a:lumMod val="75000"/>
                    <a:lumOff val="25000"/>
                  </a:schemeClr>
                </a:solidFill>
                <a:latin typeface="+mn-lt"/>
              </a:rPr>
              <a:t> para Linux, </a:t>
            </a:r>
            <a:r>
              <a:rPr lang="en-US" altLang="es-PA" sz="2000" dirty="0" err="1">
                <a:solidFill>
                  <a:schemeClr val="tx1">
                    <a:lumMod val="75000"/>
                    <a:lumOff val="25000"/>
                  </a:schemeClr>
                </a:solidFill>
                <a:latin typeface="+mn-lt"/>
              </a:rPr>
              <a:t>como</a:t>
            </a:r>
            <a:r>
              <a:rPr lang="en-US" altLang="es-PA" sz="2000" dirty="0">
                <a:solidFill>
                  <a:schemeClr val="tx1">
                    <a:lumMod val="75000"/>
                    <a:lumOff val="25000"/>
                  </a:schemeClr>
                </a:solidFill>
                <a:latin typeface="+mn-lt"/>
              </a:rPr>
              <a:t> para Windows, Mac OS X y Solaris</a:t>
            </a:r>
          </a:p>
        </p:txBody>
      </p:sp>
      <p:sp>
        <p:nvSpPr>
          <p:cNvPr id="37892" name="Título 2">
            <a:extLst>
              <a:ext uri="{FF2B5EF4-FFF2-40B4-BE49-F238E27FC236}">
                <a16:creationId xmlns:a16="http://schemas.microsoft.com/office/drawing/2014/main" id="{A2C5B042-0A6E-4624-99C8-3E2319944400}"/>
              </a:ext>
            </a:extLst>
          </p:cNvPr>
          <p:cNvSpPr>
            <a:spLocks noGrp="1" noChangeArrowheads="1"/>
          </p:cNvSpPr>
          <p:nvPr>
            <p:ph type="title"/>
          </p:nvPr>
        </p:nvSpPr>
        <p:spPr/>
        <p:txBody>
          <a:bodyPr/>
          <a:lstStyle/>
          <a:p>
            <a:pPr eaLnBrk="1" hangingPunct="1"/>
            <a:r>
              <a:rPr lang="es-PA" altLang="es-PA"/>
              <a:t>XAMPP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6" descr="xampp-control_pannel-apache_run">
            <a:extLst>
              <a:ext uri="{FF2B5EF4-FFF2-40B4-BE49-F238E27FC236}">
                <a16:creationId xmlns:a16="http://schemas.microsoft.com/office/drawing/2014/main" id="{E4504E17-FA85-49A6-9C00-6AE98B7C4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2311400"/>
            <a:ext cx="4248150"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5" name="Text Box 7">
            <a:extLst>
              <a:ext uri="{FF2B5EF4-FFF2-40B4-BE49-F238E27FC236}">
                <a16:creationId xmlns:a16="http://schemas.microsoft.com/office/drawing/2014/main" id="{071F2534-BB71-4575-9DBB-C35C28257978}"/>
              </a:ext>
            </a:extLst>
          </p:cNvPr>
          <p:cNvSpPr txBox="1">
            <a:spLocks noChangeArrowheads="1"/>
          </p:cNvSpPr>
          <p:nvPr/>
        </p:nvSpPr>
        <p:spPr bwMode="auto">
          <a:xfrm>
            <a:off x="1393825" y="5949950"/>
            <a:ext cx="9288463"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0"/>
              </a:spcBef>
              <a:spcAft>
                <a:spcPts val="0"/>
              </a:spcAft>
              <a:defRPr/>
            </a:pPr>
            <a:r>
              <a:rPr lang="en-US" altLang="es-PA" sz="2000" dirty="0">
                <a:solidFill>
                  <a:schemeClr val="tx1">
                    <a:lumMod val="75000"/>
                    <a:lumOff val="25000"/>
                  </a:schemeClr>
                </a:solidFill>
                <a:latin typeface="+mn-lt"/>
              </a:rPr>
              <a:t>El panel de control de XAMPP, </a:t>
            </a:r>
            <a:r>
              <a:rPr lang="en-US" altLang="es-PA" sz="2000" dirty="0" err="1">
                <a:solidFill>
                  <a:schemeClr val="tx1">
                    <a:lumMod val="75000"/>
                    <a:lumOff val="25000"/>
                  </a:schemeClr>
                </a:solidFill>
                <a:latin typeface="+mn-lt"/>
              </a:rPr>
              <a:t>desde</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donde</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podemos</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iniciar</a:t>
            </a:r>
            <a:r>
              <a:rPr lang="en-US" altLang="es-PA" sz="2000" dirty="0">
                <a:solidFill>
                  <a:schemeClr val="tx1">
                    <a:lumMod val="75000"/>
                    <a:lumOff val="25000"/>
                  </a:schemeClr>
                </a:solidFill>
                <a:latin typeface="+mn-lt"/>
              </a:rPr>
              <a:t> y </a:t>
            </a:r>
            <a:r>
              <a:rPr lang="en-US" altLang="es-PA" sz="2000" dirty="0" err="1">
                <a:solidFill>
                  <a:schemeClr val="tx1">
                    <a:lumMod val="75000"/>
                    <a:lumOff val="25000"/>
                  </a:schemeClr>
                </a:solidFill>
                <a:latin typeface="+mn-lt"/>
              </a:rPr>
              <a:t>detener</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sus</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servicios</a:t>
            </a:r>
            <a:endParaRPr lang="es-ES" altLang="es-PA" sz="2000" dirty="0">
              <a:solidFill>
                <a:schemeClr val="tx1">
                  <a:lumMod val="75000"/>
                  <a:lumOff val="25000"/>
                </a:schemeClr>
              </a:solidFill>
              <a:latin typeface="+mn-lt"/>
            </a:endParaRPr>
          </a:p>
        </p:txBody>
      </p:sp>
      <p:sp>
        <p:nvSpPr>
          <p:cNvPr id="39940" name="Título 2">
            <a:extLst>
              <a:ext uri="{FF2B5EF4-FFF2-40B4-BE49-F238E27FC236}">
                <a16:creationId xmlns:a16="http://schemas.microsoft.com/office/drawing/2014/main" id="{05BC1998-18E4-497D-A222-1B58D24725E9}"/>
              </a:ext>
            </a:extLst>
          </p:cNvPr>
          <p:cNvSpPr>
            <a:spLocks noGrp="1" noChangeArrowheads="1"/>
          </p:cNvSpPr>
          <p:nvPr>
            <p:ph type="title"/>
          </p:nvPr>
        </p:nvSpPr>
        <p:spPr/>
        <p:txBody>
          <a:bodyPr/>
          <a:lstStyle/>
          <a:p>
            <a:pPr eaLnBrk="1" hangingPunct="1"/>
            <a:r>
              <a:rPr lang="es-PA" altLang="es-PA"/>
              <a:t>Panel de Control de XAMPP</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3">
            <a:extLst>
              <a:ext uri="{FF2B5EF4-FFF2-40B4-BE49-F238E27FC236}">
                <a16:creationId xmlns:a16="http://schemas.microsoft.com/office/drawing/2014/main" id="{E8AD6A5C-5E2F-43CA-A9B3-78CD226ED8CA}"/>
              </a:ext>
            </a:extLst>
          </p:cNvPr>
          <p:cNvSpPr txBox="1">
            <a:spLocks noChangeArrowheads="1"/>
          </p:cNvSpPr>
          <p:nvPr/>
        </p:nvSpPr>
        <p:spPr bwMode="auto">
          <a:xfrm>
            <a:off x="1262063" y="4652963"/>
            <a:ext cx="9648825"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fontAlgn="auto" hangingPunct="1">
              <a:lnSpc>
                <a:spcPct val="90000"/>
              </a:lnSpc>
              <a:spcBef>
                <a:spcPts val="1000"/>
              </a:spcBef>
              <a:spcAft>
                <a:spcPts val="0"/>
              </a:spcAft>
              <a:buClr>
                <a:schemeClr val="accent1"/>
              </a:buClr>
              <a:buSzPct val="80000"/>
              <a:buFont typeface="Wingdings 3" charset="2"/>
              <a:buChar char=""/>
              <a:defRPr/>
            </a:pPr>
            <a:r>
              <a:rPr lang="en-US" altLang="es-PA" dirty="0">
                <a:solidFill>
                  <a:schemeClr val="tx1">
                    <a:lumMod val="75000"/>
                    <a:lumOff val="25000"/>
                  </a:schemeClr>
                </a:solidFill>
                <a:latin typeface="+mn-lt"/>
              </a:rPr>
              <a:t>El </a:t>
            </a:r>
            <a:r>
              <a:rPr lang="en-US" altLang="es-PA" dirty="0" err="1">
                <a:solidFill>
                  <a:schemeClr val="tx1">
                    <a:lumMod val="75000"/>
                    <a:lumOff val="25000"/>
                  </a:schemeClr>
                </a:solidFill>
                <a:latin typeface="+mn-lt"/>
              </a:rPr>
              <a:t>código</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php</a:t>
            </a:r>
            <a:r>
              <a:rPr lang="en-US" altLang="es-PA" dirty="0">
                <a:solidFill>
                  <a:schemeClr val="tx1">
                    <a:lumMod val="75000"/>
                    <a:lumOff val="25000"/>
                  </a:schemeClr>
                </a:solidFill>
                <a:latin typeface="+mn-lt"/>
              </a:rPr>
              <a:t> se escribe entre </a:t>
            </a:r>
            <a:r>
              <a:rPr lang="en-US" altLang="es-PA" dirty="0" err="1">
                <a:solidFill>
                  <a:schemeClr val="tx1">
                    <a:lumMod val="75000"/>
                    <a:lumOff val="25000"/>
                  </a:schemeClr>
                </a:solidFill>
                <a:latin typeface="+mn-lt"/>
              </a:rPr>
              <a:t>etiquetas</a:t>
            </a:r>
            <a:r>
              <a:rPr lang="en-US" altLang="es-PA" dirty="0">
                <a:solidFill>
                  <a:schemeClr val="tx1">
                    <a:lumMod val="75000"/>
                    <a:lumOff val="25000"/>
                  </a:schemeClr>
                </a:solidFill>
                <a:latin typeface="+mn-lt"/>
              </a:rPr>
              <a:t> &lt;?</a:t>
            </a:r>
            <a:r>
              <a:rPr lang="en-US" altLang="es-PA" dirty="0" err="1">
                <a:solidFill>
                  <a:schemeClr val="tx1">
                    <a:lumMod val="75000"/>
                    <a:lumOff val="25000"/>
                  </a:schemeClr>
                </a:solidFill>
                <a:latin typeface="+mn-lt"/>
              </a:rPr>
              <a:t>php</a:t>
            </a:r>
            <a:r>
              <a:rPr lang="en-US" altLang="es-PA" dirty="0">
                <a:solidFill>
                  <a:schemeClr val="tx1">
                    <a:lumMod val="75000"/>
                    <a:lumOff val="25000"/>
                  </a:schemeClr>
                </a:solidFill>
                <a:latin typeface="+mn-lt"/>
              </a:rPr>
              <a:t> y ?&gt;</a:t>
            </a:r>
          </a:p>
          <a:p>
            <a:pPr eaLnBrk="1" fontAlgn="auto" hangingPunct="1">
              <a:lnSpc>
                <a:spcPct val="90000"/>
              </a:lnSpc>
              <a:spcBef>
                <a:spcPts val="1000"/>
              </a:spcBef>
              <a:spcAft>
                <a:spcPts val="0"/>
              </a:spcAft>
              <a:buClr>
                <a:schemeClr val="accent1"/>
              </a:buClr>
              <a:buSzPct val="80000"/>
              <a:buFont typeface="Wingdings 3" charset="2"/>
              <a:buChar char=""/>
              <a:defRPr/>
            </a:pPr>
            <a:r>
              <a:rPr lang="en-US" altLang="es-PA" dirty="0">
                <a:solidFill>
                  <a:schemeClr val="tx1">
                    <a:lumMod val="75000"/>
                    <a:lumOff val="25000"/>
                  </a:schemeClr>
                </a:solidFill>
                <a:latin typeface="+mn-lt"/>
              </a:rPr>
              <a:t>Para </a:t>
            </a:r>
            <a:r>
              <a:rPr lang="en-US" altLang="es-PA" dirty="0" err="1">
                <a:solidFill>
                  <a:schemeClr val="tx1">
                    <a:lumMod val="75000"/>
                    <a:lumOff val="25000"/>
                  </a:schemeClr>
                </a:solidFill>
                <a:latin typeface="+mn-lt"/>
              </a:rPr>
              <a:t>escribir</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algo</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en</a:t>
            </a:r>
            <a:r>
              <a:rPr lang="en-US" altLang="es-PA" dirty="0">
                <a:solidFill>
                  <a:schemeClr val="tx1">
                    <a:lumMod val="75000"/>
                    <a:lumOff val="25000"/>
                  </a:schemeClr>
                </a:solidFill>
                <a:latin typeface="+mn-lt"/>
              </a:rPr>
              <a:t> la </a:t>
            </a:r>
            <a:r>
              <a:rPr lang="en-US" altLang="es-PA" dirty="0" err="1">
                <a:solidFill>
                  <a:schemeClr val="tx1">
                    <a:lumMod val="75000"/>
                    <a:lumOff val="25000"/>
                  </a:schemeClr>
                </a:solidFill>
                <a:latin typeface="+mn-lt"/>
              </a:rPr>
              <a:t>página</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podemos</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usar</a:t>
            </a:r>
            <a:r>
              <a:rPr lang="en-US" altLang="es-PA" dirty="0">
                <a:solidFill>
                  <a:schemeClr val="tx1">
                    <a:lumMod val="75000"/>
                    <a:lumOff val="25000"/>
                  </a:schemeClr>
                </a:solidFill>
                <a:latin typeface="+mn-lt"/>
              </a:rPr>
              <a:t> echo</a:t>
            </a:r>
          </a:p>
          <a:p>
            <a:pPr eaLnBrk="1" fontAlgn="auto" hangingPunct="1">
              <a:lnSpc>
                <a:spcPct val="90000"/>
              </a:lnSpc>
              <a:spcBef>
                <a:spcPts val="1000"/>
              </a:spcBef>
              <a:spcAft>
                <a:spcPts val="0"/>
              </a:spcAft>
              <a:buClr>
                <a:schemeClr val="accent1"/>
              </a:buClr>
              <a:buSzPct val="80000"/>
              <a:buFont typeface="Wingdings 3" charset="2"/>
              <a:buChar char=""/>
              <a:defRPr/>
            </a:pPr>
            <a:r>
              <a:rPr lang="en-US" altLang="es-PA" dirty="0">
                <a:solidFill>
                  <a:schemeClr val="tx1">
                    <a:lumMod val="75000"/>
                    <a:lumOff val="25000"/>
                  </a:schemeClr>
                </a:solidFill>
                <a:latin typeface="+mn-lt"/>
              </a:rPr>
              <a:t>Las </a:t>
            </a:r>
            <a:r>
              <a:rPr lang="en-US" altLang="es-PA" dirty="0" err="1">
                <a:solidFill>
                  <a:schemeClr val="tx1">
                    <a:lumMod val="75000"/>
                    <a:lumOff val="25000"/>
                  </a:schemeClr>
                </a:solidFill>
                <a:latin typeface="+mn-lt"/>
              </a:rPr>
              <a:t>cadenas</a:t>
            </a:r>
            <a:r>
              <a:rPr lang="en-US" altLang="es-PA" dirty="0">
                <a:solidFill>
                  <a:schemeClr val="tx1">
                    <a:lumMod val="75000"/>
                    <a:lumOff val="25000"/>
                  </a:schemeClr>
                </a:solidFill>
                <a:latin typeface="+mn-lt"/>
              </a:rPr>
              <a:t> se </a:t>
            </a:r>
            <a:r>
              <a:rPr lang="en-US" altLang="es-PA" dirty="0" err="1">
                <a:solidFill>
                  <a:schemeClr val="tx1">
                    <a:lumMod val="75000"/>
                    <a:lumOff val="25000"/>
                  </a:schemeClr>
                </a:solidFill>
                <a:latin typeface="+mn-lt"/>
              </a:rPr>
              <a:t>escriben</a:t>
            </a:r>
            <a:r>
              <a:rPr lang="en-US" altLang="es-PA" dirty="0">
                <a:solidFill>
                  <a:schemeClr val="tx1">
                    <a:lumMod val="75000"/>
                    <a:lumOff val="25000"/>
                  </a:schemeClr>
                </a:solidFill>
                <a:latin typeface="+mn-lt"/>
              </a:rPr>
              <a:t> entre </a:t>
            </a:r>
            <a:r>
              <a:rPr lang="en-US" altLang="es-PA" dirty="0" err="1">
                <a:solidFill>
                  <a:schemeClr val="tx1">
                    <a:lumMod val="75000"/>
                    <a:lumOff val="25000"/>
                  </a:schemeClr>
                </a:solidFill>
                <a:latin typeface="+mn-lt"/>
              </a:rPr>
              <a:t>apóstrofes</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así</a:t>
            </a:r>
            <a:r>
              <a:rPr lang="en-US" altLang="es-PA" dirty="0">
                <a:solidFill>
                  <a:schemeClr val="tx1">
                    <a:lumMod val="75000"/>
                    <a:lumOff val="25000"/>
                  </a:schemeClr>
                </a:solidFill>
                <a:latin typeface="+mn-lt"/>
              </a:rPr>
              <a:t>', ó entre </a:t>
            </a:r>
            <a:r>
              <a:rPr lang="en-US" altLang="es-PA" dirty="0" err="1">
                <a:solidFill>
                  <a:schemeClr val="tx1">
                    <a:lumMod val="75000"/>
                    <a:lumOff val="25000"/>
                  </a:schemeClr>
                </a:solidFill>
                <a:latin typeface="+mn-lt"/>
              </a:rPr>
              <a:t>comillas</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así</a:t>
            </a:r>
            <a:r>
              <a:rPr lang="en-US" altLang="es-PA" dirty="0">
                <a:solidFill>
                  <a:schemeClr val="tx1">
                    <a:lumMod val="75000"/>
                    <a:lumOff val="25000"/>
                  </a:schemeClr>
                </a:solidFill>
                <a:latin typeface="+mn-lt"/>
              </a:rPr>
              <a:t>"</a:t>
            </a:r>
          </a:p>
          <a:p>
            <a:pPr eaLnBrk="1" fontAlgn="auto" hangingPunct="1">
              <a:lnSpc>
                <a:spcPct val="90000"/>
              </a:lnSpc>
              <a:spcBef>
                <a:spcPts val="1000"/>
              </a:spcBef>
              <a:spcAft>
                <a:spcPts val="0"/>
              </a:spcAft>
              <a:buClr>
                <a:schemeClr val="accent1"/>
              </a:buClr>
              <a:buSzPct val="80000"/>
              <a:buFont typeface="Wingdings 3" charset="2"/>
              <a:buChar char=""/>
              <a:defRPr/>
            </a:pPr>
            <a:r>
              <a:rPr lang="en-US" altLang="es-PA" dirty="0">
                <a:solidFill>
                  <a:schemeClr val="tx1">
                    <a:lumMod val="75000"/>
                    <a:lumOff val="25000"/>
                  </a:schemeClr>
                </a:solidFill>
                <a:latin typeface="+mn-lt"/>
              </a:rPr>
              <a:t>El </a:t>
            </a:r>
            <a:r>
              <a:rPr lang="en-US" altLang="es-PA" dirty="0" err="1">
                <a:solidFill>
                  <a:schemeClr val="tx1">
                    <a:lumMod val="75000"/>
                    <a:lumOff val="25000"/>
                  </a:schemeClr>
                </a:solidFill>
                <a:latin typeface="+mn-lt"/>
              </a:rPr>
              <a:t>nombre</a:t>
            </a:r>
            <a:r>
              <a:rPr lang="en-US" altLang="es-PA" dirty="0">
                <a:solidFill>
                  <a:schemeClr val="tx1">
                    <a:lumMod val="75000"/>
                    <a:lumOff val="25000"/>
                  </a:schemeClr>
                </a:solidFill>
                <a:latin typeface="+mn-lt"/>
              </a:rPr>
              <a:t> del </a:t>
            </a:r>
            <a:r>
              <a:rPr lang="en-US" altLang="es-PA" dirty="0" err="1">
                <a:solidFill>
                  <a:schemeClr val="tx1">
                    <a:lumMod val="75000"/>
                    <a:lumOff val="25000"/>
                  </a:schemeClr>
                </a:solidFill>
                <a:latin typeface="+mn-lt"/>
              </a:rPr>
              <a:t>archivo</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tiene</a:t>
            </a:r>
            <a:r>
              <a:rPr lang="en-US" altLang="es-PA" dirty="0">
                <a:solidFill>
                  <a:schemeClr val="tx1">
                    <a:lumMod val="75000"/>
                    <a:lumOff val="25000"/>
                  </a:schemeClr>
                </a:solidFill>
                <a:latin typeface="+mn-lt"/>
              </a:rPr>
              <a:t> la </a:t>
            </a:r>
            <a:r>
              <a:rPr lang="en-US" altLang="es-PA" dirty="0" err="1">
                <a:solidFill>
                  <a:schemeClr val="tx1">
                    <a:lumMod val="75000"/>
                    <a:lumOff val="25000"/>
                  </a:schemeClr>
                </a:solidFill>
                <a:latin typeface="+mn-lt"/>
              </a:rPr>
              <a:t>extensión</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php</a:t>
            </a:r>
            <a:endParaRPr lang="en-US" altLang="es-PA" dirty="0">
              <a:solidFill>
                <a:schemeClr val="tx1">
                  <a:lumMod val="75000"/>
                  <a:lumOff val="25000"/>
                </a:schemeClr>
              </a:solidFill>
              <a:latin typeface="+mn-lt"/>
            </a:endParaRPr>
          </a:p>
        </p:txBody>
      </p:sp>
      <p:sp>
        <p:nvSpPr>
          <p:cNvPr id="41987" name="Text Box 4">
            <a:extLst>
              <a:ext uri="{FF2B5EF4-FFF2-40B4-BE49-F238E27FC236}">
                <a16:creationId xmlns:a16="http://schemas.microsoft.com/office/drawing/2014/main" id="{465DBFC1-156C-480E-A63F-A4CD832F2B47}"/>
              </a:ext>
            </a:extLst>
          </p:cNvPr>
          <p:cNvSpPr txBox="1">
            <a:spLocks noChangeArrowheads="1"/>
          </p:cNvSpPr>
          <p:nvPr/>
        </p:nvSpPr>
        <p:spPr bwMode="auto">
          <a:xfrm>
            <a:off x="2116138" y="2781300"/>
            <a:ext cx="7940675" cy="1420813"/>
          </a:xfrm>
          <a:prstGeom prst="rect">
            <a:avLst/>
          </a:prstGeom>
          <a:noFill/>
          <a:ln w="9525">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3200">
                <a:solidFill>
                  <a:schemeClr val="tx1"/>
                </a:solidFill>
                <a:latin typeface="Lucida Sans Typewriter" panose="020B0509030504030204" pitchFamily="49" charset="0"/>
              </a:rPr>
              <a:t>&lt;?php</a:t>
            </a:r>
          </a:p>
          <a:p>
            <a:pPr eaLnBrk="1" hangingPunct="1">
              <a:spcBef>
                <a:spcPct val="0"/>
              </a:spcBef>
              <a:buClrTx/>
              <a:buSzTx/>
              <a:buFontTx/>
              <a:buNone/>
            </a:pPr>
            <a:r>
              <a:rPr lang="en-US" altLang="es-PA" sz="3200">
                <a:solidFill>
                  <a:schemeClr val="tx1"/>
                </a:solidFill>
                <a:latin typeface="Lucida Sans Typewriter" panose="020B0509030504030204" pitchFamily="49" charset="0"/>
              </a:rPr>
              <a:t>echo '¡Hola Mundo!';</a:t>
            </a:r>
          </a:p>
          <a:p>
            <a:pPr eaLnBrk="1" hangingPunct="1">
              <a:spcBef>
                <a:spcPct val="0"/>
              </a:spcBef>
              <a:buClrTx/>
              <a:buSzTx/>
              <a:buFontTx/>
              <a:buNone/>
            </a:pPr>
            <a:r>
              <a:rPr lang="en-US" altLang="es-PA" sz="3200">
                <a:solidFill>
                  <a:schemeClr val="tx1"/>
                </a:solidFill>
                <a:latin typeface="Lucida Sans Typewriter" panose="020B0509030504030204" pitchFamily="49" charset="0"/>
              </a:rPr>
              <a:t>?&gt;</a:t>
            </a:r>
            <a:endParaRPr lang="es-ES" altLang="es-PA" sz="3200">
              <a:solidFill>
                <a:schemeClr val="tx1"/>
              </a:solidFill>
              <a:latin typeface="Lucida Sans Typewriter" panose="020B0509030504030204" pitchFamily="49" charset="0"/>
            </a:endParaRPr>
          </a:p>
        </p:txBody>
      </p:sp>
      <p:sp>
        <p:nvSpPr>
          <p:cNvPr id="41988" name="Text Box 5">
            <a:extLst>
              <a:ext uri="{FF2B5EF4-FFF2-40B4-BE49-F238E27FC236}">
                <a16:creationId xmlns:a16="http://schemas.microsoft.com/office/drawing/2014/main" id="{8CA0C819-DACA-4066-8327-0C71661C8539}"/>
              </a:ext>
            </a:extLst>
          </p:cNvPr>
          <p:cNvSpPr txBox="1">
            <a:spLocks noChangeArrowheads="1"/>
          </p:cNvSpPr>
          <p:nvPr/>
        </p:nvSpPr>
        <p:spPr bwMode="auto">
          <a:xfrm>
            <a:off x="2116138" y="2463800"/>
            <a:ext cx="2055812" cy="333375"/>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a:solidFill>
                  <a:schemeClr val="bg1"/>
                </a:solidFill>
                <a:latin typeface="Lucida Sans" panose="020B0602030504020204" pitchFamily="34" charset="0"/>
              </a:rPr>
              <a:t>hola_mundo.php</a:t>
            </a:r>
            <a:endParaRPr lang="es-ES" altLang="es-PA">
              <a:solidFill>
                <a:schemeClr val="bg1"/>
              </a:solidFill>
              <a:latin typeface="Lucida Sans" panose="020B0602030504020204" pitchFamily="34" charset="0"/>
            </a:endParaRPr>
          </a:p>
        </p:txBody>
      </p:sp>
      <p:sp>
        <p:nvSpPr>
          <p:cNvPr id="41989" name="Título 2">
            <a:extLst>
              <a:ext uri="{FF2B5EF4-FFF2-40B4-BE49-F238E27FC236}">
                <a16:creationId xmlns:a16="http://schemas.microsoft.com/office/drawing/2014/main" id="{A0E91650-92F6-46F2-AF98-28758699FC01}"/>
              </a:ext>
            </a:extLst>
          </p:cNvPr>
          <p:cNvSpPr>
            <a:spLocks noGrp="1" noChangeArrowheads="1"/>
          </p:cNvSpPr>
          <p:nvPr>
            <p:ph type="title"/>
          </p:nvPr>
        </p:nvSpPr>
        <p:spPr/>
        <p:txBody>
          <a:bodyPr/>
          <a:lstStyle/>
          <a:p>
            <a:pPr eaLnBrk="1" hangingPunct="1"/>
            <a:r>
              <a:rPr lang="es-PA" altLang="es-PA"/>
              <a:t>Programando PHP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a:extLst>
              <a:ext uri="{FF2B5EF4-FFF2-40B4-BE49-F238E27FC236}">
                <a16:creationId xmlns:a16="http://schemas.microsoft.com/office/drawing/2014/main" id="{D173C064-2822-4A95-965F-48F28B2C3D90}"/>
              </a:ext>
            </a:extLst>
          </p:cNvPr>
          <p:cNvSpPr txBox="1">
            <a:spLocks noChangeArrowheads="1"/>
          </p:cNvSpPr>
          <p:nvPr/>
        </p:nvSpPr>
        <p:spPr bwMode="auto">
          <a:xfrm>
            <a:off x="2116138" y="2657475"/>
            <a:ext cx="7940675" cy="1563688"/>
          </a:xfrm>
          <a:prstGeom prst="rect">
            <a:avLst/>
          </a:prstGeom>
          <a:noFill/>
          <a:ln w="9525">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3200">
                <a:solidFill>
                  <a:schemeClr val="tx1"/>
                </a:solidFill>
                <a:latin typeface="Lucida Sans Typewriter" panose="020B0509030504030204" pitchFamily="49" charset="0"/>
              </a:rPr>
              <a:t>&lt;?php</a:t>
            </a:r>
          </a:p>
          <a:p>
            <a:pPr eaLnBrk="1" hangingPunct="1">
              <a:spcBef>
                <a:spcPct val="0"/>
              </a:spcBef>
              <a:buClrTx/>
              <a:buSzTx/>
              <a:buFontTx/>
              <a:buNone/>
            </a:pPr>
            <a:r>
              <a:rPr lang="en-US" altLang="es-PA" sz="3200">
                <a:solidFill>
                  <a:schemeClr val="tx1"/>
                </a:solidFill>
                <a:latin typeface="Lucida Sans Typewriter" panose="020B0509030504030204" pitchFamily="49" charset="0"/>
              </a:rPr>
              <a:t>echo '¡Hola Mundo!';</a:t>
            </a:r>
          </a:p>
          <a:p>
            <a:pPr eaLnBrk="1" hangingPunct="1">
              <a:spcBef>
                <a:spcPct val="0"/>
              </a:spcBef>
              <a:buClrTx/>
              <a:buSzTx/>
              <a:buFontTx/>
              <a:buNone/>
            </a:pPr>
            <a:r>
              <a:rPr lang="en-US" altLang="es-PA" sz="3200">
                <a:solidFill>
                  <a:schemeClr val="tx1"/>
                </a:solidFill>
                <a:latin typeface="Lucida Sans Typewriter" panose="020B0509030504030204" pitchFamily="49" charset="0"/>
              </a:rPr>
              <a:t>?&gt;</a:t>
            </a:r>
            <a:endParaRPr lang="es-ES" altLang="es-PA" sz="3200">
              <a:solidFill>
                <a:schemeClr val="tx1"/>
              </a:solidFill>
              <a:latin typeface="Lucida Sans Typewriter" panose="020B0509030504030204" pitchFamily="49" charset="0"/>
            </a:endParaRPr>
          </a:p>
        </p:txBody>
      </p:sp>
      <p:sp>
        <p:nvSpPr>
          <p:cNvPr id="44035" name="Text Box 5">
            <a:extLst>
              <a:ext uri="{FF2B5EF4-FFF2-40B4-BE49-F238E27FC236}">
                <a16:creationId xmlns:a16="http://schemas.microsoft.com/office/drawing/2014/main" id="{74D8CFD4-5CB9-4C59-9C31-BA477A32033E}"/>
              </a:ext>
            </a:extLst>
          </p:cNvPr>
          <p:cNvSpPr txBox="1">
            <a:spLocks noChangeArrowheads="1"/>
          </p:cNvSpPr>
          <p:nvPr/>
        </p:nvSpPr>
        <p:spPr bwMode="auto">
          <a:xfrm>
            <a:off x="2116138" y="2303463"/>
            <a:ext cx="2055812" cy="366712"/>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a:solidFill>
                  <a:schemeClr val="bg1"/>
                </a:solidFill>
                <a:latin typeface="Lucida Sans" panose="020B0602030504020204" pitchFamily="34" charset="0"/>
              </a:rPr>
              <a:t>hola_mundo.php</a:t>
            </a:r>
            <a:endParaRPr lang="es-ES" altLang="es-PA">
              <a:solidFill>
                <a:schemeClr val="bg1"/>
              </a:solidFill>
              <a:latin typeface="Lucida Sans" panose="020B0602030504020204" pitchFamily="34" charset="0"/>
            </a:endParaRPr>
          </a:p>
        </p:txBody>
      </p:sp>
      <p:pic>
        <p:nvPicPr>
          <p:cNvPr id="44036" name="Picture 6" descr="folder">
            <a:extLst>
              <a:ext uri="{FF2B5EF4-FFF2-40B4-BE49-F238E27FC236}">
                <a16:creationId xmlns:a16="http://schemas.microsoft.com/office/drawing/2014/main" id="{344CBB81-E42A-4C1B-BEF8-BA93BE14C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5110163"/>
            <a:ext cx="134302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 Box 7">
            <a:extLst>
              <a:ext uri="{FF2B5EF4-FFF2-40B4-BE49-F238E27FC236}">
                <a16:creationId xmlns:a16="http://schemas.microsoft.com/office/drawing/2014/main" id="{9669B762-7BF4-4155-8AD7-DC0195EED295}"/>
              </a:ext>
            </a:extLst>
          </p:cNvPr>
          <p:cNvSpPr txBox="1">
            <a:spLocks noChangeArrowheads="1"/>
          </p:cNvSpPr>
          <p:nvPr/>
        </p:nvSpPr>
        <p:spPr bwMode="auto">
          <a:xfrm>
            <a:off x="5519738" y="6381750"/>
            <a:ext cx="1152525"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400" i="1">
                <a:solidFill>
                  <a:schemeClr val="tx1"/>
                </a:solidFill>
                <a:latin typeface="Lucida Sans" panose="020B0602030504020204" pitchFamily="34" charset="0"/>
              </a:rPr>
              <a:t>htdocs</a:t>
            </a:r>
            <a:endParaRPr lang="es-ES" altLang="es-PA" sz="2400" i="1">
              <a:solidFill>
                <a:schemeClr val="tx1"/>
              </a:solidFill>
              <a:latin typeface="Lucida Sans" panose="020B0602030504020204" pitchFamily="34" charset="0"/>
            </a:endParaRPr>
          </a:p>
        </p:txBody>
      </p:sp>
      <p:sp>
        <p:nvSpPr>
          <p:cNvPr id="44038" name="AutoShape 8">
            <a:extLst>
              <a:ext uri="{FF2B5EF4-FFF2-40B4-BE49-F238E27FC236}">
                <a16:creationId xmlns:a16="http://schemas.microsoft.com/office/drawing/2014/main" id="{A5AA83ED-09D0-47F3-8598-EBF5F487B5C9}"/>
              </a:ext>
            </a:extLst>
          </p:cNvPr>
          <p:cNvSpPr>
            <a:spLocks noChangeArrowheads="1"/>
          </p:cNvSpPr>
          <p:nvPr/>
        </p:nvSpPr>
        <p:spPr bwMode="auto">
          <a:xfrm>
            <a:off x="5619750" y="4344988"/>
            <a:ext cx="836613" cy="812800"/>
          </a:xfrm>
          <a:prstGeom prst="downArrow">
            <a:avLst>
              <a:gd name="adj1" fmla="val 50000"/>
              <a:gd name="adj2" fmla="val 26458"/>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44039" name="Título 2">
            <a:extLst>
              <a:ext uri="{FF2B5EF4-FFF2-40B4-BE49-F238E27FC236}">
                <a16:creationId xmlns:a16="http://schemas.microsoft.com/office/drawing/2014/main" id="{6A9A887E-D7F8-4E24-9AF6-8DC98C040811}"/>
              </a:ext>
            </a:extLst>
          </p:cNvPr>
          <p:cNvSpPr>
            <a:spLocks noGrp="1" noChangeArrowheads="1"/>
          </p:cNvSpPr>
          <p:nvPr>
            <p:ph type="title"/>
          </p:nvPr>
        </p:nvSpPr>
        <p:spPr/>
        <p:txBody>
          <a:bodyPr/>
          <a:lstStyle/>
          <a:p>
            <a:pPr eaLnBrk="1" hangingPunct="1"/>
            <a:r>
              <a:rPr lang="es-PA" altLang="es-PA"/>
              <a:t>Programando PHP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ítulo 1">
            <a:extLst>
              <a:ext uri="{FF2B5EF4-FFF2-40B4-BE49-F238E27FC236}">
                <a16:creationId xmlns:a16="http://schemas.microsoft.com/office/drawing/2014/main" id="{6DAC8FAC-C76A-43CA-8D90-80D70BBEEECF}"/>
              </a:ext>
            </a:extLst>
          </p:cNvPr>
          <p:cNvSpPr>
            <a:spLocks noGrp="1" noChangeArrowheads="1"/>
          </p:cNvSpPr>
          <p:nvPr>
            <p:ph type="title"/>
          </p:nvPr>
        </p:nvSpPr>
        <p:spPr/>
        <p:txBody>
          <a:bodyPr/>
          <a:lstStyle/>
          <a:p>
            <a:pPr eaLnBrk="1" hangingPunct="1"/>
            <a:r>
              <a:rPr lang="es-PA" altLang="es-PA"/>
              <a:t>Introducción a PHP</a:t>
            </a:r>
          </a:p>
        </p:txBody>
      </p:sp>
      <p:sp>
        <p:nvSpPr>
          <p:cNvPr id="17411" name="Marcador de contenido 2">
            <a:extLst>
              <a:ext uri="{FF2B5EF4-FFF2-40B4-BE49-F238E27FC236}">
                <a16:creationId xmlns:a16="http://schemas.microsoft.com/office/drawing/2014/main" id="{D9F5166C-5A35-4D1E-A644-CC9FA904889B}"/>
              </a:ext>
            </a:extLst>
          </p:cNvPr>
          <p:cNvSpPr>
            <a:spLocks noGrp="1" noChangeArrowheads="1"/>
          </p:cNvSpPr>
          <p:nvPr>
            <p:ph idx="1"/>
          </p:nvPr>
        </p:nvSpPr>
        <p:spPr/>
        <p:txBody>
          <a:bodyPr/>
          <a:lstStyle/>
          <a:p>
            <a:pPr eaLnBrk="1" hangingPunct="1"/>
            <a:r>
              <a:rPr lang="es-MX" altLang="es-PA"/>
              <a:t>Lenguaje de código abierto</a:t>
            </a:r>
            <a:endParaRPr lang="es-PA" altLang="es-PA"/>
          </a:p>
          <a:p>
            <a:pPr eaLnBrk="1" hangingPunct="1"/>
            <a:r>
              <a:rPr lang="es-MX" altLang="es-PA"/>
              <a:t>Adecuado para desarrollo web</a:t>
            </a:r>
            <a:endParaRPr lang="es-PA" altLang="es-PA"/>
          </a:p>
          <a:p>
            <a:pPr eaLnBrk="1" hangingPunct="1"/>
            <a:r>
              <a:rPr lang="es-MX" altLang="es-PA"/>
              <a:t>Puede estar introducido en páginas HTML</a:t>
            </a:r>
            <a:endParaRPr lang="es-PA" altLang="es-PA"/>
          </a:p>
          <a:p>
            <a:pPr eaLnBrk="1" hangingPunct="1"/>
            <a:r>
              <a:rPr lang="es-MX" altLang="es-PA"/>
              <a:t>Diseñado para la creación de páginas web dinámicas</a:t>
            </a:r>
            <a:endParaRPr lang="es-PA" altLang="es-PA"/>
          </a:p>
          <a:p>
            <a:pPr eaLnBrk="1" hangingPunct="1"/>
            <a:r>
              <a:rPr lang="es-MX" altLang="es-PA"/>
              <a:t>Lenguaje que se ejecuta del lado del servidor (backend)</a:t>
            </a:r>
            <a:endParaRPr lang="es-PA" altLang="es-PA"/>
          </a:p>
          <a:p>
            <a:pPr eaLnBrk="1" hangingPunct="1"/>
            <a:r>
              <a:rPr lang="es-MX" altLang="es-PA"/>
              <a:t>Fue creado originalmente por Rasmus Lerdorf en 1994</a:t>
            </a:r>
          </a:p>
          <a:p>
            <a:pPr eaLnBrk="1" hangingPunct="1"/>
            <a:r>
              <a:rPr lang="es-MX" altLang="es-PA"/>
              <a:t>Implementación principal producida por The PHP Group</a:t>
            </a:r>
          </a:p>
          <a:p>
            <a:pPr eaLnBrk="1" hangingPunct="1"/>
            <a:r>
              <a:rPr lang="es-MX" altLang="es-PA"/>
              <a:t>Lenguaje instalado en más de 20 millones de sitios web y en un millón de servidores</a:t>
            </a:r>
          </a:p>
          <a:p>
            <a:pPr eaLnBrk="1" hangingPunct="1"/>
            <a:endParaRPr lang="es-PA" altLang="es-P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a:extLst>
              <a:ext uri="{FF2B5EF4-FFF2-40B4-BE49-F238E27FC236}">
                <a16:creationId xmlns:a16="http://schemas.microsoft.com/office/drawing/2014/main" id="{1F7C5D14-0FF9-4A2E-B85D-5C7077DA366E}"/>
              </a:ext>
            </a:extLst>
          </p:cNvPr>
          <p:cNvSpPr txBox="1">
            <a:spLocks noChangeArrowheads="1"/>
          </p:cNvSpPr>
          <p:nvPr/>
        </p:nvSpPr>
        <p:spPr bwMode="auto">
          <a:xfrm>
            <a:off x="1919288" y="5988050"/>
            <a:ext cx="295275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90000"/>
              </a:lnSpc>
              <a:spcBef>
                <a:spcPct val="20000"/>
              </a:spcBef>
              <a:spcAft>
                <a:spcPct val="20000"/>
              </a:spcAft>
              <a:buClr>
                <a:schemeClr val="hlink"/>
              </a:buClr>
              <a:buSzTx/>
              <a:buFontTx/>
              <a:buNone/>
            </a:pPr>
            <a:r>
              <a:rPr lang="en-US" altLang="es-PA" sz="1900">
                <a:solidFill>
                  <a:schemeClr val="tx1"/>
                </a:solidFill>
                <a:latin typeface="Lucida Sans" panose="020B0602030504020204" pitchFamily="34" charset="0"/>
              </a:rPr>
              <a:t>htdocs/index.php</a:t>
            </a:r>
          </a:p>
        </p:txBody>
      </p:sp>
      <p:pic>
        <p:nvPicPr>
          <p:cNvPr id="46083" name="Picture 7">
            <a:extLst>
              <a:ext uri="{FF2B5EF4-FFF2-40B4-BE49-F238E27FC236}">
                <a16:creationId xmlns:a16="http://schemas.microsoft.com/office/drawing/2014/main" id="{2F26C3A9-01B4-4315-A52A-444117A56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300" y="2349500"/>
            <a:ext cx="3454400"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4" name="Picture 9" descr="folder">
            <a:extLst>
              <a:ext uri="{FF2B5EF4-FFF2-40B4-BE49-F238E27FC236}">
                <a16:creationId xmlns:a16="http://schemas.microsoft.com/office/drawing/2014/main" id="{C7DAD13D-D0E3-4B37-B31D-ABB9B5BCC4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88" y="2924175"/>
            <a:ext cx="16256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10">
            <a:extLst>
              <a:ext uri="{FF2B5EF4-FFF2-40B4-BE49-F238E27FC236}">
                <a16:creationId xmlns:a16="http://schemas.microsoft.com/office/drawing/2014/main" id="{60641914-BA4E-48A2-BD4B-C361E3C442E8}"/>
              </a:ext>
            </a:extLst>
          </p:cNvPr>
          <p:cNvSpPr txBox="1">
            <a:spLocks noChangeArrowheads="1"/>
          </p:cNvSpPr>
          <p:nvPr/>
        </p:nvSpPr>
        <p:spPr bwMode="auto">
          <a:xfrm>
            <a:off x="2587625" y="4581525"/>
            <a:ext cx="1152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400" i="1">
                <a:solidFill>
                  <a:schemeClr val="tx1"/>
                </a:solidFill>
                <a:latin typeface="Lucida Sans" panose="020B0602030504020204" pitchFamily="34" charset="0"/>
              </a:rPr>
              <a:t>htdocs</a:t>
            </a:r>
            <a:endParaRPr lang="es-ES" altLang="es-PA" sz="2400" i="1">
              <a:solidFill>
                <a:schemeClr val="tx1"/>
              </a:solidFill>
              <a:latin typeface="Lucida Sans" panose="020B0602030504020204" pitchFamily="34" charset="0"/>
            </a:endParaRPr>
          </a:p>
        </p:txBody>
      </p:sp>
      <p:sp>
        <p:nvSpPr>
          <p:cNvPr id="46086" name="Text Box 11">
            <a:extLst>
              <a:ext uri="{FF2B5EF4-FFF2-40B4-BE49-F238E27FC236}">
                <a16:creationId xmlns:a16="http://schemas.microsoft.com/office/drawing/2014/main" id="{7848E99C-679C-45DE-9DC1-6A7A47F314D6}"/>
              </a:ext>
            </a:extLst>
          </p:cNvPr>
          <p:cNvSpPr txBox="1">
            <a:spLocks noChangeArrowheads="1"/>
          </p:cNvSpPr>
          <p:nvPr/>
        </p:nvSpPr>
        <p:spPr bwMode="auto">
          <a:xfrm>
            <a:off x="6096000" y="5988050"/>
            <a:ext cx="4032250" cy="39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90000"/>
              </a:lnSpc>
              <a:spcBef>
                <a:spcPct val="20000"/>
              </a:spcBef>
              <a:spcAft>
                <a:spcPct val="20000"/>
              </a:spcAft>
              <a:buClr>
                <a:schemeClr val="hlink"/>
              </a:buClr>
              <a:buSzTx/>
              <a:buFontTx/>
              <a:buNone/>
            </a:pPr>
            <a:r>
              <a:rPr lang="en-US" altLang="es-PA" sz="1900">
                <a:solidFill>
                  <a:schemeClr val="tx1"/>
                </a:solidFill>
                <a:latin typeface="Lucida Sans" panose="020B0602030504020204" pitchFamily="34" charset="0"/>
              </a:rPr>
              <a:t>http://localhost/index.php</a:t>
            </a:r>
          </a:p>
        </p:txBody>
      </p:sp>
      <p:sp>
        <p:nvSpPr>
          <p:cNvPr id="46087" name="Text Box 12">
            <a:extLst>
              <a:ext uri="{FF2B5EF4-FFF2-40B4-BE49-F238E27FC236}">
                <a16:creationId xmlns:a16="http://schemas.microsoft.com/office/drawing/2014/main" id="{41DB31FA-C338-4FFA-8178-E7463500B75F}"/>
              </a:ext>
            </a:extLst>
          </p:cNvPr>
          <p:cNvSpPr txBox="1">
            <a:spLocks noChangeArrowheads="1"/>
          </p:cNvSpPr>
          <p:nvPr/>
        </p:nvSpPr>
        <p:spPr bwMode="auto">
          <a:xfrm>
            <a:off x="1919288" y="6421438"/>
            <a:ext cx="3097212"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90000"/>
              </a:lnSpc>
              <a:spcBef>
                <a:spcPct val="20000"/>
              </a:spcBef>
              <a:spcAft>
                <a:spcPct val="20000"/>
              </a:spcAft>
              <a:buClr>
                <a:schemeClr val="hlink"/>
              </a:buClr>
              <a:buSzTx/>
              <a:buFontTx/>
              <a:buNone/>
            </a:pPr>
            <a:r>
              <a:rPr lang="en-US" altLang="es-PA" sz="1900">
                <a:solidFill>
                  <a:schemeClr val="tx1"/>
                </a:solidFill>
                <a:latin typeface="Lucida Sans" panose="020B0602030504020204" pitchFamily="34" charset="0"/>
              </a:rPr>
              <a:t>htdocs/hola_mundo.php</a:t>
            </a:r>
          </a:p>
        </p:txBody>
      </p:sp>
      <p:sp>
        <p:nvSpPr>
          <p:cNvPr id="46088" name="Text Box 13">
            <a:extLst>
              <a:ext uri="{FF2B5EF4-FFF2-40B4-BE49-F238E27FC236}">
                <a16:creationId xmlns:a16="http://schemas.microsoft.com/office/drawing/2014/main" id="{E6B0387B-735C-4FCB-A0B3-C27A118E7266}"/>
              </a:ext>
            </a:extLst>
          </p:cNvPr>
          <p:cNvSpPr txBox="1">
            <a:spLocks noChangeArrowheads="1"/>
          </p:cNvSpPr>
          <p:nvPr/>
        </p:nvSpPr>
        <p:spPr bwMode="auto">
          <a:xfrm>
            <a:off x="6096000" y="6421438"/>
            <a:ext cx="439261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90000"/>
              </a:lnSpc>
              <a:spcBef>
                <a:spcPct val="20000"/>
              </a:spcBef>
              <a:spcAft>
                <a:spcPct val="20000"/>
              </a:spcAft>
              <a:buClr>
                <a:schemeClr val="hlink"/>
              </a:buClr>
              <a:buSzTx/>
              <a:buFontTx/>
              <a:buNone/>
            </a:pPr>
            <a:r>
              <a:rPr lang="en-US" altLang="es-PA" sz="1900">
                <a:solidFill>
                  <a:schemeClr val="tx1"/>
                </a:solidFill>
                <a:latin typeface="Lucida Sans" panose="020B0602030504020204" pitchFamily="34" charset="0"/>
              </a:rPr>
              <a:t>http://localhost/hola_mundo.php</a:t>
            </a:r>
          </a:p>
        </p:txBody>
      </p:sp>
      <p:sp>
        <p:nvSpPr>
          <p:cNvPr id="46089" name="AutoShape 14">
            <a:extLst>
              <a:ext uri="{FF2B5EF4-FFF2-40B4-BE49-F238E27FC236}">
                <a16:creationId xmlns:a16="http://schemas.microsoft.com/office/drawing/2014/main" id="{7B02F814-88A7-49B2-ADF0-DE514B4D49A1}"/>
              </a:ext>
            </a:extLst>
          </p:cNvPr>
          <p:cNvSpPr>
            <a:spLocks noChangeArrowheads="1"/>
          </p:cNvSpPr>
          <p:nvPr/>
        </p:nvSpPr>
        <p:spPr bwMode="auto">
          <a:xfrm>
            <a:off x="5087938" y="6005513"/>
            <a:ext cx="1008062" cy="261937"/>
          </a:xfrm>
          <a:prstGeom prst="rightArrow">
            <a:avLst>
              <a:gd name="adj1" fmla="val 50278"/>
              <a:gd name="adj2" fmla="val 78235"/>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46090" name="AutoShape 15">
            <a:extLst>
              <a:ext uri="{FF2B5EF4-FFF2-40B4-BE49-F238E27FC236}">
                <a16:creationId xmlns:a16="http://schemas.microsoft.com/office/drawing/2014/main" id="{0D792490-4C4F-4C48-9B2D-ABA41EDCE91B}"/>
              </a:ext>
            </a:extLst>
          </p:cNvPr>
          <p:cNvSpPr>
            <a:spLocks noChangeArrowheads="1"/>
          </p:cNvSpPr>
          <p:nvPr/>
        </p:nvSpPr>
        <p:spPr bwMode="auto">
          <a:xfrm>
            <a:off x="5087938" y="6472238"/>
            <a:ext cx="1008062" cy="261937"/>
          </a:xfrm>
          <a:prstGeom prst="rightArrow">
            <a:avLst>
              <a:gd name="adj1" fmla="val 50278"/>
              <a:gd name="adj2" fmla="val 78235"/>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46091" name="Título 2">
            <a:extLst>
              <a:ext uri="{FF2B5EF4-FFF2-40B4-BE49-F238E27FC236}">
                <a16:creationId xmlns:a16="http://schemas.microsoft.com/office/drawing/2014/main" id="{4E8BD319-A3AA-449E-ABC6-629FC97DAE6E}"/>
              </a:ext>
            </a:extLst>
          </p:cNvPr>
          <p:cNvSpPr>
            <a:spLocks noGrp="1" noChangeArrowheads="1"/>
          </p:cNvSpPr>
          <p:nvPr>
            <p:ph type="title"/>
          </p:nvPr>
        </p:nvSpPr>
        <p:spPr/>
        <p:txBody>
          <a:bodyPr/>
          <a:lstStyle/>
          <a:p>
            <a:pPr eaLnBrk="1" hangingPunct="1"/>
            <a:r>
              <a:rPr lang="es-PA" altLang="es-PA"/>
              <a:t>Programando PHP</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56">
            <a:extLst>
              <a:ext uri="{FF2B5EF4-FFF2-40B4-BE49-F238E27FC236}">
                <a16:creationId xmlns:a16="http://schemas.microsoft.com/office/drawing/2014/main" id="{31350482-8216-4756-89F3-C912BF23C593}"/>
              </a:ext>
            </a:extLst>
          </p:cNvPr>
          <p:cNvSpPr txBox="1">
            <a:spLocks noChangeArrowheads="1"/>
          </p:cNvSpPr>
          <p:nvPr/>
        </p:nvSpPr>
        <p:spPr bwMode="auto">
          <a:xfrm>
            <a:off x="8524875" y="4872038"/>
            <a:ext cx="1819275" cy="558800"/>
          </a:xfrm>
          <a:prstGeom prst="rect">
            <a:avLst/>
          </a:prstGeom>
          <a:noFill/>
          <a:ln w="9525">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1000">
                <a:solidFill>
                  <a:schemeClr val="tx1"/>
                </a:solidFill>
                <a:latin typeface="Lucida Sans Typewriter" panose="020B0509030504030204" pitchFamily="49" charset="0"/>
              </a:rPr>
              <a:t>&lt;?php</a:t>
            </a:r>
          </a:p>
          <a:p>
            <a:pPr eaLnBrk="1" hangingPunct="1">
              <a:spcBef>
                <a:spcPct val="0"/>
              </a:spcBef>
              <a:buClrTx/>
              <a:buSzTx/>
              <a:buFontTx/>
              <a:buNone/>
            </a:pPr>
            <a:r>
              <a:rPr lang="en-US" altLang="es-PA" sz="1000">
                <a:solidFill>
                  <a:schemeClr val="tx1"/>
                </a:solidFill>
                <a:latin typeface="Lucida Sans Typewriter" panose="020B0509030504030204" pitchFamily="49" charset="0"/>
              </a:rPr>
              <a:t>echo '¡Hola Mundo!';</a:t>
            </a:r>
          </a:p>
          <a:p>
            <a:pPr eaLnBrk="1" hangingPunct="1">
              <a:spcBef>
                <a:spcPct val="0"/>
              </a:spcBef>
              <a:buClrTx/>
              <a:buSzTx/>
              <a:buFontTx/>
              <a:buNone/>
            </a:pPr>
            <a:r>
              <a:rPr lang="en-US" altLang="es-PA" sz="1000">
                <a:solidFill>
                  <a:schemeClr val="tx1"/>
                </a:solidFill>
                <a:latin typeface="Lucida Sans Typewriter" panose="020B0509030504030204" pitchFamily="49" charset="0"/>
              </a:rPr>
              <a:t>?&gt;</a:t>
            </a:r>
            <a:endParaRPr lang="es-ES" altLang="es-PA" sz="1000">
              <a:solidFill>
                <a:schemeClr val="tx1"/>
              </a:solidFill>
              <a:latin typeface="Lucida Sans Typewriter" panose="020B0509030504030204" pitchFamily="49" charset="0"/>
            </a:endParaRPr>
          </a:p>
        </p:txBody>
      </p:sp>
      <p:sp>
        <p:nvSpPr>
          <p:cNvPr id="48131" name="Text Box 57">
            <a:extLst>
              <a:ext uri="{FF2B5EF4-FFF2-40B4-BE49-F238E27FC236}">
                <a16:creationId xmlns:a16="http://schemas.microsoft.com/office/drawing/2014/main" id="{A7A91658-02EB-45EC-BA31-A6953AF7C9B3}"/>
              </a:ext>
            </a:extLst>
          </p:cNvPr>
          <p:cNvSpPr txBox="1">
            <a:spLocks noChangeArrowheads="1"/>
          </p:cNvSpPr>
          <p:nvPr/>
        </p:nvSpPr>
        <p:spPr bwMode="auto">
          <a:xfrm>
            <a:off x="4421188" y="4854575"/>
            <a:ext cx="1150937" cy="2540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1000">
                <a:solidFill>
                  <a:schemeClr val="tx1"/>
                </a:solidFill>
                <a:latin typeface="Lucida Sans Typewriter" panose="020B0509030504030204" pitchFamily="49" charset="0"/>
              </a:rPr>
              <a:t>¡Hola Mundo!</a:t>
            </a:r>
            <a:endParaRPr lang="es-ES" altLang="es-PA" sz="1000">
              <a:solidFill>
                <a:schemeClr val="tx1"/>
              </a:solidFill>
              <a:latin typeface="Lucida Sans Typewriter" panose="020B0509030504030204" pitchFamily="49" charset="0"/>
            </a:endParaRPr>
          </a:p>
        </p:txBody>
      </p:sp>
      <p:sp>
        <p:nvSpPr>
          <p:cNvPr id="48132" name="AutoShape 60">
            <a:extLst>
              <a:ext uri="{FF2B5EF4-FFF2-40B4-BE49-F238E27FC236}">
                <a16:creationId xmlns:a16="http://schemas.microsoft.com/office/drawing/2014/main" id="{CF7CF05B-A7D8-4D1D-AE55-D01B44B44BC3}"/>
              </a:ext>
            </a:extLst>
          </p:cNvPr>
          <p:cNvSpPr>
            <a:spLocks noChangeArrowheads="1"/>
          </p:cNvSpPr>
          <p:nvPr/>
        </p:nvSpPr>
        <p:spPr bwMode="auto">
          <a:xfrm>
            <a:off x="7515225" y="4784725"/>
            <a:ext cx="936625" cy="431800"/>
          </a:xfrm>
          <a:prstGeom prst="leftArrow">
            <a:avLst>
              <a:gd name="adj1" fmla="val 41907"/>
              <a:gd name="adj2" fmla="val 96686"/>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48133" name="AutoShape 61">
            <a:extLst>
              <a:ext uri="{FF2B5EF4-FFF2-40B4-BE49-F238E27FC236}">
                <a16:creationId xmlns:a16="http://schemas.microsoft.com/office/drawing/2014/main" id="{FE10CA27-183B-4C77-A046-94EE5A886066}"/>
              </a:ext>
            </a:extLst>
          </p:cNvPr>
          <p:cNvSpPr>
            <a:spLocks noChangeArrowheads="1"/>
          </p:cNvSpPr>
          <p:nvPr/>
        </p:nvSpPr>
        <p:spPr bwMode="auto">
          <a:xfrm>
            <a:off x="5715000" y="4776788"/>
            <a:ext cx="936625" cy="439737"/>
          </a:xfrm>
          <a:prstGeom prst="leftArrow">
            <a:avLst>
              <a:gd name="adj1" fmla="val 42241"/>
              <a:gd name="adj2" fmla="val 89173"/>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48134" name="AutoShape 63">
            <a:extLst>
              <a:ext uri="{FF2B5EF4-FFF2-40B4-BE49-F238E27FC236}">
                <a16:creationId xmlns:a16="http://schemas.microsoft.com/office/drawing/2014/main" id="{E6BCDA69-1D25-4115-B40C-AC31B29E8AAE}"/>
              </a:ext>
            </a:extLst>
          </p:cNvPr>
          <p:cNvSpPr>
            <a:spLocks noChangeArrowheads="1"/>
          </p:cNvSpPr>
          <p:nvPr/>
        </p:nvSpPr>
        <p:spPr bwMode="auto">
          <a:xfrm>
            <a:off x="6364288" y="2768600"/>
            <a:ext cx="1439862" cy="2735263"/>
          </a:xfrm>
          <a:prstGeom prst="flowChartAlternateProcess">
            <a:avLst/>
          </a:prstGeom>
          <a:noFill/>
          <a:ln w="76200">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sz="2000" b="1">
                <a:solidFill>
                  <a:schemeClr val="tx1"/>
                </a:solidFill>
                <a:latin typeface="Lucida Sans" panose="020B0602030504020204" pitchFamily="34" charset="0"/>
              </a:rPr>
              <a:t>servidor</a:t>
            </a:r>
          </a:p>
          <a:p>
            <a:pPr algn="ctr" eaLnBrk="1" hangingPunct="1">
              <a:spcBef>
                <a:spcPct val="0"/>
              </a:spcBef>
              <a:buClrTx/>
              <a:buSzTx/>
              <a:buFontTx/>
              <a:buNone/>
            </a:pPr>
            <a:r>
              <a:rPr lang="en-US" altLang="es-PA" sz="2000" b="1">
                <a:solidFill>
                  <a:schemeClr val="tx1"/>
                </a:solidFill>
                <a:latin typeface="Lucida Sans" panose="020B0602030504020204" pitchFamily="34" charset="0"/>
              </a:rPr>
              <a:t>web</a:t>
            </a:r>
            <a:endParaRPr lang="es-ES" altLang="es-PA" sz="2000" b="1">
              <a:solidFill>
                <a:schemeClr val="tx1"/>
              </a:solidFill>
              <a:latin typeface="Lucida Sans" panose="020B0602030504020204" pitchFamily="34" charset="0"/>
            </a:endParaRPr>
          </a:p>
        </p:txBody>
      </p:sp>
      <p:sp>
        <p:nvSpPr>
          <p:cNvPr id="48135" name="AutoShape 64">
            <a:extLst>
              <a:ext uri="{FF2B5EF4-FFF2-40B4-BE49-F238E27FC236}">
                <a16:creationId xmlns:a16="http://schemas.microsoft.com/office/drawing/2014/main" id="{46E5C1E3-5C9F-4429-B227-B0409328F300}"/>
              </a:ext>
            </a:extLst>
          </p:cNvPr>
          <p:cNvSpPr>
            <a:spLocks noChangeArrowheads="1"/>
          </p:cNvSpPr>
          <p:nvPr/>
        </p:nvSpPr>
        <p:spPr bwMode="auto">
          <a:xfrm rot="-5400000">
            <a:off x="6738144" y="4656932"/>
            <a:ext cx="688975" cy="719137"/>
          </a:xfrm>
          <a:custGeom>
            <a:avLst/>
            <a:gdLst>
              <a:gd name="T0" fmla="*/ 855027927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2228" y="16199"/>
                  <a:pt x="13598" y="15634"/>
                  <a:pt x="14610" y="14626"/>
                </a:cubicBezTo>
                <a:lnTo>
                  <a:pt x="18420" y="18453"/>
                </a:lnTo>
                <a:cubicBezTo>
                  <a:pt x="16396" y="20468"/>
                  <a:pt x="13656" y="21599"/>
                  <a:pt x="10800" y="21599"/>
                </a:cubicBezTo>
                <a:cubicBezTo>
                  <a:pt x="4835" y="21600"/>
                  <a:pt x="0" y="16764"/>
                  <a:pt x="0" y="10800"/>
                </a:cubicBezTo>
                <a:cubicBezTo>
                  <a:pt x="0" y="4835"/>
                  <a:pt x="4835" y="0"/>
                  <a:pt x="10800" y="0"/>
                </a:cubicBezTo>
                <a:cubicBezTo>
                  <a:pt x="16764" y="0"/>
                  <a:pt x="21600" y="4835"/>
                  <a:pt x="21600" y="10800"/>
                </a:cubicBezTo>
                <a:lnTo>
                  <a:pt x="24300" y="10800"/>
                </a:lnTo>
                <a:lnTo>
                  <a:pt x="18900" y="16200"/>
                </a:lnTo>
                <a:lnTo>
                  <a:pt x="13500" y="10800"/>
                </a:lnTo>
                <a:lnTo>
                  <a:pt x="16200" y="10800"/>
                </a:lnTo>
                <a:close/>
              </a:path>
            </a:pathLst>
          </a:custGeom>
          <a:solidFill>
            <a:srgbClr val="3366FF"/>
          </a:solidFill>
          <a:ln w="9525">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48136" name="AutoShape 66">
            <a:extLst>
              <a:ext uri="{FF2B5EF4-FFF2-40B4-BE49-F238E27FC236}">
                <a16:creationId xmlns:a16="http://schemas.microsoft.com/office/drawing/2014/main" id="{95A43A22-790C-4DBB-9B0D-3F47FCE32003}"/>
              </a:ext>
            </a:extLst>
          </p:cNvPr>
          <p:cNvSpPr>
            <a:spLocks noChangeArrowheads="1"/>
          </p:cNvSpPr>
          <p:nvPr/>
        </p:nvSpPr>
        <p:spPr bwMode="auto">
          <a:xfrm>
            <a:off x="1827213" y="4135438"/>
            <a:ext cx="1439862" cy="935037"/>
          </a:xfrm>
          <a:prstGeom prst="flowChartAlternateProcess">
            <a:avLst/>
          </a:prstGeom>
          <a:solidFill>
            <a:schemeClr val="bg1"/>
          </a:solidFill>
          <a:ln w="2857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sz="1600">
                <a:solidFill>
                  <a:schemeClr val="tx1"/>
                </a:solidFill>
                <a:latin typeface="Lucida Sans" panose="020B0602030504020204" pitchFamily="34" charset="0"/>
              </a:rPr>
              <a:t>navegador</a:t>
            </a:r>
            <a:endParaRPr lang="es-ES" altLang="es-PA" sz="1600">
              <a:solidFill>
                <a:schemeClr val="tx1"/>
              </a:solidFill>
              <a:latin typeface="Lucida Sans" panose="020B0602030504020204" pitchFamily="34" charset="0"/>
            </a:endParaRPr>
          </a:p>
        </p:txBody>
      </p:sp>
      <p:sp>
        <p:nvSpPr>
          <p:cNvPr id="48137" name="AutoShape 67">
            <a:extLst>
              <a:ext uri="{FF2B5EF4-FFF2-40B4-BE49-F238E27FC236}">
                <a16:creationId xmlns:a16="http://schemas.microsoft.com/office/drawing/2014/main" id="{A6310835-2CA1-4381-A736-68C93CF0298A}"/>
              </a:ext>
            </a:extLst>
          </p:cNvPr>
          <p:cNvSpPr>
            <a:spLocks noChangeArrowheads="1"/>
          </p:cNvSpPr>
          <p:nvPr/>
        </p:nvSpPr>
        <p:spPr bwMode="auto">
          <a:xfrm>
            <a:off x="3398838" y="4064000"/>
            <a:ext cx="2820987" cy="503238"/>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383 h 21600"/>
              <a:gd name="T14" fmla="*/ 20673 w 21600"/>
              <a:gd name="T15" fmla="*/ 16217 h 21600"/>
            </a:gdLst>
            <a:ahLst/>
            <a:cxnLst>
              <a:cxn ang="T8">
                <a:pos x="T0" y="T1"/>
              </a:cxn>
              <a:cxn ang="T9">
                <a:pos x="T2" y="T3"/>
              </a:cxn>
              <a:cxn ang="T10">
                <a:pos x="T4" y="T5"/>
              </a:cxn>
              <a:cxn ang="T11">
                <a:pos x="T6" y="T7"/>
              </a:cxn>
            </a:cxnLst>
            <a:rect l="T12" t="T13" r="T14" b="T15"/>
            <a:pathLst>
              <a:path w="21600" h="21600">
                <a:moveTo>
                  <a:pt x="19752" y="0"/>
                </a:moveTo>
                <a:lnTo>
                  <a:pt x="19752" y="5383"/>
                </a:lnTo>
                <a:lnTo>
                  <a:pt x="3375" y="5383"/>
                </a:lnTo>
                <a:lnTo>
                  <a:pt x="3375" y="16217"/>
                </a:lnTo>
                <a:lnTo>
                  <a:pt x="19752" y="16217"/>
                </a:lnTo>
                <a:lnTo>
                  <a:pt x="19752" y="21600"/>
                </a:lnTo>
                <a:lnTo>
                  <a:pt x="21600" y="10800"/>
                </a:lnTo>
                <a:lnTo>
                  <a:pt x="19752" y="0"/>
                </a:lnTo>
                <a:close/>
              </a:path>
              <a:path w="21600" h="21600">
                <a:moveTo>
                  <a:pt x="1350" y="5383"/>
                </a:moveTo>
                <a:lnTo>
                  <a:pt x="1350" y="16217"/>
                </a:lnTo>
                <a:lnTo>
                  <a:pt x="2700" y="16217"/>
                </a:lnTo>
                <a:lnTo>
                  <a:pt x="2700" y="5383"/>
                </a:lnTo>
                <a:lnTo>
                  <a:pt x="1350" y="5383"/>
                </a:lnTo>
                <a:close/>
              </a:path>
              <a:path w="21600" h="21600">
                <a:moveTo>
                  <a:pt x="0" y="5383"/>
                </a:moveTo>
                <a:lnTo>
                  <a:pt x="0" y="16217"/>
                </a:lnTo>
                <a:lnTo>
                  <a:pt x="675" y="16217"/>
                </a:lnTo>
                <a:lnTo>
                  <a:pt x="675" y="5383"/>
                </a:lnTo>
                <a:lnTo>
                  <a:pt x="0" y="5383"/>
                </a:lnTo>
                <a:close/>
              </a:path>
            </a:pathLst>
          </a:cu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48138" name="AutoShape 68">
            <a:extLst>
              <a:ext uri="{FF2B5EF4-FFF2-40B4-BE49-F238E27FC236}">
                <a16:creationId xmlns:a16="http://schemas.microsoft.com/office/drawing/2014/main" id="{338E8AD1-A3FE-4715-A090-2AA651DED778}"/>
              </a:ext>
            </a:extLst>
          </p:cNvPr>
          <p:cNvSpPr>
            <a:spLocks noChangeArrowheads="1"/>
          </p:cNvSpPr>
          <p:nvPr/>
        </p:nvSpPr>
        <p:spPr bwMode="auto">
          <a:xfrm flipH="1">
            <a:off x="3340100" y="4737100"/>
            <a:ext cx="1008063" cy="503238"/>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48139" name="Text Box 69">
            <a:extLst>
              <a:ext uri="{FF2B5EF4-FFF2-40B4-BE49-F238E27FC236}">
                <a16:creationId xmlns:a16="http://schemas.microsoft.com/office/drawing/2014/main" id="{FB2C8146-8296-4791-9B56-A0C67DEB9A32}"/>
              </a:ext>
            </a:extLst>
          </p:cNvPr>
          <p:cNvSpPr txBox="1">
            <a:spLocks noChangeArrowheads="1"/>
          </p:cNvSpPr>
          <p:nvPr/>
        </p:nvSpPr>
        <p:spPr bwMode="auto">
          <a:xfrm>
            <a:off x="1774825" y="3703638"/>
            <a:ext cx="28082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1200" i="1">
                <a:solidFill>
                  <a:schemeClr val="tx1"/>
                </a:solidFill>
                <a:latin typeface="Lucida Sans" panose="020B0602030504020204" pitchFamily="34" charset="0"/>
              </a:rPr>
              <a:t>http://localhost/hola_mundo.php</a:t>
            </a:r>
            <a:endParaRPr lang="es-ES" altLang="es-PA" sz="1200" i="1">
              <a:solidFill>
                <a:schemeClr val="tx1"/>
              </a:solidFill>
              <a:latin typeface="Lucida Sans" panose="020B0602030504020204" pitchFamily="34" charset="0"/>
            </a:endParaRPr>
          </a:p>
        </p:txBody>
      </p:sp>
      <p:sp>
        <p:nvSpPr>
          <p:cNvPr id="48140" name="Text Box 70">
            <a:extLst>
              <a:ext uri="{FF2B5EF4-FFF2-40B4-BE49-F238E27FC236}">
                <a16:creationId xmlns:a16="http://schemas.microsoft.com/office/drawing/2014/main" id="{F095DFA9-4F9C-4EBE-BD14-5CD9BB38C5D4}"/>
              </a:ext>
            </a:extLst>
          </p:cNvPr>
          <p:cNvSpPr txBox="1">
            <a:spLocks noChangeArrowheads="1"/>
          </p:cNvSpPr>
          <p:nvPr/>
        </p:nvSpPr>
        <p:spPr bwMode="auto">
          <a:xfrm>
            <a:off x="9090025" y="5799138"/>
            <a:ext cx="677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i="1">
                <a:solidFill>
                  <a:schemeClr val="tx1"/>
                </a:solidFill>
                <a:latin typeface="Lucida Sans" panose="020B0602030504020204" pitchFamily="34" charset="0"/>
              </a:rPr>
              <a:t>.php</a:t>
            </a:r>
            <a:endParaRPr lang="es-ES" altLang="es-PA" i="1">
              <a:solidFill>
                <a:schemeClr val="tx1"/>
              </a:solidFill>
              <a:latin typeface="Lucida Sans" panose="020B0602030504020204" pitchFamily="34" charset="0"/>
            </a:endParaRPr>
          </a:p>
        </p:txBody>
      </p:sp>
      <p:sp>
        <p:nvSpPr>
          <p:cNvPr id="48141" name="Text Box 71">
            <a:extLst>
              <a:ext uri="{FF2B5EF4-FFF2-40B4-BE49-F238E27FC236}">
                <a16:creationId xmlns:a16="http://schemas.microsoft.com/office/drawing/2014/main" id="{94E2F8D5-F1A9-4AD6-845F-585C2BF4A9EC}"/>
              </a:ext>
            </a:extLst>
          </p:cNvPr>
          <p:cNvSpPr txBox="1">
            <a:spLocks noChangeArrowheads="1"/>
          </p:cNvSpPr>
          <p:nvPr/>
        </p:nvSpPr>
        <p:spPr bwMode="auto">
          <a:xfrm>
            <a:off x="4583113" y="5799138"/>
            <a:ext cx="809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i="1">
                <a:solidFill>
                  <a:schemeClr val="tx1"/>
                </a:solidFill>
                <a:latin typeface="Lucida Sans" panose="020B0602030504020204" pitchFamily="34" charset="0"/>
              </a:rPr>
              <a:t>HTML</a:t>
            </a:r>
            <a:endParaRPr lang="es-ES" altLang="es-PA" i="1">
              <a:solidFill>
                <a:schemeClr val="tx1"/>
              </a:solidFill>
              <a:latin typeface="Lucida Sans" panose="020B0602030504020204" pitchFamily="34" charset="0"/>
            </a:endParaRPr>
          </a:p>
        </p:txBody>
      </p:sp>
      <p:sp>
        <p:nvSpPr>
          <p:cNvPr id="48142" name="Título 2">
            <a:extLst>
              <a:ext uri="{FF2B5EF4-FFF2-40B4-BE49-F238E27FC236}">
                <a16:creationId xmlns:a16="http://schemas.microsoft.com/office/drawing/2014/main" id="{8C757754-8643-429C-ADC4-8D40E49D574D}"/>
              </a:ext>
            </a:extLst>
          </p:cNvPr>
          <p:cNvSpPr>
            <a:spLocks noGrp="1" noChangeArrowheads="1"/>
          </p:cNvSpPr>
          <p:nvPr>
            <p:ph type="title"/>
          </p:nvPr>
        </p:nvSpPr>
        <p:spPr/>
        <p:txBody>
          <a:bodyPr/>
          <a:lstStyle/>
          <a:p>
            <a:pPr eaLnBrk="1" hangingPunct="1"/>
            <a:r>
              <a:rPr lang="es-PA" altLang="es-PA"/>
              <a:t>Programando PHP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a:extLst>
              <a:ext uri="{FF2B5EF4-FFF2-40B4-BE49-F238E27FC236}">
                <a16:creationId xmlns:a16="http://schemas.microsoft.com/office/drawing/2014/main" id="{21F237D9-7D1E-40CC-A880-40B3C233CE5E}"/>
              </a:ext>
            </a:extLst>
          </p:cNvPr>
          <p:cNvSpPr txBox="1">
            <a:spLocks noChangeArrowheads="1"/>
          </p:cNvSpPr>
          <p:nvPr/>
        </p:nvSpPr>
        <p:spPr bwMode="auto">
          <a:xfrm>
            <a:off x="1155700" y="5805488"/>
            <a:ext cx="962025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fontAlgn="auto" hangingPunct="1">
              <a:lnSpc>
                <a:spcPct val="90000"/>
              </a:lnSpc>
              <a:spcBef>
                <a:spcPts val="1000"/>
              </a:spcBef>
              <a:spcAft>
                <a:spcPct val="20000"/>
              </a:spcAft>
              <a:buClr>
                <a:schemeClr val="accent1"/>
              </a:buClr>
              <a:buSzPct val="80000"/>
              <a:buFont typeface="Wingdings 3" charset="2"/>
              <a:buChar char=""/>
              <a:defRPr/>
            </a:pPr>
            <a:r>
              <a:rPr lang="en-US" altLang="es-PA" dirty="0">
                <a:solidFill>
                  <a:schemeClr val="tx1">
                    <a:lumMod val="75000"/>
                    <a:lumOff val="25000"/>
                  </a:schemeClr>
                </a:solidFill>
                <a:latin typeface="+mn-lt"/>
              </a:rPr>
              <a:t>Un </a:t>
            </a:r>
            <a:r>
              <a:rPr lang="en-US" altLang="es-PA" dirty="0" err="1">
                <a:solidFill>
                  <a:schemeClr val="tx1">
                    <a:lumMod val="75000"/>
                    <a:lumOff val="25000"/>
                  </a:schemeClr>
                </a:solidFill>
                <a:latin typeface="+mn-lt"/>
              </a:rPr>
              <a:t>documento</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php</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es</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básicamente</a:t>
            </a:r>
            <a:r>
              <a:rPr lang="en-US" altLang="es-PA" dirty="0">
                <a:solidFill>
                  <a:schemeClr val="tx1">
                    <a:lumMod val="75000"/>
                    <a:lumOff val="25000"/>
                  </a:schemeClr>
                </a:solidFill>
                <a:latin typeface="+mn-lt"/>
              </a:rPr>
              <a:t> html con </a:t>
            </a:r>
            <a:r>
              <a:rPr lang="en-US" altLang="es-PA" dirty="0" err="1">
                <a:solidFill>
                  <a:schemeClr val="tx1">
                    <a:lumMod val="75000"/>
                    <a:lumOff val="25000"/>
                  </a:schemeClr>
                </a:solidFill>
                <a:latin typeface="+mn-lt"/>
              </a:rPr>
              <a:t>código</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inserto</a:t>
            </a:r>
            <a:endParaRPr lang="en-US" altLang="es-PA" dirty="0">
              <a:solidFill>
                <a:schemeClr val="tx1">
                  <a:lumMod val="75000"/>
                  <a:lumOff val="25000"/>
                </a:schemeClr>
              </a:solidFill>
              <a:latin typeface="+mn-lt"/>
            </a:endParaRPr>
          </a:p>
          <a:p>
            <a:pPr eaLnBrk="1" fontAlgn="auto" hangingPunct="1">
              <a:lnSpc>
                <a:spcPct val="90000"/>
              </a:lnSpc>
              <a:spcBef>
                <a:spcPts val="1000"/>
              </a:spcBef>
              <a:spcAft>
                <a:spcPct val="20000"/>
              </a:spcAft>
              <a:buClr>
                <a:schemeClr val="accent1"/>
              </a:buClr>
              <a:buSzPct val="80000"/>
              <a:buFont typeface="Wingdings 3" charset="2"/>
              <a:buChar char=""/>
              <a:defRPr/>
            </a:pPr>
            <a:r>
              <a:rPr lang="en-US" altLang="es-PA" dirty="0">
                <a:solidFill>
                  <a:schemeClr val="tx1">
                    <a:lumMod val="75000"/>
                    <a:lumOff val="25000"/>
                  </a:schemeClr>
                </a:solidFill>
                <a:latin typeface="+mn-lt"/>
              </a:rPr>
              <a:t>Los </a:t>
            </a:r>
            <a:r>
              <a:rPr lang="en-US" altLang="es-PA" dirty="0" err="1">
                <a:solidFill>
                  <a:schemeClr val="tx1">
                    <a:lumMod val="75000"/>
                    <a:lumOff val="25000"/>
                  </a:schemeClr>
                </a:solidFill>
                <a:latin typeface="+mn-lt"/>
              </a:rPr>
              <a:t>bloques</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php</a:t>
            </a:r>
            <a:r>
              <a:rPr lang="en-US" altLang="es-PA" dirty="0">
                <a:solidFill>
                  <a:schemeClr val="tx1">
                    <a:lumMod val="75000"/>
                    <a:lumOff val="25000"/>
                  </a:schemeClr>
                </a:solidFill>
                <a:latin typeface="+mn-lt"/>
              </a:rPr>
              <a:t> se </a:t>
            </a:r>
            <a:r>
              <a:rPr lang="en-US" altLang="es-PA" dirty="0" err="1">
                <a:solidFill>
                  <a:schemeClr val="tx1">
                    <a:lumMod val="75000"/>
                    <a:lumOff val="25000"/>
                  </a:schemeClr>
                </a:solidFill>
                <a:latin typeface="+mn-lt"/>
              </a:rPr>
              <a:t>reemplazan</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por</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su</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resultadoen</a:t>
            </a:r>
            <a:r>
              <a:rPr lang="en-US" altLang="es-PA" dirty="0">
                <a:solidFill>
                  <a:schemeClr val="tx1">
                    <a:lumMod val="75000"/>
                    <a:lumOff val="25000"/>
                  </a:schemeClr>
                </a:solidFill>
                <a:latin typeface="+mn-lt"/>
              </a:rPr>
              <a:t> html</a:t>
            </a:r>
          </a:p>
        </p:txBody>
      </p:sp>
      <p:sp>
        <p:nvSpPr>
          <p:cNvPr id="50179" name="Text Box 4">
            <a:extLst>
              <a:ext uri="{FF2B5EF4-FFF2-40B4-BE49-F238E27FC236}">
                <a16:creationId xmlns:a16="http://schemas.microsoft.com/office/drawing/2014/main" id="{0B21EFAE-759E-450F-8FBA-667DCAC7A843}"/>
              </a:ext>
            </a:extLst>
          </p:cNvPr>
          <p:cNvSpPr txBox="1">
            <a:spLocks noChangeArrowheads="1"/>
          </p:cNvSpPr>
          <p:nvPr/>
        </p:nvSpPr>
        <p:spPr bwMode="auto">
          <a:xfrm>
            <a:off x="2116138" y="2630488"/>
            <a:ext cx="7867650" cy="3090862"/>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800">
                <a:solidFill>
                  <a:srgbClr val="008000"/>
                </a:solidFill>
                <a:latin typeface="Lucida Sans Typewriter" panose="020B0509030504030204" pitchFamily="49" charset="0"/>
              </a:rPr>
              <a:t>&lt;html&gt;</a:t>
            </a:r>
          </a:p>
          <a:p>
            <a:pPr eaLnBrk="1" hangingPunct="1">
              <a:spcBef>
                <a:spcPct val="0"/>
              </a:spcBef>
              <a:buClrTx/>
              <a:buSzTx/>
              <a:buFontTx/>
              <a:buNone/>
            </a:pPr>
            <a:r>
              <a:rPr lang="en-US" altLang="es-PA" sz="2800">
                <a:solidFill>
                  <a:srgbClr val="008000"/>
                </a:solidFill>
                <a:latin typeface="Lucida Sans Typewriter" panose="020B0509030504030204" pitchFamily="49" charset="0"/>
              </a:rPr>
              <a:t>&lt;body&gt;</a:t>
            </a:r>
          </a:p>
          <a:p>
            <a:pPr eaLnBrk="1" hangingPunct="1">
              <a:spcBef>
                <a:spcPct val="0"/>
              </a:spcBef>
              <a:buClrTx/>
              <a:buSzTx/>
              <a:buFontTx/>
              <a:buNone/>
            </a:pPr>
            <a:r>
              <a:rPr lang="en-US" altLang="es-PA" sz="2800">
                <a:solidFill>
                  <a:srgbClr val="008000"/>
                </a:solidFill>
                <a:latin typeface="Lucida Sans Typewriter" panose="020B0509030504030204" pitchFamily="49" charset="0"/>
              </a:rPr>
              <a:t>	&lt;h1&gt;</a:t>
            </a:r>
          </a:p>
          <a:p>
            <a:pPr eaLnBrk="1" hangingPunct="1">
              <a:spcBef>
                <a:spcPct val="0"/>
              </a:spcBef>
              <a:buClrTx/>
              <a:buSzTx/>
              <a:buFontTx/>
              <a:buNone/>
            </a:pPr>
            <a:r>
              <a:rPr lang="en-US" altLang="es-PA" sz="2800">
                <a:solidFill>
                  <a:srgbClr val="0033CC"/>
                </a:solidFill>
                <a:latin typeface="Lucida Sans Typewriter" panose="020B0509030504030204" pitchFamily="49" charset="0"/>
              </a:rPr>
              <a:t>	&lt;?php echo '¡Hola Mundo!';?&gt;</a:t>
            </a:r>
          </a:p>
          <a:p>
            <a:pPr eaLnBrk="1" hangingPunct="1">
              <a:spcBef>
                <a:spcPct val="0"/>
              </a:spcBef>
              <a:buClrTx/>
              <a:buSzTx/>
              <a:buFontTx/>
              <a:buNone/>
            </a:pPr>
            <a:r>
              <a:rPr lang="en-US" altLang="es-PA" sz="2800">
                <a:solidFill>
                  <a:srgbClr val="008000"/>
                </a:solidFill>
                <a:latin typeface="Lucida Sans Typewriter" panose="020B0509030504030204" pitchFamily="49" charset="0"/>
              </a:rPr>
              <a:t>	&lt;/h1&gt;</a:t>
            </a:r>
          </a:p>
          <a:p>
            <a:pPr eaLnBrk="1" hangingPunct="1">
              <a:spcBef>
                <a:spcPct val="0"/>
              </a:spcBef>
              <a:buClrTx/>
              <a:buSzTx/>
              <a:buFontTx/>
              <a:buNone/>
            </a:pPr>
            <a:r>
              <a:rPr lang="en-US" altLang="es-PA" sz="2800">
                <a:solidFill>
                  <a:srgbClr val="008000"/>
                </a:solidFill>
                <a:latin typeface="Lucida Sans Typewriter" panose="020B0509030504030204" pitchFamily="49" charset="0"/>
              </a:rPr>
              <a:t>&lt;/body&gt;</a:t>
            </a:r>
          </a:p>
          <a:p>
            <a:pPr eaLnBrk="1" hangingPunct="1">
              <a:spcBef>
                <a:spcPct val="0"/>
              </a:spcBef>
              <a:buClrTx/>
              <a:buSzTx/>
              <a:buFontTx/>
              <a:buNone/>
            </a:pPr>
            <a:r>
              <a:rPr lang="en-US" altLang="es-PA" sz="2800">
                <a:solidFill>
                  <a:srgbClr val="008000"/>
                </a:solidFill>
                <a:latin typeface="Lucida Sans Typewriter" panose="020B0509030504030204" pitchFamily="49" charset="0"/>
              </a:rPr>
              <a:t>&lt;/html&gt;</a:t>
            </a:r>
            <a:endParaRPr lang="es-ES" altLang="es-PA" sz="2800">
              <a:solidFill>
                <a:srgbClr val="008000"/>
              </a:solidFill>
              <a:latin typeface="Lucida Sans Typewriter" panose="020B0509030504030204" pitchFamily="49" charset="0"/>
            </a:endParaRPr>
          </a:p>
        </p:txBody>
      </p:sp>
      <p:sp>
        <p:nvSpPr>
          <p:cNvPr id="50180" name="Text Box 5">
            <a:extLst>
              <a:ext uri="{FF2B5EF4-FFF2-40B4-BE49-F238E27FC236}">
                <a16:creationId xmlns:a16="http://schemas.microsoft.com/office/drawing/2014/main" id="{1D9C58BC-7B86-4EA2-B4C9-3A67D099C47C}"/>
              </a:ext>
            </a:extLst>
          </p:cNvPr>
          <p:cNvSpPr txBox="1">
            <a:spLocks noChangeArrowheads="1"/>
          </p:cNvSpPr>
          <p:nvPr/>
        </p:nvSpPr>
        <p:spPr bwMode="auto">
          <a:xfrm>
            <a:off x="2116138" y="2276475"/>
            <a:ext cx="2055812" cy="366713"/>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a:solidFill>
                  <a:schemeClr val="bg1"/>
                </a:solidFill>
                <a:latin typeface="Lucida Sans" panose="020B0602030504020204" pitchFamily="34" charset="0"/>
              </a:rPr>
              <a:t>hola_mundo.php</a:t>
            </a:r>
            <a:endParaRPr lang="es-ES" altLang="es-PA">
              <a:solidFill>
                <a:schemeClr val="bg1"/>
              </a:solidFill>
              <a:latin typeface="Lucida Sans" panose="020B0602030504020204" pitchFamily="34" charset="0"/>
            </a:endParaRPr>
          </a:p>
        </p:txBody>
      </p:sp>
      <p:sp>
        <p:nvSpPr>
          <p:cNvPr id="50181" name="Título 2">
            <a:extLst>
              <a:ext uri="{FF2B5EF4-FFF2-40B4-BE49-F238E27FC236}">
                <a16:creationId xmlns:a16="http://schemas.microsoft.com/office/drawing/2014/main" id="{9ED16268-3DDD-4B2F-A936-AFDE9FC989E6}"/>
              </a:ext>
            </a:extLst>
          </p:cNvPr>
          <p:cNvSpPr>
            <a:spLocks noGrp="1" noChangeArrowheads="1"/>
          </p:cNvSpPr>
          <p:nvPr>
            <p:ph type="title"/>
          </p:nvPr>
        </p:nvSpPr>
        <p:spPr/>
        <p:txBody>
          <a:bodyPr/>
          <a:lstStyle/>
          <a:p>
            <a:pPr eaLnBrk="1" hangingPunct="1"/>
            <a:r>
              <a:rPr lang="es-PA" altLang="es-PA"/>
              <a:t>Programando PHP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5">
            <a:extLst>
              <a:ext uri="{FF2B5EF4-FFF2-40B4-BE49-F238E27FC236}">
                <a16:creationId xmlns:a16="http://schemas.microsoft.com/office/drawing/2014/main" id="{EE1F188C-8A2D-4325-BF94-DC7BF46C5D3F}"/>
              </a:ext>
            </a:extLst>
          </p:cNvPr>
          <p:cNvSpPr txBox="1">
            <a:spLocks noChangeArrowheads="1"/>
          </p:cNvSpPr>
          <p:nvPr/>
        </p:nvSpPr>
        <p:spPr bwMode="auto">
          <a:xfrm>
            <a:off x="1774825" y="2636838"/>
            <a:ext cx="7796213" cy="3090862"/>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800">
                <a:solidFill>
                  <a:srgbClr val="008000"/>
                </a:solidFill>
                <a:latin typeface="Lucida Sans Typewriter" panose="020B0509030504030204" pitchFamily="49" charset="0"/>
              </a:rPr>
              <a:t>&lt;html&gt;</a:t>
            </a:r>
          </a:p>
          <a:p>
            <a:pPr eaLnBrk="1" hangingPunct="1">
              <a:spcBef>
                <a:spcPct val="0"/>
              </a:spcBef>
              <a:buClrTx/>
              <a:buSzTx/>
              <a:buFontTx/>
              <a:buNone/>
            </a:pPr>
            <a:r>
              <a:rPr lang="en-US" altLang="es-PA" sz="2800">
                <a:solidFill>
                  <a:srgbClr val="008000"/>
                </a:solidFill>
                <a:latin typeface="Lucida Sans Typewriter" panose="020B0509030504030204" pitchFamily="49" charset="0"/>
              </a:rPr>
              <a:t>&lt;body&gt;</a:t>
            </a:r>
          </a:p>
          <a:p>
            <a:pPr eaLnBrk="1" hangingPunct="1">
              <a:spcBef>
                <a:spcPct val="0"/>
              </a:spcBef>
              <a:buClrTx/>
              <a:buSzTx/>
              <a:buFontTx/>
              <a:buNone/>
            </a:pPr>
            <a:r>
              <a:rPr lang="en-US" altLang="es-PA" sz="2800">
                <a:solidFill>
                  <a:srgbClr val="008000"/>
                </a:solidFill>
                <a:latin typeface="Lucida Sans Typewriter" panose="020B0509030504030204" pitchFamily="49" charset="0"/>
              </a:rPr>
              <a:t>	&lt;h1&gt;</a:t>
            </a:r>
          </a:p>
          <a:p>
            <a:pPr eaLnBrk="1" hangingPunct="1">
              <a:spcBef>
                <a:spcPct val="0"/>
              </a:spcBef>
              <a:buClrTx/>
              <a:buSzTx/>
              <a:buFontTx/>
              <a:buNone/>
            </a:pPr>
            <a:r>
              <a:rPr lang="en-US" altLang="es-PA" sz="2800">
                <a:solidFill>
                  <a:srgbClr val="0033CC"/>
                </a:solidFill>
                <a:latin typeface="Lucida Sans Typewriter" panose="020B0509030504030204" pitchFamily="49" charset="0"/>
              </a:rPr>
              <a:t>	¡Hola Mundo!</a:t>
            </a:r>
          </a:p>
          <a:p>
            <a:pPr eaLnBrk="1" hangingPunct="1">
              <a:spcBef>
                <a:spcPct val="0"/>
              </a:spcBef>
              <a:buClrTx/>
              <a:buSzTx/>
              <a:buFontTx/>
              <a:buNone/>
            </a:pPr>
            <a:r>
              <a:rPr lang="en-US" altLang="es-PA" sz="2800">
                <a:solidFill>
                  <a:srgbClr val="008000"/>
                </a:solidFill>
                <a:latin typeface="Lucida Sans Typewriter" panose="020B0509030504030204" pitchFamily="49" charset="0"/>
              </a:rPr>
              <a:t>	&lt;/h1&gt;</a:t>
            </a:r>
          </a:p>
          <a:p>
            <a:pPr eaLnBrk="1" hangingPunct="1">
              <a:spcBef>
                <a:spcPct val="0"/>
              </a:spcBef>
              <a:buClrTx/>
              <a:buSzTx/>
              <a:buFontTx/>
              <a:buNone/>
            </a:pPr>
            <a:r>
              <a:rPr lang="en-US" altLang="es-PA" sz="2800">
                <a:solidFill>
                  <a:srgbClr val="008000"/>
                </a:solidFill>
                <a:latin typeface="Lucida Sans Typewriter" panose="020B0509030504030204" pitchFamily="49" charset="0"/>
              </a:rPr>
              <a:t>&lt;/body&gt;</a:t>
            </a:r>
          </a:p>
          <a:p>
            <a:pPr eaLnBrk="1" hangingPunct="1">
              <a:spcBef>
                <a:spcPct val="0"/>
              </a:spcBef>
              <a:buClrTx/>
              <a:buSzTx/>
              <a:buFontTx/>
              <a:buNone/>
            </a:pPr>
            <a:r>
              <a:rPr lang="en-US" altLang="es-PA" sz="2800">
                <a:solidFill>
                  <a:srgbClr val="008000"/>
                </a:solidFill>
                <a:latin typeface="Lucida Sans Typewriter" panose="020B0509030504030204" pitchFamily="49" charset="0"/>
              </a:rPr>
              <a:t>&lt;/html&gt;</a:t>
            </a:r>
            <a:endParaRPr lang="es-ES" altLang="es-PA" sz="2800">
              <a:solidFill>
                <a:srgbClr val="008000"/>
              </a:solidFill>
              <a:latin typeface="Lucida Sans Typewriter" panose="020B0509030504030204" pitchFamily="49" charset="0"/>
            </a:endParaRPr>
          </a:p>
        </p:txBody>
      </p:sp>
      <p:sp>
        <p:nvSpPr>
          <p:cNvPr id="52227" name="Título 2">
            <a:extLst>
              <a:ext uri="{FF2B5EF4-FFF2-40B4-BE49-F238E27FC236}">
                <a16:creationId xmlns:a16="http://schemas.microsoft.com/office/drawing/2014/main" id="{9AD19CE2-D2FD-4AB4-8642-B54E5C69A5A6}"/>
              </a:ext>
            </a:extLst>
          </p:cNvPr>
          <p:cNvSpPr>
            <a:spLocks noGrp="1" noChangeArrowheads="1"/>
          </p:cNvSpPr>
          <p:nvPr>
            <p:ph type="title"/>
          </p:nvPr>
        </p:nvSpPr>
        <p:spPr/>
        <p:txBody>
          <a:bodyPr/>
          <a:lstStyle/>
          <a:p>
            <a:pPr eaLnBrk="1" hangingPunct="1"/>
            <a:r>
              <a:rPr lang="es-PA" altLang="es-PA"/>
              <a:t>Programación PHP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ítulo 1">
            <a:extLst>
              <a:ext uri="{FF2B5EF4-FFF2-40B4-BE49-F238E27FC236}">
                <a16:creationId xmlns:a16="http://schemas.microsoft.com/office/drawing/2014/main" id="{518C9C5B-BABA-44A1-8250-918286A145BE}"/>
              </a:ext>
            </a:extLst>
          </p:cNvPr>
          <p:cNvSpPr>
            <a:spLocks noGrp="1"/>
          </p:cNvSpPr>
          <p:nvPr>
            <p:ph type="title"/>
          </p:nvPr>
        </p:nvSpPr>
        <p:spPr/>
        <p:txBody>
          <a:bodyPr/>
          <a:lstStyle/>
          <a:p>
            <a:r>
              <a:rPr lang="es-PA" altLang="es-PA"/>
              <a:t>Variables en PHP</a:t>
            </a:r>
          </a:p>
        </p:txBody>
      </p:sp>
      <p:sp>
        <p:nvSpPr>
          <p:cNvPr id="54275" name="Marcador de contenido 2">
            <a:extLst>
              <a:ext uri="{FF2B5EF4-FFF2-40B4-BE49-F238E27FC236}">
                <a16:creationId xmlns:a16="http://schemas.microsoft.com/office/drawing/2014/main" id="{3359513B-4C7C-41DD-8B28-6BAF5818518E}"/>
              </a:ext>
            </a:extLst>
          </p:cNvPr>
          <p:cNvSpPr>
            <a:spLocks noGrp="1"/>
          </p:cNvSpPr>
          <p:nvPr>
            <p:ph idx="1"/>
          </p:nvPr>
        </p:nvSpPr>
        <p:spPr/>
        <p:txBody>
          <a:bodyPr/>
          <a:lstStyle/>
          <a:p>
            <a:r>
              <a:rPr lang="es-PA" altLang="es-PA"/>
              <a:t>Tipo de Datos</a:t>
            </a:r>
          </a:p>
          <a:p>
            <a:pPr lvl="1"/>
            <a:r>
              <a:rPr lang="es-PA" altLang="es-PA"/>
              <a:t>Booleanos </a:t>
            </a:r>
          </a:p>
          <a:p>
            <a:pPr lvl="1"/>
            <a:r>
              <a:rPr lang="es-PA" altLang="es-PA"/>
              <a:t>Números enteros (Integers) </a:t>
            </a:r>
          </a:p>
          <a:p>
            <a:pPr lvl="1"/>
            <a:r>
              <a:rPr lang="es-PA" altLang="es-PA"/>
              <a:t>Números de punto flotante</a:t>
            </a:r>
          </a:p>
          <a:p>
            <a:pPr lvl="1"/>
            <a:r>
              <a:rPr lang="es-PA" altLang="es-PA"/>
              <a:t>Cadenas de caracteres (Strings)</a:t>
            </a:r>
          </a:p>
          <a:p>
            <a:pPr lvl="1"/>
            <a:r>
              <a:rPr lang="es-PA" altLang="es-PA"/>
              <a:t>Arrays </a:t>
            </a:r>
          </a:p>
          <a:p>
            <a:pPr lvl="1"/>
            <a:r>
              <a:rPr lang="es-PA" altLang="es-PA"/>
              <a:t>Objetos </a:t>
            </a:r>
          </a:p>
          <a:p>
            <a:pPr lvl="1"/>
            <a:r>
              <a:rPr lang="es-PA" altLang="es-PA"/>
              <a:t>Recursos</a:t>
            </a:r>
          </a:p>
          <a:p>
            <a:pPr lvl="1"/>
            <a:r>
              <a:rPr lang="es-PA" altLang="es-PA"/>
              <a:t>NULO</a:t>
            </a:r>
          </a:p>
          <a:p>
            <a:pPr lvl="1"/>
            <a:r>
              <a:rPr lang="es-PA" altLang="es-PA"/>
              <a:t>Manipulación de tipos </a:t>
            </a:r>
          </a:p>
        </p:txBody>
      </p:sp>
      <p:sp>
        <p:nvSpPr>
          <p:cNvPr id="4" name="CuadroTexto 3">
            <a:extLst>
              <a:ext uri="{FF2B5EF4-FFF2-40B4-BE49-F238E27FC236}">
                <a16:creationId xmlns:a16="http://schemas.microsoft.com/office/drawing/2014/main" id="{65E72B79-4588-466A-A401-09838BF3DBCB}"/>
              </a:ext>
            </a:extLst>
          </p:cNvPr>
          <p:cNvSpPr txBox="1"/>
          <p:nvPr/>
        </p:nvSpPr>
        <p:spPr>
          <a:xfrm>
            <a:off x="6240463" y="2781300"/>
            <a:ext cx="5256212" cy="3692525"/>
          </a:xfrm>
          <a:prstGeom prst="rect">
            <a:avLst/>
          </a:prstGeom>
          <a:noFill/>
        </p:spPr>
        <p:txBody>
          <a:bodyPr>
            <a:spAutoFit/>
          </a:bodyPr>
          <a:lstStyle/>
          <a:p>
            <a:pPr>
              <a:defRPr/>
            </a:pPr>
            <a:r>
              <a:rPr lang="es-PA" dirty="0"/>
              <a:t>&lt;?</a:t>
            </a:r>
            <a:r>
              <a:rPr lang="es-PA" dirty="0" err="1"/>
              <a:t>php</a:t>
            </a:r>
            <a:r>
              <a:rPr lang="es-PA" dirty="0"/>
              <a:t> </a:t>
            </a:r>
          </a:p>
          <a:p>
            <a:pPr>
              <a:defRPr/>
            </a:pPr>
            <a:r>
              <a:rPr lang="es-PA" dirty="0">
                <a:solidFill>
                  <a:schemeClr val="accent4">
                    <a:lumMod val="50000"/>
                  </a:schemeClr>
                </a:solidFill>
              </a:rPr>
              <a:t>   </a:t>
            </a:r>
            <a:r>
              <a:rPr lang="es-PA" b="1" dirty="0">
                <a:solidFill>
                  <a:schemeClr val="accent4">
                    <a:lumMod val="50000"/>
                  </a:schemeClr>
                </a:solidFill>
              </a:rPr>
              <a:t>$</a:t>
            </a:r>
            <a:r>
              <a:rPr lang="es-PA" b="1" dirty="0" err="1">
                <a:solidFill>
                  <a:schemeClr val="accent4">
                    <a:lumMod val="50000"/>
                  </a:schemeClr>
                </a:solidFill>
              </a:rPr>
              <a:t>year</a:t>
            </a:r>
            <a:r>
              <a:rPr lang="es-PA" b="1" dirty="0">
                <a:solidFill>
                  <a:schemeClr val="accent4">
                    <a:lumMod val="50000"/>
                  </a:schemeClr>
                </a:solidFill>
              </a:rPr>
              <a:t>=2017;</a:t>
            </a:r>
          </a:p>
          <a:p>
            <a:pPr>
              <a:defRPr/>
            </a:pPr>
            <a:r>
              <a:rPr lang="es-PA" dirty="0">
                <a:solidFill>
                  <a:schemeClr val="accent4">
                    <a:lumMod val="50000"/>
                  </a:schemeClr>
                </a:solidFill>
              </a:rPr>
              <a:t>   </a:t>
            </a:r>
            <a:r>
              <a:rPr lang="es-PA" b="1" dirty="0">
                <a:solidFill>
                  <a:schemeClr val="accent4">
                    <a:lumMod val="50000"/>
                  </a:schemeClr>
                </a:solidFill>
              </a:rPr>
              <a:t>$lugar="Panamá"; </a:t>
            </a:r>
          </a:p>
          <a:p>
            <a:pPr>
              <a:defRPr/>
            </a:pPr>
            <a:r>
              <a:rPr lang="es-PA" dirty="0">
                <a:solidFill>
                  <a:schemeClr val="accent4">
                    <a:lumMod val="50000"/>
                  </a:schemeClr>
                </a:solidFill>
              </a:rPr>
              <a:t>   </a:t>
            </a:r>
            <a:r>
              <a:rPr lang="es-PA" b="1" dirty="0">
                <a:solidFill>
                  <a:schemeClr val="accent4">
                    <a:lumMod val="50000"/>
                  </a:schemeClr>
                </a:solidFill>
              </a:rPr>
              <a:t>$costo=125.56; </a:t>
            </a:r>
          </a:p>
          <a:p>
            <a:pPr>
              <a:defRPr/>
            </a:pPr>
            <a:r>
              <a:rPr lang="es-PA" dirty="0">
                <a:solidFill>
                  <a:schemeClr val="accent4">
                    <a:lumMod val="50000"/>
                  </a:schemeClr>
                </a:solidFill>
              </a:rPr>
              <a:t>   </a:t>
            </a:r>
            <a:r>
              <a:rPr lang="es-PA" b="1" dirty="0">
                <a:solidFill>
                  <a:schemeClr val="accent4">
                    <a:lumMod val="50000"/>
                  </a:schemeClr>
                </a:solidFill>
              </a:rPr>
              <a:t>$valor=false;</a:t>
            </a:r>
          </a:p>
          <a:p>
            <a:pPr>
              <a:defRPr/>
            </a:pPr>
            <a:r>
              <a:rPr lang="es-PA" dirty="0">
                <a:solidFill>
                  <a:schemeClr val="accent4">
                    <a:lumMod val="50000"/>
                  </a:schemeClr>
                </a:solidFill>
              </a:rPr>
              <a:t>   </a:t>
            </a:r>
            <a:r>
              <a:rPr lang="es-PA" b="1" dirty="0">
                <a:solidFill>
                  <a:schemeClr val="accent4">
                    <a:lumMod val="50000"/>
                  </a:schemeClr>
                </a:solidFill>
              </a:rPr>
              <a:t>echo $lugar. ", 6 de febrero de ".$</a:t>
            </a:r>
            <a:r>
              <a:rPr lang="es-PA" b="1" dirty="0" err="1">
                <a:solidFill>
                  <a:schemeClr val="accent4">
                    <a:lumMod val="50000"/>
                  </a:schemeClr>
                </a:solidFill>
              </a:rPr>
              <a:t>year</a:t>
            </a:r>
            <a:r>
              <a:rPr lang="es-PA" b="1" dirty="0">
                <a:solidFill>
                  <a:schemeClr val="accent4">
                    <a:lumMod val="50000"/>
                  </a:schemeClr>
                </a:solidFill>
              </a:rPr>
              <a:t> ;</a:t>
            </a:r>
          </a:p>
          <a:p>
            <a:pPr>
              <a:defRPr/>
            </a:pPr>
            <a:r>
              <a:rPr lang="es-PA" dirty="0"/>
              <a:t>?&gt; </a:t>
            </a:r>
          </a:p>
          <a:p>
            <a:pPr>
              <a:defRPr/>
            </a:pPr>
            <a:endParaRPr lang="es-PA" dirty="0"/>
          </a:p>
          <a:p>
            <a:pPr>
              <a:defRPr/>
            </a:pPr>
            <a:endParaRPr lang="es-PA" dirty="0"/>
          </a:p>
          <a:p>
            <a:pPr algn="just">
              <a:defRPr/>
            </a:pPr>
            <a:r>
              <a:rPr lang="es-PA" b="1" i="1" dirty="0">
                <a:solidFill>
                  <a:srgbClr val="FF0000"/>
                </a:solidFill>
              </a:rPr>
              <a:t>“Las variable no se tienen que definir, el mismo lenguaje lo decide en tiempo de ejecución dependiendo del contexto en que se utilice la variable”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ítulo 1">
            <a:extLst>
              <a:ext uri="{FF2B5EF4-FFF2-40B4-BE49-F238E27FC236}">
                <a16:creationId xmlns:a16="http://schemas.microsoft.com/office/drawing/2014/main" id="{39FCEC3B-2AAB-495D-9CE4-9FBC857A1DF9}"/>
              </a:ext>
            </a:extLst>
          </p:cNvPr>
          <p:cNvSpPr>
            <a:spLocks noGrp="1"/>
          </p:cNvSpPr>
          <p:nvPr>
            <p:ph type="title"/>
          </p:nvPr>
        </p:nvSpPr>
        <p:spPr/>
        <p:txBody>
          <a:bodyPr/>
          <a:lstStyle/>
          <a:p>
            <a:r>
              <a:rPr lang="es-PA" altLang="es-PA"/>
              <a:t>Operadores Aritméticos en PHP</a:t>
            </a:r>
          </a:p>
        </p:txBody>
      </p:sp>
      <p:sp>
        <p:nvSpPr>
          <p:cNvPr id="55299" name="Marcador de contenido 2">
            <a:extLst>
              <a:ext uri="{FF2B5EF4-FFF2-40B4-BE49-F238E27FC236}">
                <a16:creationId xmlns:a16="http://schemas.microsoft.com/office/drawing/2014/main" id="{F6E7D4D1-116B-42D1-A228-380AD29CD0C0}"/>
              </a:ext>
            </a:extLst>
          </p:cNvPr>
          <p:cNvSpPr>
            <a:spLocks noGrp="1"/>
          </p:cNvSpPr>
          <p:nvPr>
            <p:ph idx="1"/>
          </p:nvPr>
        </p:nvSpPr>
        <p:spPr/>
        <p:txBody>
          <a:bodyPr/>
          <a:lstStyle/>
          <a:p>
            <a:r>
              <a:rPr lang="es-PA" altLang="es-PA"/>
              <a:t>$a + $b       adición , suma de $a y $b </a:t>
            </a:r>
          </a:p>
          <a:p>
            <a:endParaRPr lang="es-PA" altLang="es-PA"/>
          </a:p>
          <a:p>
            <a:r>
              <a:rPr lang="es-PA" altLang="es-PA"/>
              <a:t>$a - $b        substracción, resta entre $a y $b</a:t>
            </a:r>
          </a:p>
          <a:p>
            <a:r>
              <a:rPr lang="es-PA" altLang="es-PA"/>
              <a:t> </a:t>
            </a:r>
          </a:p>
          <a:p>
            <a:r>
              <a:rPr lang="es-PA" altLang="es-PA"/>
              <a:t>$a * $b       multiplicación, producto de $a y $b</a:t>
            </a:r>
          </a:p>
          <a:p>
            <a:endParaRPr lang="es-PA" altLang="es-PA"/>
          </a:p>
          <a:p>
            <a:r>
              <a:rPr lang="es-PA" altLang="es-PA"/>
              <a:t>$a / $b       división, cociente de $a entre $b</a:t>
            </a:r>
          </a:p>
          <a:p>
            <a:endParaRPr lang="es-PA" altLang="es-PA"/>
          </a:p>
          <a:p>
            <a:r>
              <a:rPr lang="es-PA" altLang="es-PA"/>
              <a:t>$a % $b      módulo, resto de $a dividido entre $b</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ítulo 1">
            <a:extLst>
              <a:ext uri="{FF2B5EF4-FFF2-40B4-BE49-F238E27FC236}">
                <a16:creationId xmlns:a16="http://schemas.microsoft.com/office/drawing/2014/main" id="{07D3EF97-5C2A-4A75-8B20-3605B2311223}"/>
              </a:ext>
            </a:extLst>
          </p:cNvPr>
          <p:cNvSpPr>
            <a:spLocks noGrp="1"/>
          </p:cNvSpPr>
          <p:nvPr>
            <p:ph type="title"/>
          </p:nvPr>
        </p:nvSpPr>
        <p:spPr/>
        <p:txBody>
          <a:bodyPr/>
          <a:lstStyle/>
          <a:p>
            <a:r>
              <a:rPr lang="es-PA" altLang="es-PA"/>
              <a:t>Operadores incremento y decremento</a:t>
            </a:r>
          </a:p>
        </p:txBody>
      </p:sp>
      <p:sp>
        <p:nvSpPr>
          <p:cNvPr id="3" name="Marcador de contenido 2">
            <a:extLst>
              <a:ext uri="{FF2B5EF4-FFF2-40B4-BE49-F238E27FC236}">
                <a16:creationId xmlns:a16="http://schemas.microsoft.com/office/drawing/2014/main" id="{A4C19CEF-994B-457E-BCBD-454135355EAD}"/>
              </a:ext>
            </a:extLst>
          </p:cNvPr>
          <p:cNvSpPr>
            <a:spLocks noGrp="1"/>
          </p:cNvSpPr>
          <p:nvPr>
            <p:ph idx="1"/>
          </p:nvPr>
        </p:nvSpPr>
        <p:spPr/>
        <p:txBody>
          <a:bodyPr/>
          <a:lstStyle/>
          <a:p>
            <a:pPr>
              <a:defRPr/>
            </a:pPr>
            <a:r>
              <a:rPr lang="es-PA" dirty="0"/>
              <a:t>++$a      </a:t>
            </a:r>
            <a:r>
              <a:rPr lang="es-PA" dirty="0" err="1"/>
              <a:t>preincremento</a:t>
            </a:r>
            <a:r>
              <a:rPr lang="es-PA" dirty="0"/>
              <a:t>, incrementa </a:t>
            </a:r>
            <a:r>
              <a:rPr lang="es-PA" b="1" dirty="0"/>
              <a:t>$a en uno </a:t>
            </a:r>
            <a:r>
              <a:rPr lang="es-PA" dirty="0"/>
              <a:t>y </a:t>
            </a:r>
            <a:r>
              <a:rPr lang="es-PA" dirty="0" err="1"/>
              <a:t>despues</a:t>
            </a:r>
            <a:r>
              <a:rPr lang="es-PA" dirty="0"/>
              <a:t> devuelve </a:t>
            </a:r>
            <a:r>
              <a:rPr lang="es-PA" b="1" dirty="0"/>
              <a:t>$a. </a:t>
            </a:r>
          </a:p>
          <a:p>
            <a:pPr marL="0" indent="0">
              <a:buFont typeface="Wingdings 3" panose="05040102010807070707" pitchFamily="18" charset="2"/>
              <a:buNone/>
              <a:defRPr/>
            </a:pPr>
            <a:r>
              <a:rPr lang="es-PA" b="1" dirty="0"/>
              <a:t> </a:t>
            </a:r>
          </a:p>
          <a:p>
            <a:pPr>
              <a:defRPr/>
            </a:pPr>
            <a:r>
              <a:rPr lang="es-PA" dirty="0"/>
              <a:t>$a++      </a:t>
            </a:r>
            <a:r>
              <a:rPr lang="es-PA" dirty="0" err="1"/>
              <a:t>postincremento</a:t>
            </a:r>
            <a:r>
              <a:rPr lang="es-PA" dirty="0"/>
              <a:t>, devuelve </a:t>
            </a:r>
            <a:r>
              <a:rPr lang="es-PA" b="1" dirty="0"/>
              <a:t>$a </a:t>
            </a:r>
            <a:r>
              <a:rPr lang="es-PA" dirty="0"/>
              <a:t>y luego incrementa </a:t>
            </a:r>
            <a:r>
              <a:rPr lang="es-PA" b="1" dirty="0"/>
              <a:t>$a </a:t>
            </a:r>
            <a:r>
              <a:rPr lang="es-PA" dirty="0"/>
              <a:t>en uno</a:t>
            </a:r>
            <a:r>
              <a:rPr lang="es-PA" b="1" dirty="0"/>
              <a:t>.</a:t>
            </a:r>
          </a:p>
          <a:p>
            <a:pPr>
              <a:defRPr/>
            </a:pPr>
            <a:endParaRPr lang="es-PA" b="1" dirty="0"/>
          </a:p>
          <a:p>
            <a:pPr>
              <a:defRPr/>
            </a:pPr>
            <a:r>
              <a:rPr lang="es-PA" dirty="0"/>
              <a:t>--$a       </a:t>
            </a:r>
            <a:r>
              <a:rPr lang="es-PA" dirty="0" err="1"/>
              <a:t>predecremento</a:t>
            </a:r>
            <a:r>
              <a:rPr lang="es-PA" dirty="0"/>
              <a:t>, </a:t>
            </a:r>
            <a:r>
              <a:rPr lang="es-PA" dirty="0" err="1"/>
              <a:t>decrementa</a:t>
            </a:r>
            <a:r>
              <a:rPr lang="es-PA" dirty="0"/>
              <a:t> </a:t>
            </a:r>
            <a:r>
              <a:rPr lang="es-PA" b="1" dirty="0"/>
              <a:t>$a </a:t>
            </a:r>
            <a:r>
              <a:rPr lang="es-PA" dirty="0"/>
              <a:t>en uno</a:t>
            </a:r>
            <a:r>
              <a:rPr lang="es-PA" b="1" dirty="0"/>
              <a:t> </a:t>
            </a:r>
            <a:r>
              <a:rPr lang="es-PA" dirty="0"/>
              <a:t>y </a:t>
            </a:r>
            <a:r>
              <a:rPr lang="es-PA" dirty="0" err="1"/>
              <a:t>despues</a:t>
            </a:r>
            <a:r>
              <a:rPr lang="es-PA" dirty="0"/>
              <a:t> devuelve </a:t>
            </a:r>
            <a:r>
              <a:rPr lang="es-PA" b="1" dirty="0"/>
              <a:t>$a.  </a:t>
            </a:r>
          </a:p>
          <a:p>
            <a:pPr>
              <a:defRPr/>
            </a:pPr>
            <a:endParaRPr lang="es-PA" b="1" dirty="0"/>
          </a:p>
          <a:p>
            <a:pPr>
              <a:defRPr/>
            </a:pPr>
            <a:r>
              <a:rPr lang="es-PA" dirty="0"/>
              <a:t>$a--       </a:t>
            </a:r>
            <a:r>
              <a:rPr lang="es-PA" dirty="0" err="1"/>
              <a:t>postdecremento</a:t>
            </a:r>
            <a:r>
              <a:rPr lang="es-PA" dirty="0"/>
              <a:t>, devuelve </a:t>
            </a:r>
            <a:r>
              <a:rPr lang="es-PA" b="1" dirty="0"/>
              <a:t>$a </a:t>
            </a:r>
            <a:r>
              <a:rPr lang="es-PA" dirty="0"/>
              <a:t>y luego</a:t>
            </a:r>
            <a:r>
              <a:rPr lang="es-PA" b="1" dirty="0"/>
              <a:t> </a:t>
            </a:r>
            <a:r>
              <a:rPr lang="es-PA" dirty="0" err="1"/>
              <a:t>decrementa</a:t>
            </a:r>
            <a:r>
              <a:rPr lang="es-PA" dirty="0"/>
              <a:t> </a:t>
            </a:r>
            <a:r>
              <a:rPr lang="es-PA" b="1" dirty="0"/>
              <a:t>$a </a:t>
            </a:r>
            <a:r>
              <a:rPr lang="es-PA" dirty="0"/>
              <a:t>en uno.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ítulo 1">
            <a:extLst>
              <a:ext uri="{FF2B5EF4-FFF2-40B4-BE49-F238E27FC236}">
                <a16:creationId xmlns:a16="http://schemas.microsoft.com/office/drawing/2014/main" id="{B8145FE4-8FEF-4DB4-9C71-69C4DF6B457A}"/>
              </a:ext>
            </a:extLst>
          </p:cNvPr>
          <p:cNvSpPr>
            <a:spLocks noGrp="1"/>
          </p:cNvSpPr>
          <p:nvPr>
            <p:ph type="title"/>
          </p:nvPr>
        </p:nvSpPr>
        <p:spPr/>
        <p:txBody>
          <a:bodyPr/>
          <a:lstStyle/>
          <a:p>
            <a:r>
              <a:rPr lang="es-PA" altLang="es-PA"/>
              <a:t>Constantes en PHP</a:t>
            </a:r>
          </a:p>
        </p:txBody>
      </p:sp>
      <p:sp>
        <p:nvSpPr>
          <p:cNvPr id="4" name="CuadroTexto 3">
            <a:extLst>
              <a:ext uri="{FF2B5EF4-FFF2-40B4-BE49-F238E27FC236}">
                <a16:creationId xmlns:a16="http://schemas.microsoft.com/office/drawing/2014/main" id="{ECAEDE55-76E5-4A97-AECA-4BF2EEA86051}"/>
              </a:ext>
            </a:extLst>
          </p:cNvPr>
          <p:cNvSpPr txBox="1"/>
          <p:nvPr/>
        </p:nvSpPr>
        <p:spPr>
          <a:xfrm>
            <a:off x="1343025" y="2781300"/>
            <a:ext cx="6913563" cy="2862263"/>
          </a:xfrm>
          <a:prstGeom prst="rect">
            <a:avLst/>
          </a:prstGeom>
          <a:noFill/>
        </p:spPr>
        <p:txBody>
          <a:bodyPr>
            <a:spAutoFit/>
          </a:bodyPr>
          <a:lstStyle/>
          <a:p>
            <a:pPr>
              <a:defRPr/>
            </a:pPr>
            <a:r>
              <a:rPr lang="es-PA" dirty="0"/>
              <a:t>&lt;?</a:t>
            </a:r>
            <a:r>
              <a:rPr lang="es-PA" dirty="0" err="1"/>
              <a:t>php</a:t>
            </a:r>
            <a:r>
              <a:rPr lang="es-PA" dirty="0"/>
              <a:t> </a:t>
            </a:r>
          </a:p>
          <a:p>
            <a:pPr>
              <a:defRPr/>
            </a:pPr>
            <a:r>
              <a:rPr lang="es-PA" dirty="0"/>
              <a:t> </a:t>
            </a:r>
          </a:p>
          <a:p>
            <a:pPr lvl="1">
              <a:defRPr/>
            </a:pPr>
            <a:r>
              <a:rPr lang="es-PA" dirty="0"/>
              <a:t> </a:t>
            </a:r>
            <a:r>
              <a:rPr lang="es-PA" b="1" dirty="0">
                <a:solidFill>
                  <a:schemeClr val="accent4">
                    <a:lumMod val="50000"/>
                  </a:schemeClr>
                </a:solidFill>
              </a:rPr>
              <a:t>define('PI', 3.14);</a:t>
            </a:r>
          </a:p>
          <a:p>
            <a:pPr lvl="1">
              <a:defRPr/>
            </a:pPr>
            <a:r>
              <a:rPr lang="es-PA" b="1" dirty="0">
                <a:solidFill>
                  <a:schemeClr val="accent4">
                    <a:lumMod val="50000"/>
                  </a:schemeClr>
                </a:solidFill>
              </a:rPr>
              <a:t> define('UNIVERSIDAD', 'UTP');</a:t>
            </a:r>
          </a:p>
          <a:p>
            <a:pPr lvl="1">
              <a:defRPr/>
            </a:pPr>
            <a:endParaRPr lang="es-PA" dirty="0"/>
          </a:p>
          <a:p>
            <a:pPr lvl="1">
              <a:defRPr/>
            </a:pPr>
            <a:r>
              <a:rPr lang="es-PA" dirty="0"/>
              <a:t> echo PI;</a:t>
            </a:r>
          </a:p>
          <a:p>
            <a:pPr lvl="1">
              <a:defRPr/>
            </a:pPr>
            <a:r>
              <a:rPr lang="es-PA" dirty="0"/>
              <a:t> echo '&lt;</a:t>
            </a:r>
            <a:r>
              <a:rPr lang="es-PA" dirty="0" err="1"/>
              <a:t>br</a:t>
            </a:r>
            <a:r>
              <a:rPr lang="es-PA" dirty="0"/>
              <a:t>&gt;';</a:t>
            </a:r>
          </a:p>
          <a:p>
            <a:pPr lvl="1">
              <a:defRPr/>
            </a:pPr>
            <a:r>
              <a:rPr lang="es-PA" dirty="0"/>
              <a:t> echo UNIVERSIDAD; </a:t>
            </a:r>
          </a:p>
          <a:p>
            <a:pPr>
              <a:defRPr/>
            </a:pPr>
            <a:r>
              <a:rPr lang="es-PA" dirty="0"/>
              <a:t> </a:t>
            </a:r>
          </a:p>
          <a:p>
            <a:pPr>
              <a:defRPr/>
            </a:pPr>
            <a:r>
              <a:rPr lang="es-PA" dirty="0"/>
              <a:t>?&gt;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ítulo 2">
            <a:extLst>
              <a:ext uri="{FF2B5EF4-FFF2-40B4-BE49-F238E27FC236}">
                <a16:creationId xmlns:a16="http://schemas.microsoft.com/office/drawing/2014/main" id="{B5A9F967-E817-4E05-88FC-817CC77288A6}"/>
              </a:ext>
            </a:extLst>
          </p:cNvPr>
          <p:cNvSpPr>
            <a:spLocks noGrp="1" noChangeArrowheads="1"/>
          </p:cNvSpPr>
          <p:nvPr>
            <p:ph type="title"/>
          </p:nvPr>
        </p:nvSpPr>
        <p:spPr/>
        <p:txBody>
          <a:bodyPr/>
          <a:lstStyle/>
          <a:p>
            <a:pPr eaLnBrk="1" hangingPunct="1"/>
            <a:r>
              <a:rPr lang="es-PA" altLang="es-PA"/>
              <a:t>Formularios con PHP</a:t>
            </a:r>
          </a:p>
        </p:txBody>
      </p:sp>
      <p:sp>
        <p:nvSpPr>
          <p:cNvPr id="58371" name="Text Box 3">
            <a:extLst>
              <a:ext uri="{FF2B5EF4-FFF2-40B4-BE49-F238E27FC236}">
                <a16:creationId xmlns:a16="http://schemas.microsoft.com/office/drawing/2014/main" id="{961FB8EE-D9E4-4088-9E2C-C54786F69307}"/>
              </a:ext>
            </a:extLst>
          </p:cNvPr>
          <p:cNvSpPr txBox="1">
            <a:spLocks noChangeArrowheads="1"/>
          </p:cNvSpPr>
          <p:nvPr/>
        </p:nvSpPr>
        <p:spPr bwMode="auto">
          <a:xfrm>
            <a:off x="766763" y="2595563"/>
            <a:ext cx="7940675" cy="3387725"/>
          </a:xfrm>
          <a:prstGeom prst="rect">
            <a:avLst/>
          </a:prstGeom>
          <a:noFill/>
          <a:ln w="9525">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400">
                <a:solidFill>
                  <a:schemeClr val="tx1"/>
                </a:solidFill>
                <a:latin typeface="Lucida Sans Typewriter" panose="020B0509030504030204" pitchFamily="49" charset="0"/>
              </a:rPr>
              <a:t>&lt;html&gt;</a:t>
            </a:r>
          </a:p>
          <a:p>
            <a:pPr eaLnBrk="1" hangingPunct="1">
              <a:spcBef>
                <a:spcPct val="0"/>
              </a:spcBef>
              <a:buClrTx/>
              <a:buSzTx/>
              <a:buFontTx/>
              <a:buNone/>
            </a:pPr>
            <a:r>
              <a:rPr lang="en-US" altLang="es-PA" sz="2400">
                <a:solidFill>
                  <a:schemeClr val="tx1"/>
                </a:solidFill>
                <a:latin typeface="Lucida Sans Typewriter" panose="020B0509030504030204" pitchFamily="49" charset="0"/>
              </a:rPr>
              <a:t>&lt;body&gt;</a:t>
            </a:r>
          </a:p>
          <a:p>
            <a:pPr eaLnBrk="1" hangingPunct="1">
              <a:spcBef>
                <a:spcPct val="0"/>
              </a:spcBef>
              <a:buClrTx/>
              <a:buSzTx/>
              <a:buFontTx/>
              <a:buNone/>
            </a:pPr>
            <a:r>
              <a:rPr lang="en-US" altLang="es-PA" sz="2400">
                <a:solidFill>
                  <a:schemeClr val="tx1"/>
                </a:solidFill>
                <a:latin typeface="Lucida Sans Typewriter" panose="020B0509030504030204" pitchFamily="49" charset="0"/>
              </a:rPr>
              <a:t>  &lt;form action="hola.php" method="post"&gt;</a:t>
            </a:r>
          </a:p>
          <a:p>
            <a:pPr eaLnBrk="1" hangingPunct="1">
              <a:spcBef>
                <a:spcPct val="0"/>
              </a:spcBef>
              <a:buClrTx/>
              <a:buSzTx/>
              <a:buFontTx/>
              <a:buNone/>
            </a:pPr>
            <a:r>
              <a:rPr lang="en-US" altLang="es-PA" sz="2400">
                <a:solidFill>
                  <a:schemeClr val="tx1"/>
                </a:solidFill>
                <a:latin typeface="Lucida Sans Typewriter" panose="020B0509030504030204" pitchFamily="49" charset="0"/>
              </a:rPr>
              <a:t>    Nombre:</a:t>
            </a:r>
          </a:p>
          <a:p>
            <a:pPr eaLnBrk="1" hangingPunct="1">
              <a:spcBef>
                <a:spcPct val="0"/>
              </a:spcBef>
              <a:buClrTx/>
              <a:buSzTx/>
              <a:buFontTx/>
              <a:buNone/>
            </a:pPr>
            <a:r>
              <a:rPr lang="en-US" altLang="es-PA" sz="2400">
                <a:solidFill>
                  <a:schemeClr val="tx1"/>
                </a:solidFill>
                <a:latin typeface="Lucida Sans Typewriter" panose="020B0509030504030204" pitchFamily="49" charset="0"/>
              </a:rPr>
              <a:t>    &lt;input type="text" name="nombre"/&gt;</a:t>
            </a:r>
          </a:p>
          <a:p>
            <a:pPr eaLnBrk="1" hangingPunct="1">
              <a:spcBef>
                <a:spcPct val="0"/>
              </a:spcBef>
              <a:buClrTx/>
              <a:buSzTx/>
              <a:buFontTx/>
              <a:buNone/>
            </a:pPr>
            <a:r>
              <a:rPr lang="en-US" altLang="es-PA" sz="2400">
                <a:solidFill>
                  <a:schemeClr val="tx1"/>
                </a:solidFill>
                <a:latin typeface="Lucida Sans Typewriter" panose="020B0509030504030204" pitchFamily="49" charset="0"/>
              </a:rPr>
              <a:t>    &lt;input type="submit" value="OK"/&gt;</a:t>
            </a:r>
          </a:p>
          <a:p>
            <a:pPr eaLnBrk="1" hangingPunct="1">
              <a:spcBef>
                <a:spcPct val="0"/>
              </a:spcBef>
              <a:buClrTx/>
              <a:buSzTx/>
              <a:buFontTx/>
              <a:buNone/>
            </a:pPr>
            <a:r>
              <a:rPr lang="en-US" altLang="es-PA" sz="2400">
                <a:solidFill>
                  <a:schemeClr val="tx1"/>
                </a:solidFill>
                <a:latin typeface="Lucida Sans Typewriter" panose="020B0509030504030204" pitchFamily="49" charset="0"/>
              </a:rPr>
              <a:t>  &lt;/form&gt;</a:t>
            </a:r>
          </a:p>
          <a:p>
            <a:pPr eaLnBrk="1" hangingPunct="1">
              <a:spcBef>
                <a:spcPct val="0"/>
              </a:spcBef>
              <a:buClrTx/>
              <a:buSzTx/>
              <a:buFontTx/>
              <a:buNone/>
            </a:pPr>
            <a:r>
              <a:rPr lang="en-US" altLang="es-PA" sz="2400">
                <a:solidFill>
                  <a:schemeClr val="tx1"/>
                </a:solidFill>
                <a:latin typeface="Lucida Sans Typewriter" panose="020B0509030504030204" pitchFamily="49" charset="0"/>
              </a:rPr>
              <a:t>&lt;/body&gt;</a:t>
            </a:r>
          </a:p>
          <a:p>
            <a:pPr eaLnBrk="1" hangingPunct="1">
              <a:spcBef>
                <a:spcPct val="0"/>
              </a:spcBef>
              <a:buClrTx/>
              <a:buSzTx/>
              <a:buFontTx/>
              <a:buNone/>
            </a:pPr>
            <a:r>
              <a:rPr lang="en-US" altLang="es-PA" sz="2400">
                <a:solidFill>
                  <a:schemeClr val="tx1"/>
                </a:solidFill>
                <a:latin typeface="Lucida Sans Typewriter" panose="020B0509030504030204" pitchFamily="49" charset="0"/>
              </a:rPr>
              <a:t>&lt;/html&gt;</a:t>
            </a:r>
            <a:endParaRPr lang="es-ES" altLang="es-PA" sz="2400">
              <a:solidFill>
                <a:schemeClr val="tx1"/>
              </a:solidFill>
              <a:latin typeface="Lucida Sans Typewriter" panose="020B0509030504030204" pitchFamily="49" charset="0"/>
            </a:endParaRPr>
          </a:p>
        </p:txBody>
      </p:sp>
      <p:sp>
        <p:nvSpPr>
          <p:cNvPr id="58372" name="Text Box 4">
            <a:extLst>
              <a:ext uri="{FF2B5EF4-FFF2-40B4-BE49-F238E27FC236}">
                <a16:creationId xmlns:a16="http://schemas.microsoft.com/office/drawing/2014/main" id="{FE66137B-D02F-4764-B397-2A28272E4730}"/>
              </a:ext>
            </a:extLst>
          </p:cNvPr>
          <p:cNvSpPr txBox="1">
            <a:spLocks noChangeArrowheads="1"/>
          </p:cNvSpPr>
          <p:nvPr/>
        </p:nvSpPr>
        <p:spPr bwMode="auto">
          <a:xfrm>
            <a:off x="766763" y="2241550"/>
            <a:ext cx="1806575" cy="366713"/>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a:solidFill>
                  <a:schemeClr val="bg1"/>
                </a:solidFill>
                <a:latin typeface="Lucida Sans" panose="020B0602030504020204" pitchFamily="34" charset="0"/>
              </a:rPr>
              <a:t>hola_form.php</a:t>
            </a:r>
            <a:endParaRPr lang="es-ES" altLang="es-PA">
              <a:solidFill>
                <a:schemeClr val="bg1"/>
              </a:solidFill>
              <a:latin typeface="Lucida Sans" panose="020B0602030504020204" pitchFamily="34" charset="0"/>
            </a:endParaRPr>
          </a:p>
        </p:txBody>
      </p:sp>
      <p:pic>
        <p:nvPicPr>
          <p:cNvPr id="58373" name="Picture 5">
            <a:extLst>
              <a:ext uri="{FF2B5EF4-FFF2-40B4-BE49-F238E27FC236}">
                <a16:creationId xmlns:a16="http://schemas.microsoft.com/office/drawing/2014/main" id="{5A1F7DEB-396F-4C04-A6B0-E22151592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0" y="3716338"/>
            <a:ext cx="2676525" cy="78105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a:extLst>
              <a:ext uri="{FF2B5EF4-FFF2-40B4-BE49-F238E27FC236}">
                <a16:creationId xmlns:a16="http://schemas.microsoft.com/office/drawing/2014/main" id="{CA768FA0-0B57-44F1-B13D-36BEF6BCDDBD}"/>
              </a:ext>
            </a:extLst>
          </p:cNvPr>
          <p:cNvSpPr txBox="1">
            <a:spLocks noChangeArrowheads="1"/>
          </p:cNvSpPr>
          <p:nvPr/>
        </p:nvSpPr>
        <p:spPr bwMode="auto">
          <a:xfrm>
            <a:off x="2116138" y="2633663"/>
            <a:ext cx="7940675" cy="2235200"/>
          </a:xfrm>
          <a:prstGeom prst="rect">
            <a:avLst/>
          </a:prstGeom>
          <a:noFill/>
          <a:ln w="9525">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000">
                <a:solidFill>
                  <a:schemeClr val="tx1"/>
                </a:solidFill>
                <a:latin typeface="Lucida Sans Typewriter" panose="020B0509030504030204" pitchFamily="49" charset="0"/>
              </a:rPr>
              <a:t>&lt;html&gt;</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&lt;body&gt;</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&lt;h1&gt;</a:t>
            </a:r>
          </a:p>
          <a:p>
            <a:pPr eaLnBrk="1" hangingPunct="1">
              <a:spcBef>
                <a:spcPct val="0"/>
              </a:spcBef>
              <a:buClrTx/>
              <a:buSzTx/>
              <a:buFontTx/>
              <a:buNone/>
            </a:pPr>
            <a:r>
              <a:rPr lang="en-US" altLang="es-PA" sz="2000">
                <a:solidFill>
                  <a:srgbClr val="3333CC"/>
                </a:solidFill>
                <a:latin typeface="Lucida Sans Typewriter" panose="020B0509030504030204" pitchFamily="49" charset="0"/>
              </a:rPr>
              <a:t>  &lt;?php echo '¡Hola '.$_POST['nombre'].'!';?&gt;</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&lt;/h1&gt;</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&lt;/body&gt;</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&lt;/html&gt;</a:t>
            </a:r>
            <a:endParaRPr lang="es-ES" altLang="es-PA" sz="2000">
              <a:solidFill>
                <a:schemeClr val="tx1"/>
              </a:solidFill>
              <a:latin typeface="Lucida Sans Typewriter" panose="020B0509030504030204" pitchFamily="49" charset="0"/>
            </a:endParaRPr>
          </a:p>
        </p:txBody>
      </p:sp>
      <p:sp>
        <p:nvSpPr>
          <p:cNvPr id="60419" name="Text Box 4">
            <a:extLst>
              <a:ext uri="{FF2B5EF4-FFF2-40B4-BE49-F238E27FC236}">
                <a16:creationId xmlns:a16="http://schemas.microsoft.com/office/drawing/2014/main" id="{32722187-6464-4F9E-A466-D54A86B033F0}"/>
              </a:ext>
            </a:extLst>
          </p:cNvPr>
          <p:cNvSpPr txBox="1">
            <a:spLocks noChangeArrowheads="1"/>
          </p:cNvSpPr>
          <p:nvPr/>
        </p:nvSpPr>
        <p:spPr bwMode="auto">
          <a:xfrm>
            <a:off x="2116138" y="2279650"/>
            <a:ext cx="1162050" cy="366713"/>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a:solidFill>
                  <a:schemeClr val="bg1"/>
                </a:solidFill>
                <a:latin typeface="Lucida Sans" panose="020B0602030504020204" pitchFamily="34" charset="0"/>
              </a:rPr>
              <a:t>hola.php</a:t>
            </a:r>
            <a:endParaRPr lang="es-ES" altLang="es-PA">
              <a:solidFill>
                <a:schemeClr val="bg1"/>
              </a:solidFill>
              <a:latin typeface="Lucida Sans" panose="020B0602030504020204" pitchFamily="34" charset="0"/>
            </a:endParaRPr>
          </a:p>
        </p:txBody>
      </p:sp>
      <p:pic>
        <p:nvPicPr>
          <p:cNvPr id="60420" name="Picture 5">
            <a:extLst>
              <a:ext uri="{FF2B5EF4-FFF2-40B4-BE49-F238E27FC236}">
                <a16:creationId xmlns:a16="http://schemas.microsoft.com/office/drawing/2014/main" id="{F90A448E-9915-400C-B002-4392E955E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3450" y="5157788"/>
            <a:ext cx="2705100" cy="85725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1" name="Título 2">
            <a:extLst>
              <a:ext uri="{FF2B5EF4-FFF2-40B4-BE49-F238E27FC236}">
                <a16:creationId xmlns:a16="http://schemas.microsoft.com/office/drawing/2014/main" id="{543258D6-D321-424A-92C9-4BAE0AB892BF}"/>
              </a:ext>
            </a:extLst>
          </p:cNvPr>
          <p:cNvSpPr>
            <a:spLocks noGrp="1" noChangeArrowheads="1"/>
          </p:cNvSpPr>
          <p:nvPr>
            <p:ph type="title"/>
          </p:nvPr>
        </p:nvSpPr>
        <p:spPr/>
        <p:txBody>
          <a:bodyPr/>
          <a:lstStyle/>
          <a:p>
            <a:pPr eaLnBrk="1" hangingPunct="1"/>
            <a:r>
              <a:rPr lang="es-PA" altLang="es-PA"/>
              <a:t>Formularios con PHP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Imagen 3">
            <a:extLst>
              <a:ext uri="{FF2B5EF4-FFF2-40B4-BE49-F238E27FC236}">
                <a16:creationId xmlns:a16="http://schemas.microsoft.com/office/drawing/2014/main" id="{25B50604-1FFD-409B-8D43-2AD8DE88F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825" y="0"/>
            <a:ext cx="10166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7">
            <a:extLst>
              <a:ext uri="{FF2B5EF4-FFF2-40B4-BE49-F238E27FC236}">
                <a16:creationId xmlns:a16="http://schemas.microsoft.com/office/drawing/2014/main" id="{2CA983D6-55EF-4047-A444-D725F457A424}"/>
              </a:ext>
            </a:extLst>
          </p:cNvPr>
          <p:cNvSpPr txBox="1">
            <a:spLocks noChangeArrowheads="1"/>
          </p:cNvSpPr>
          <p:nvPr/>
        </p:nvSpPr>
        <p:spPr bwMode="auto">
          <a:xfrm>
            <a:off x="8524875" y="5375275"/>
            <a:ext cx="1819275" cy="863600"/>
          </a:xfrm>
          <a:prstGeom prst="rect">
            <a:avLst/>
          </a:prstGeom>
          <a:noFill/>
          <a:ln w="9525">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1000">
                <a:solidFill>
                  <a:schemeClr val="tx1"/>
                </a:solidFill>
                <a:latin typeface="Lucida Sans Typewriter" panose="020B0509030504030204" pitchFamily="49" charset="0"/>
              </a:rPr>
              <a:t>&lt;?php</a:t>
            </a:r>
          </a:p>
          <a:p>
            <a:pPr eaLnBrk="1" hangingPunct="1">
              <a:spcBef>
                <a:spcPct val="0"/>
              </a:spcBef>
              <a:buClrTx/>
              <a:buSzTx/>
              <a:buFontTx/>
              <a:buNone/>
            </a:pPr>
            <a:r>
              <a:rPr lang="en-US" altLang="es-PA" sz="1000">
                <a:solidFill>
                  <a:schemeClr val="tx1"/>
                </a:solidFill>
                <a:latin typeface="Lucida Sans Typewriter" panose="020B0509030504030204" pitchFamily="49" charset="0"/>
              </a:rPr>
              <a:t>echo '¡Hola '</a:t>
            </a:r>
          </a:p>
          <a:p>
            <a:pPr eaLnBrk="1" hangingPunct="1">
              <a:spcBef>
                <a:spcPct val="0"/>
              </a:spcBef>
              <a:buClrTx/>
              <a:buSzTx/>
              <a:buFontTx/>
              <a:buNone/>
            </a:pPr>
            <a:r>
              <a:rPr lang="en-US" altLang="es-PA" sz="1000">
                <a:solidFill>
                  <a:schemeClr val="tx1"/>
                </a:solidFill>
                <a:latin typeface="Lucida Sans Typewriter" panose="020B0509030504030204" pitchFamily="49" charset="0"/>
              </a:rPr>
              <a:t>.$_POST['nombre']</a:t>
            </a:r>
          </a:p>
          <a:p>
            <a:pPr eaLnBrk="1" hangingPunct="1">
              <a:spcBef>
                <a:spcPct val="0"/>
              </a:spcBef>
              <a:buClrTx/>
              <a:buSzTx/>
              <a:buFontTx/>
              <a:buNone/>
            </a:pPr>
            <a:r>
              <a:rPr lang="en-US" altLang="es-PA" sz="1000">
                <a:solidFill>
                  <a:schemeClr val="tx1"/>
                </a:solidFill>
                <a:latin typeface="Lucida Sans Typewriter" panose="020B0509030504030204" pitchFamily="49" charset="0"/>
              </a:rPr>
              <a:t>.'!';</a:t>
            </a:r>
          </a:p>
          <a:p>
            <a:pPr eaLnBrk="1" hangingPunct="1">
              <a:spcBef>
                <a:spcPct val="0"/>
              </a:spcBef>
              <a:buClrTx/>
              <a:buSzTx/>
              <a:buFontTx/>
              <a:buNone/>
            </a:pPr>
            <a:r>
              <a:rPr lang="en-US" altLang="es-PA" sz="1000">
                <a:solidFill>
                  <a:schemeClr val="tx1"/>
                </a:solidFill>
                <a:latin typeface="Lucida Sans Typewriter" panose="020B0509030504030204" pitchFamily="49" charset="0"/>
              </a:rPr>
              <a:t>?&gt;</a:t>
            </a:r>
            <a:endParaRPr lang="es-ES" altLang="es-PA" sz="1000">
              <a:solidFill>
                <a:schemeClr val="tx1"/>
              </a:solidFill>
              <a:latin typeface="Lucida Sans Typewriter" panose="020B0509030504030204" pitchFamily="49" charset="0"/>
            </a:endParaRPr>
          </a:p>
        </p:txBody>
      </p:sp>
      <p:sp>
        <p:nvSpPr>
          <p:cNvPr id="62467" name="Text Box 8">
            <a:extLst>
              <a:ext uri="{FF2B5EF4-FFF2-40B4-BE49-F238E27FC236}">
                <a16:creationId xmlns:a16="http://schemas.microsoft.com/office/drawing/2014/main" id="{39DB12C5-0042-4DAE-BBB5-A8356A9ED7AB}"/>
              </a:ext>
            </a:extLst>
          </p:cNvPr>
          <p:cNvSpPr txBox="1">
            <a:spLocks noChangeArrowheads="1"/>
          </p:cNvSpPr>
          <p:nvPr/>
        </p:nvSpPr>
        <p:spPr bwMode="auto">
          <a:xfrm>
            <a:off x="4295775" y="5357813"/>
            <a:ext cx="1295400" cy="2540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1000">
                <a:solidFill>
                  <a:schemeClr val="tx1"/>
                </a:solidFill>
                <a:latin typeface="Lucida Sans Typewriter" panose="020B0509030504030204" pitchFamily="49" charset="0"/>
              </a:rPr>
              <a:t>¡Hola Antonio!</a:t>
            </a:r>
            <a:endParaRPr lang="es-ES" altLang="es-PA" sz="1000">
              <a:solidFill>
                <a:schemeClr val="tx1"/>
              </a:solidFill>
              <a:latin typeface="Lucida Sans Typewriter" panose="020B0509030504030204" pitchFamily="49" charset="0"/>
            </a:endParaRPr>
          </a:p>
        </p:txBody>
      </p:sp>
      <p:sp>
        <p:nvSpPr>
          <p:cNvPr id="62468" name="AutoShape 9">
            <a:extLst>
              <a:ext uri="{FF2B5EF4-FFF2-40B4-BE49-F238E27FC236}">
                <a16:creationId xmlns:a16="http://schemas.microsoft.com/office/drawing/2014/main" id="{46E125FC-788C-4DF3-9DA6-6D01A6EED657}"/>
              </a:ext>
            </a:extLst>
          </p:cNvPr>
          <p:cNvSpPr>
            <a:spLocks noChangeArrowheads="1"/>
          </p:cNvSpPr>
          <p:nvPr/>
        </p:nvSpPr>
        <p:spPr bwMode="auto">
          <a:xfrm>
            <a:off x="7515225" y="5287963"/>
            <a:ext cx="936625" cy="431800"/>
          </a:xfrm>
          <a:prstGeom prst="leftArrow">
            <a:avLst>
              <a:gd name="adj1" fmla="val 41907"/>
              <a:gd name="adj2" fmla="val 96686"/>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62469" name="AutoShape 10">
            <a:extLst>
              <a:ext uri="{FF2B5EF4-FFF2-40B4-BE49-F238E27FC236}">
                <a16:creationId xmlns:a16="http://schemas.microsoft.com/office/drawing/2014/main" id="{707DABAE-BF40-4AB3-A54D-DD08B1104321}"/>
              </a:ext>
            </a:extLst>
          </p:cNvPr>
          <p:cNvSpPr>
            <a:spLocks noChangeArrowheads="1"/>
          </p:cNvSpPr>
          <p:nvPr/>
        </p:nvSpPr>
        <p:spPr bwMode="auto">
          <a:xfrm>
            <a:off x="5715000" y="5280025"/>
            <a:ext cx="936625" cy="439738"/>
          </a:xfrm>
          <a:prstGeom prst="leftArrow">
            <a:avLst>
              <a:gd name="adj1" fmla="val 42241"/>
              <a:gd name="adj2" fmla="val 89172"/>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62470" name="AutoShape 11">
            <a:extLst>
              <a:ext uri="{FF2B5EF4-FFF2-40B4-BE49-F238E27FC236}">
                <a16:creationId xmlns:a16="http://schemas.microsoft.com/office/drawing/2014/main" id="{AD38C1B4-E120-4513-8336-2E49049D31EA}"/>
              </a:ext>
            </a:extLst>
          </p:cNvPr>
          <p:cNvSpPr>
            <a:spLocks noChangeArrowheads="1"/>
          </p:cNvSpPr>
          <p:nvPr/>
        </p:nvSpPr>
        <p:spPr bwMode="auto">
          <a:xfrm>
            <a:off x="6364288" y="2695575"/>
            <a:ext cx="1439862" cy="3311525"/>
          </a:xfrm>
          <a:prstGeom prst="flowChartAlternateProcess">
            <a:avLst/>
          </a:prstGeom>
          <a:noFill/>
          <a:ln w="76200">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endParaRPr lang="en-US" altLang="es-PA" sz="2000" b="1">
              <a:solidFill>
                <a:schemeClr val="tx1"/>
              </a:solidFill>
              <a:latin typeface="Lucida Sans" panose="020B0602030504020204" pitchFamily="34" charset="0"/>
            </a:endParaRPr>
          </a:p>
          <a:p>
            <a:pPr algn="ctr" eaLnBrk="1" hangingPunct="1">
              <a:spcBef>
                <a:spcPct val="0"/>
              </a:spcBef>
              <a:buClrTx/>
              <a:buSzTx/>
              <a:buFontTx/>
              <a:buNone/>
            </a:pPr>
            <a:r>
              <a:rPr lang="en-US" altLang="es-PA" sz="2000" b="1">
                <a:solidFill>
                  <a:schemeClr val="tx1"/>
                </a:solidFill>
                <a:latin typeface="Lucida Sans" panose="020B0602030504020204" pitchFamily="34" charset="0"/>
              </a:rPr>
              <a:t>servidor</a:t>
            </a:r>
          </a:p>
          <a:p>
            <a:pPr algn="ctr" eaLnBrk="1" hangingPunct="1">
              <a:spcBef>
                <a:spcPct val="0"/>
              </a:spcBef>
              <a:buClrTx/>
              <a:buSzTx/>
              <a:buFontTx/>
              <a:buNone/>
            </a:pPr>
            <a:r>
              <a:rPr lang="en-US" altLang="es-PA" sz="2000" b="1">
                <a:solidFill>
                  <a:schemeClr val="tx1"/>
                </a:solidFill>
                <a:latin typeface="Lucida Sans" panose="020B0602030504020204" pitchFamily="34" charset="0"/>
              </a:rPr>
              <a:t>web</a:t>
            </a:r>
            <a:endParaRPr lang="es-ES" altLang="es-PA" sz="2000" b="1">
              <a:solidFill>
                <a:schemeClr val="tx1"/>
              </a:solidFill>
              <a:latin typeface="Lucida Sans" panose="020B0602030504020204" pitchFamily="34" charset="0"/>
            </a:endParaRPr>
          </a:p>
        </p:txBody>
      </p:sp>
      <p:sp>
        <p:nvSpPr>
          <p:cNvPr id="62471" name="AutoShape 12">
            <a:extLst>
              <a:ext uri="{FF2B5EF4-FFF2-40B4-BE49-F238E27FC236}">
                <a16:creationId xmlns:a16="http://schemas.microsoft.com/office/drawing/2014/main" id="{FE65E3D3-8B1D-4C3E-9BD7-3B2C87234910}"/>
              </a:ext>
            </a:extLst>
          </p:cNvPr>
          <p:cNvSpPr>
            <a:spLocks noChangeArrowheads="1"/>
          </p:cNvSpPr>
          <p:nvPr/>
        </p:nvSpPr>
        <p:spPr bwMode="auto">
          <a:xfrm rot="-5400000">
            <a:off x="6738144" y="5160169"/>
            <a:ext cx="688975" cy="719137"/>
          </a:xfrm>
          <a:custGeom>
            <a:avLst/>
            <a:gdLst>
              <a:gd name="T0" fmla="*/ 855027927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2228" y="16199"/>
                  <a:pt x="13598" y="15634"/>
                  <a:pt x="14610" y="14626"/>
                </a:cubicBezTo>
                <a:lnTo>
                  <a:pt x="18420" y="18453"/>
                </a:lnTo>
                <a:cubicBezTo>
                  <a:pt x="16396" y="20468"/>
                  <a:pt x="13656" y="21599"/>
                  <a:pt x="10800" y="21599"/>
                </a:cubicBezTo>
                <a:cubicBezTo>
                  <a:pt x="4835" y="21600"/>
                  <a:pt x="0" y="16764"/>
                  <a:pt x="0" y="10800"/>
                </a:cubicBezTo>
                <a:cubicBezTo>
                  <a:pt x="0" y="4835"/>
                  <a:pt x="4835" y="0"/>
                  <a:pt x="10800" y="0"/>
                </a:cubicBezTo>
                <a:cubicBezTo>
                  <a:pt x="16764" y="0"/>
                  <a:pt x="21600" y="4835"/>
                  <a:pt x="21600" y="10800"/>
                </a:cubicBezTo>
                <a:lnTo>
                  <a:pt x="24300" y="10800"/>
                </a:lnTo>
                <a:lnTo>
                  <a:pt x="18900" y="16200"/>
                </a:lnTo>
                <a:lnTo>
                  <a:pt x="13500" y="10800"/>
                </a:lnTo>
                <a:lnTo>
                  <a:pt x="16200" y="10800"/>
                </a:lnTo>
                <a:close/>
              </a:path>
            </a:pathLst>
          </a:custGeom>
          <a:solidFill>
            <a:srgbClr val="3366FF"/>
          </a:solidFill>
          <a:ln w="9525">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62472" name="AutoShape 13">
            <a:extLst>
              <a:ext uri="{FF2B5EF4-FFF2-40B4-BE49-F238E27FC236}">
                <a16:creationId xmlns:a16="http://schemas.microsoft.com/office/drawing/2014/main" id="{B1973E77-450E-4BDC-A9D1-8FEA2081F33C}"/>
              </a:ext>
            </a:extLst>
          </p:cNvPr>
          <p:cNvSpPr>
            <a:spLocks noChangeArrowheads="1"/>
          </p:cNvSpPr>
          <p:nvPr/>
        </p:nvSpPr>
        <p:spPr bwMode="auto">
          <a:xfrm>
            <a:off x="1827213" y="2695575"/>
            <a:ext cx="1439862" cy="3311525"/>
          </a:xfrm>
          <a:prstGeom prst="flowChartAlternateProcess">
            <a:avLst/>
          </a:prstGeom>
          <a:solidFill>
            <a:schemeClr val="bg1"/>
          </a:solidFill>
          <a:ln w="762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a:solidFill>
                  <a:schemeClr val="tx1"/>
                </a:solidFill>
                <a:latin typeface="Lucida Sans" panose="020B0602030504020204" pitchFamily="34" charset="0"/>
              </a:rPr>
              <a:t>navegador</a:t>
            </a:r>
            <a:endParaRPr lang="es-ES" altLang="es-PA">
              <a:solidFill>
                <a:schemeClr val="tx1"/>
              </a:solidFill>
              <a:latin typeface="Lucida Sans" panose="020B0602030504020204" pitchFamily="34" charset="0"/>
            </a:endParaRPr>
          </a:p>
        </p:txBody>
      </p:sp>
      <p:sp>
        <p:nvSpPr>
          <p:cNvPr id="62473" name="AutoShape 14">
            <a:extLst>
              <a:ext uri="{FF2B5EF4-FFF2-40B4-BE49-F238E27FC236}">
                <a16:creationId xmlns:a16="http://schemas.microsoft.com/office/drawing/2014/main" id="{9148425B-353E-47A7-AE51-F9F23FA9C8B0}"/>
              </a:ext>
            </a:extLst>
          </p:cNvPr>
          <p:cNvSpPr>
            <a:spLocks noChangeArrowheads="1"/>
          </p:cNvSpPr>
          <p:nvPr/>
        </p:nvSpPr>
        <p:spPr bwMode="auto">
          <a:xfrm>
            <a:off x="4727575" y="4567238"/>
            <a:ext cx="1492250" cy="503237"/>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383 h 21600"/>
              <a:gd name="T14" fmla="*/ 19952 w 21600"/>
              <a:gd name="T15" fmla="*/ 16217 h 21600"/>
            </a:gdLst>
            <a:ahLst/>
            <a:cxnLst>
              <a:cxn ang="T8">
                <a:pos x="T0" y="T1"/>
              </a:cxn>
              <a:cxn ang="T9">
                <a:pos x="T2" y="T3"/>
              </a:cxn>
              <a:cxn ang="T10">
                <a:pos x="T4" y="T5"/>
              </a:cxn>
              <a:cxn ang="T11">
                <a:pos x="T6" y="T7"/>
              </a:cxn>
            </a:cxnLst>
            <a:rect l="T12" t="T13" r="T14" b="T15"/>
            <a:pathLst>
              <a:path w="21600" h="21600">
                <a:moveTo>
                  <a:pt x="18314" y="0"/>
                </a:moveTo>
                <a:lnTo>
                  <a:pt x="18314" y="5383"/>
                </a:lnTo>
                <a:lnTo>
                  <a:pt x="3375" y="5383"/>
                </a:lnTo>
                <a:lnTo>
                  <a:pt x="3375" y="16217"/>
                </a:lnTo>
                <a:lnTo>
                  <a:pt x="18314" y="16217"/>
                </a:lnTo>
                <a:lnTo>
                  <a:pt x="18314" y="21600"/>
                </a:lnTo>
                <a:lnTo>
                  <a:pt x="21600" y="10800"/>
                </a:lnTo>
                <a:lnTo>
                  <a:pt x="18314" y="0"/>
                </a:lnTo>
                <a:close/>
              </a:path>
              <a:path w="21600" h="21600">
                <a:moveTo>
                  <a:pt x="1350" y="5383"/>
                </a:moveTo>
                <a:lnTo>
                  <a:pt x="1350" y="16217"/>
                </a:lnTo>
                <a:lnTo>
                  <a:pt x="2700" y="16217"/>
                </a:lnTo>
                <a:lnTo>
                  <a:pt x="2700" y="5383"/>
                </a:lnTo>
                <a:lnTo>
                  <a:pt x="1350" y="5383"/>
                </a:lnTo>
                <a:close/>
              </a:path>
              <a:path w="21600" h="21600">
                <a:moveTo>
                  <a:pt x="0" y="5383"/>
                </a:moveTo>
                <a:lnTo>
                  <a:pt x="0" y="16217"/>
                </a:lnTo>
                <a:lnTo>
                  <a:pt x="675" y="16217"/>
                </a:lnTo>
                <a:lnTo>
                  <a:pt x="675" y="5383"/>
                </a:lnTo>
                <a:lnTo>
                  <a:pt x="0" y="5383"/>
                </a:lnTo>
                <a:close/>
              </a:path>
            </a:pathLst>
          </a:cu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62474" name="AutoShape 15">
            <a:extLst>
              <a:ext uri="{FF2B5EF4-FFF2-40B4-BE49-F238E27FC236}">
                <a16:creationId xmlns:a16="http://schemas.microsoft.com/office/drawing/2014/main" id="{46EA75EF-547C-42E4-B016-66A8B01A3E56}"/>
              </a:ext>
            </a:extLst>
          </p:cNvPr>
          <p:cNvSpPr>
            <a:spLocks noChangeArrowheads="1"/>
          </p:cNvSpPr>
          <p:nvPr/>
        </p:nvSpPr>
        <p:spPr bwMode="auto">
          <a:xfrm flipH="1">
            <a:off x="3340100" y="5240338"/>
            <a:ext cx="884238" cy="503237"/>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62475" name="Text Box 16">
            <a:extLst>
              <a:ext uri="{FF2B5EF4-FFF2-40B4-BE49-F238E27FC236}">
                <a16:creationId xmlns:a16="http://schemas.microsoft.com/office/drawing/2014/main" id="{08544578-BB20-4F74-9B08-AD8CC9506783}"/>
              </a:ext>
            </a:extLst>
          </p:cNvPr>
          <p:cNvSpPr txBox="1">
            <a:spLocks noChangeArrowheads="1"/>
          </p:cNvSpPr>
          <p:nvPr/>
        </p:nvSpPr>
        <p:spPr bwMode="auto">
          <a:xfrm>
            <a:off x="3359150" y="4364038"/>
            <a:ext cx="15843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1200" i="1">
                <a:solidFill>
                  <a:schemeClr val="tx1"/>
                </a:solidFill>
                <a:latin typeface="Lucida Sans" panose="020B0602030504020204" pitchFamily="34" charset="0"/>
              </a:rPr>
              <a:t>action=hola.php</a:t>
            </a:r>
            <a:endParaRPr lang="es-ES" altLang="es-PA" sz="1200" i="1">
              <a:solidFill>
                <a:schemeClr val="tx1"/>
              </a:solidFill>
              <a:latin typeface="Lucida Sans" panose="020B0602030504020204" pitchFamily="34" charset="0"/>
            </a:endParaRPr>
          </a:p>
        </p:txBody>
      </p:sp>
      <p:sp>
        <p:nvSpPr>
          <p:cNvPr id="62476" name="Text Box 17">
            <a:extLst>
              <a:ext uri="{FF2B5EF4-FFF2-40B4-BE49-F238E27FC236}">
                <a16:creationId xmlns:a16="http://schemas.microsoft.com/office/drawing/2014/main" id="{DAB21102-F648-43CB-B0F5-A6D984076F18}"/>
              </a:ext>
            </a:extLst>
          </p:cNvPr>
          <p:cNvSpPr txBox="1">
            <a:spLocks noChangeArrowheads="1"/>
          </p:cNvSpPr>
          <p:nvPr/>
        </p:nvSpPr>
        <p:spPr bwMode="auto">
          <a:xfrm>
            <a:off x="8832850" y="6302375"/>
            <a:ext cx="1155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i="1">
                <a:solidFill>
                  <a:schemeClr val="tx1"/>
                </a:solidFill>
                <a:latin typeface="Lucida Sans" panose="020B0602030504020204" pitchFamily="34" charset="0"/>
              </a:rPr>
              <a:t>hola.php</a:t>
            </a:r>
            <a:endParaRPr lang="es-ES" altLang="es-PA" i="1">
              <a:solidFill>
                <a:schemeClr val="tx1"/>
              </a:solidFill>
              <a:latin typeface="Lucida Sans" panose="020B0602030504020204" pitchFamily="34" charset="0"/>
            </a:endParaRPr>
          </a:p>
        </p:txBody>
      </p:sp>
      <p:sp>
        <p:nvSpPr>
          <p:cNvPr id="62477" name="Text Box 18">
            <a:extLst>
              <a:ext uri="{FF2B5EF4-FFF2-40B4-BE49-F238E27FC236}">
                <a16:creationId xmlns:a16="http://schemas.microsoft.com/office/drawing/2014/main" id="{9C707F22-5A47-431D-9E5A-C3A680288108}"/>
              </a:ext>
            </a:extLst>
          </p:cNvPr>
          <p:cNvSpPr txBox="1">
            <a:spLocks noChangeArrowheads="1"/>
          </p:cNvSpPr>
          <p:nvPr/>
        </p:nvSpPr>
        <p:spPr bwMode="auto">
          <a:xfrm>
            <a:off x="4583113" y="6302375"/>
            <a:ext cx="8096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i="1">
                <a:solidFill>
                  <a:schemeClr val="tx1"/>
                </a:solidFill>
                <a:latin typeface="Lucida Sans" panose="020B0602030504020204" pitchFamily="34" charset="0"/>
              </a:rPr>
              <a:t>HTML</a:t>
            </a:r>
            <a:endParaRPr lang="es-ES" altLang="es-PA" i="1">
              <a:solidFill>
                <a:schemeClr val="tx1"/>
              </a:solidFill>
              <a:latin typeface="Lucida Sans" panose="020B0602030504020204" pitchFamily="34" charset="0"/>
            </a:endParaRPr>
          </a:p>
        </p:txBody>
      </p:sp>
      <p:sp>
        <p:nvSpPr>
          <p:cNvPr id="62478" name="Text Box 19">
            <a:extLst>
              <a:ext uri="{FF2B5EF4-FFF2-40B4-BE49-F238E27FC236}">
                <a16:creationId xmlns:a16="http://schemas.microsoft.com/office/drawing/2014/main" id="{22ABB170-9B66-411E-A679-CB32A13217A2}"/>
              </a:ext>
            </a:extLst>
          </p:cNvPr>
          <p:cNvSpPr txBox="1">
            <a:spLocks noChangeArrowheads="1"/>
          </p:cNvSpPr>
          <p:nvPr/>
        </p:nvSpPr>
        <p:spPr bwMode="auto">
          <a:xfrm>
            <a:off x="3359150" y="4711700"/>
            <a:ext cx="1296988" cy="254000"/>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1000">
                <a:solidFill>
                  <a:schemeClr val="tx1"/>
                </a:solidFill>
                <a:latin typeface="Lucida Sans Typewriter" panose="020B0509030504030204" pitchFamily="49" charset="0"/>
              </a:rPr>
              <a:t>nombre=Antonio</a:t>
            </a:r>
            <a:endParaRPr lang="es-ES" altLang="es-PA" sz="1000">
              <a:solidFill>
                <a:schemeClr val="tx1"/>
              </a:solidFill>
              <a:latin typeface="Lucida Sans Typewriter" panose="020B0509030504030204" pitchFamily="49" charset="0"/>
            </a:endParaRPr>
          </a:p>
        </p:txBody>
      </p:sp>
      <p:sp>
        <p:nvSpPr>
          <p:cNvPr id="62479" name="Text Box 20">
            <a:extLst>
              <a:ext uri="{FF2B5EF4-FFF2-40B4-BE49-F238E27FC236}">
                <a16:creationId xmlns:a16="http://schemas.microsoft.com/office/drawing/2014/main" id="{913E1DB0-A1E6-4D0F-9D7E-EA7F866D0A08}"/>
              </a:ext>
            </a:extLst>
          </p:cNvPr>
          <p:cNvSpPr txBox="1">
            <a:spLocks noChangeArrowheads="1"/>
          </p:cNvSpPr>
          <p:nvPr/>
        </p:nvSpPr>
        <p:spPr bwMode="auto">
          <a:xfrm>
            <a:off x="8524875" y="3648075"/>
            <a:ext cx="1819275" cy="254000"/>
          </a:xfrm>
          <a:prstGeom prst="rect">
            <a:avLst/>
          </a:prstGeom>
          <a:noFill/>
          <a:ln w="9525">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1000">
                <a:solidFill>
                  <a:schemeClr val="tx1"/>
                </a:solidFill>
                <a:latin typeface="Lucida Sans Typewriter" panose="020B0509030504030204" pitchFamily="49" charset="0"/>
              </a:rPr>
              <a:t>&lt;form&gt;...&lt;/form&gt;</a:t>
            </a:r>
            <a:endParaRPr lang="es-ES" altLang="es-PA" sz="1000">
              <a:solidFill>
                <a:schemeClr val="tx1"/>
              </a:solidFill>
              <a:latin typeface="Lucida Sans Typewriter" panose="020B0509030504030204" pitchFamily="49" charset="0"/>
            </a:endParaRPr>
          </a:p>
        </p:txBody>
      </p:sp>
      <p:sp>
        <p:nvSpPr>
          <p:cNvPr id="62480" name="Text Box 21">
            <a:extLst>
              <a:ext uri="{FF2B5EF4-FFF2-40B4-BE49-F238E27FC236}">
                <a16:creationId xmlns:a16="http://schemas.microsoft.com/office/drawing/2014/main" id="{7E041958-1EAB-4502-89B5-1D34DE20AFE9}"/>
              </a:ext>
            </a:extLst>
          </p:cNvPr>
          <p:cNvSpPr txBox="1">
            <a:spLocks noChangeArrowheads="1"/>
          </p:cNvSpPr>
          <p:nvPr/>
        </p:nvSpPr>
        <p:spPr bwMode="auto">
          <a:xfrm>
            <a:off x="4151313" y="3630613"/>
            <a:ext cx="1420812" cy="2540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1000">
                <a:solidFill>
                  <a:schemeClr val="tx1"/>
                </a:solidFill>
                <a:latin typeface="Lucida Sans Typewriter" panose="020B0509030504030204" pitchFamily="49" charset="0"/>
              </a:rPr>
              <a:t>&lt;form&gt;...&lt;/form&gt;</a:t>
            </a:r>
            <a:endParaRPr lang="es-ES" altLang="es-PA" sz="1000">
              <a:solidFill>
                <a:schemeClr val="tx1"/>
              </a:solidFill>
              <a:latin typeface="Lucida Sans Typewriter" panose="020B0509030504030204" pitchFamily="49" charset="0"/>
            </a:endParaRPr>
          </a:p>
        </p:txBody>
      </p:sp>
      <p:sp>
        <p:nvSpPr>
          <p:cNvPr id="62481" name="AutoShape 22">
            <a:extLst>
              <a:ext uri="{FF2B5EF4-FFF2-40B4-BE49-F238E27FC236}">
                <a16:creationId xmlns:a16="http://schemas.microsoft.com/office/drawing/2014/main" id="{C582C33C-872D-4418-B45A-9EA3E3BF35C9}"/>
              </a:ext>
            </a:extLst>
          </p:cNvPr>
          <p:cNvSpPr>
            <a:spLocks noChangeArrowheads="1"/>
          </p:cNvSpPr>
          <p:nvPr/>
        </p:nvSpPr>
        <p:spPr bwMode="auto">
          <a:xfrm>
            <a:off x="7515225" y="3560763"/>
            <a:ext cx="936625" cy="431800"/>
          </a:xfrm>
          <a:prstGeom prst="leftArrow">
            <a:avLst>
              <a:gd name="adj1" fmla="val 41907"/>
              <a:gd name="adj2" fmla="val 96686"/>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62482" name="AutoShape 23">
            <a:extLst>
              <a:ext uri="{FF2B5EF4-FFF2-40B4-BE49-F238E27FC236}">
                <a16:creationId xmlns:a16="http://schemas.microsoft.com/office/drawing/2014/main" id="{BF65E666-B8E5-4777-B0F4-D805B47FA651}"/>
              </a:ext>
            </a:extLst>
          </p:cNvPr>
          <p:cNvSpPr>
            <a:spLocks noChangeArrowheads="1"/>
          </p:cNvSpPr>
          <p:nvPr/>
        </p:nvSpPr>
        <p:spPr bwMode="auto">
          <a:xfrm>
            <a:off x="5715000" y="3552825"/>
            <a:ext cx="936625" cy="439738"/>
          </a:xfrm>
          <a:prstGeom prst="leftArrow">
            <a:avLst>
              <a:gd name="adj1" fmla="val 42241"/>
              <a:gd name="adj2" fmla="val 89172"/>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62483" name="AutoShape 24">
            <a:extLst>
              <a:ext uri="{FF2B5EF4-FFF2-40B4-BE49-F238E27FC236}">
                <a16:creationId xmlns:a16="http://schemas.microsoft.com/office/drawing/2014/main" id="{FD28CCE9-311B-4F97-935D-9052AABDCBDF}"/>
              </a:ext>
            </a:extLst>
          </p:cNvPr>
          <p:cNvSpPr>
            <a:spLocks noChangeArrowheads="1"/>
          </p:cNvSpPr>
          <p:nvPr/>
        </p:nvSpPr>
        <p:spPr bwMode="auto">
          <a:xfrm rot="-5400000">
            <a:off x="6738144" y="3432969"/>
            <a:ext cx="688975" cy="719137"/>
          </a:xfrm>
          <a:custGeom>
            <a:avLst/>
            <a:gdLst>
              <a:gd name="T0" fmla="*/ 855027927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2228" y="16199"/>
                  <a:pt x="13598" y="15634"/>
                  <a:pt x="14610" y="14626"/>
                </a:cubicBezTo>
                <a:lnTo>
                  <a:pt x="18420" y="18453"/>
                </a:lnTo>
                <a:cubicBezTo>
                  <a:pt x="16396" y="20468"/>
                  <a:pt x="13656" y="21599"/>
                  <a:pt x="10800" y="21599"/>
                </a:cubicBezTo>
                <a:cubicBezTo>
                  <a:pt x="4835" y="21600"/>
                  <a:pt x="0" y="16764"/>
                  <a:pt x="0" y="10800"/>
                </a:cubicBezTo>
                <a:cubicBezTo>
                  <a:pt x="0" y="4835"/>
                  <a:pt x="4835" y="0"/>
                  <a:pt x="10800" y="0"/>
                </a:cubicBezTo>
                <a:cubicBezTo>
                  <a:pt x="16764" y="0"/>
                  <a:pt x="21600" y="4835"/>
                  <a:pt x="21600" y="10800"/>
                </a:cubicBezTo>
                <a:lnTo>
                  <a:pt x="24300" y="10800"/>
                </a:lnTo>
                <a:lnTo>
                  <a:pt x="18900" y="16200"/>
                </a:lnTo>
                <a:lnTo>
                  <a:pt x="13500" y="10800"/>
                </a:lnTo>
                <a:lnTo>
                  <a:pt x="16200" y="10800"/>
                </a:lnTo>
                <a:close/>
              </a:path>
            </a:pathLst>
          </a:custGeom>
          <a:solidFill>
            <a:srgbClr val="3366FF"/>
          </a:solidFill>
          <a:ln w="9525">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62484" name="AutoShape 26">
            <a:extLst>
              <a:ext uri="{FF2B5EF4-FFF2-40B4-BE49-F238E27FC236}">
                <a16:creationId xmlns:a16="http://schemas.microsoft.com/office/drawing/2014/main" id="{7BB2FB43-BE71-4E69-A97F-375AEE3468B5}"/>
              </a:ext>
            </a:extLst>
          </p:cNvPr>
          <p:cNvSpPr>
            <a:spLocks noChangeArrowheads="1"/>
          </p:cNvSpPr>
          <p:nvPr/>
        </p:nvSpPr>
        <p:spPr bwMode="auto">
          <a:xfrm>
            <a:off x="3398838" y="2840038"/>
            <a:ext cx="2820987" cy="503237"/>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383 h 21600"/>
              <a:gd name="T14" fmla="*/ 20673 w 21600"/>
              <a:gd name="T15" fmla="*/ 16217 h 21600"/>
            </a:gdLst>
            <a:ahLst/>
            <a:cxnLst>
              <a:cxn ang="T8">
                <a:pos x="T0" y="T1"/>
              </a:cxn>
              <a:cxn ang="T9">
                <a:pos x="T2" y="T3"/>
              </a:cxn>
              <a:cxn ang="T10">
                <a:pos x="T4" y="T5"/>
              </a:cxn>
              <a:cxn ang="T11">
                <a:pos x="T6" y="T7"/>
              </a:cxn>
            </a:cxnLst>
            <a:rect l="T12" t="T13" r="T14" b="T15"/>
            <a:pathLst>
              <a:path w="21600" h="21600">
                <a:moveTo>
                  <a:pt x="19752" y="0"/>
                </a:moveTo>
                <a:lnTo>
                  <a:pt x="19752" y="5383"/>
                </a:lnTo>
                <a:lnTo>
                  <a:pt x="3375" y="5383"/>
                </a:lnTo>
                <a:lnTo>
                  <a:pt x="3375" y="16217"/>
                </a:lnTo>
                <a:lnTo>
                  <a:pt x="19752" y="16217"/>
                </a:lnTo>
                <a:lnTo>
                  <a:pt x="19752" y="21600"/>
                </a:lnTo>
                <a:lnTo>
                  <a:pt x="21600" y="10800"/>
                </a:lnTo>
                <a:lnTo>
                  <a:pt x="19752" y="0"/>
                </a:lnTo>
                <a:close/>
              </a:path>
              <a:path w="21600" h="21600">
                <a:moveTo>
                  <a:pt x="1350" y="5383"/>
                </a:moveTo>
                <a:lnTo>
                  <a:pt x="1350" y="16217"/>
                </a:lnTo>
                <a:lnTo>
                  <a:pt x="2700" y="16217"/>
                </a:lnTo>
                <a:lnTo>
                  <a:pt x="2700" y="5383"/>
                </a:lnTo>
                <a:lnTo>
                  <a:pt x="1350" y="5383"/>
                </a:lnTo>
                <a:close/>
              </a:path>
              <a:path w="21600" h="21600">
                <a:moveTo>
                  <a:pt x="0" y="5383"/>
                </a:moveTo>
                <a:lnTo>
                  <a:pt x="0" y="16217"/>
                </a:lnTo>
                <a:lnTo>
                  <a:pt x="675" y="16217"/>
                </a:lnTo>
                <a:lnTo>
                  <a:pt x="675" y="5383"/>
                </a:lnTo>
                <a:lnTo>
                  <a:pt x="0" y="5383"/>
                </a:lnTo>
                <a:close/>
              </a:path>
            </a:pathLst>
          </a:cu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62485" name="AutoShape 27">
            <a:extLst>
              <a:ext uri="{FF2B5EF4-FFF2-40B4-BE49-F238E27FC236}">
                <a16:creationId xmlns:a16="http://schemas.microsoft.com/office/drawing/2014/main" id="{7208F6AC-8C8F-4892-BCD6-286EFA1AF6A2}"/>
              </a:ext>
            </a:extLst>
          </p:cNvPr>
          <p:cNvSpPr>
            <a:spLocks noChangeArrowheads="1"/>
          </p:cNvSpPr>
          <p:nvPr/>
        </p:nvSpPr>
        <p:spPr bwMode="auto">
          <a:xfrm flipH="1">
            <a:off x="3340100" y="3513138"/>
            <a:ext cx="739775" cy="503237"/>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382 h 21600"/>
              <a:gd name="T14" fmla="*/ 17972 w 21600"/>
              <a:gd name="T15" fmla="*/ 16218 h 21600"/>
            </a:gdLst>
            <a:ahLst/>
            <a:cxnLst>
              <a:cxn ang="T8">
                <a:pos x="T0" y="T1"/>
              </a:cxn>
              <a:cxn ang="T9">
                <a:pos x="T2" y="T3"/>
              </a:cxn>
              <a:cxn ang="T10">
                <a:pos x="T4" y="T5"/>
              </a:cxn>
              <a:cxn ang="T11">
                <a:pos x="T6" y="T7"/>
              </a:cxn>
            </a:cxnLst>
            <a:rect l="T12" t="T13" r="T14" b="T15"/>
            <a:pathLst>
              <a:path w="21600" h="21600">
                <a:moveTo>
                  <a:pt x="14369" y="0"/>
                </a:moveTo>
                <a:lnTo>
                  <a:pt x="14369" y="5382"/>
                </a:lnTo>
                <a:lnTo>
                  <a:pt x="3375" y="5382"/>
                </a:lnTo>
                <a:lnTo>
                  <a:pt x="3375" y="16218"/>
                </a:lnTo>
                <a:lnTo>
                  <a:pt x="14369" y="16218"/>
                </a:lnTo>
                <a:lnTo>
                  <a:pt x="14369" y="21600"/>
                </a:lnTo>
                <a:lnTo>
                  <a:pt x="21600" y="10800"/>
                </a:lnTo>
                <a:lnTo>
                  <a:pt x="14369" y="0"/>
                </a:lnTo>
                <a:close/>
              </a:path>
              <a:path w="21600" h="21600">
                <a:moveTo>
                  <a:pt x="1350" y="5382"/>
                </a:moveTo>
                <a:lnTo>
                  <a:pt x="1350" y="16218"/>
                </a:lnTo>
                <a:lnTo>
                  <a:pt x="2700" y="16218"/>
                </a:lnTo>
                <a:lnTo>
                  <a:pt x="2700" y="5382"/>
                </a:lnTo>
                <a:lnTo>
                  <a:pt x="1350" y="5382"/>
                </a:lnTo>
                <a:close/>
              </a:path>
              <a:path w="21600" h="21600">
                <a:moveTo>
                  <a:pt x="0" y="5382"/>
                </a:moveTo>
                <a:lnTo>
                  <a:pt x="0" y="16218"/>
                </a:lnTo>
                <a:lnTo>
                  <a:pt x="675" y="16218"/>
                </a:lnTo>
                <a:lnTo>
                  <a:pt x="675" y="5382"/>
                </a:lnTo>
                <a:lnTo>
                  <a:pt x="0" y="5382"/>
                </a:lnTo>
                <a:close/>
              </a:path>
            </a:pathLst>
          </a:cu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62486" name="Text Box 28">
            <a:extLst>
              <a:ext uri="{FF2B5EF4-FFF2-40B4-BE49-F238E27FC236}">
                <a16:creationId xmlns:a16="http://schemas.microsoft.com/office/drawing/2014/main" id="{A0BE7645-5CD6-4007-844B-25B657B4F5C6}"/>
              </a:ext>
            </a:extLst>
          </p:cNvPr>
          <p:cNvSpPr txBox="1">
            <a:spLocks noChangeArrowheads="1"/>
          </p:cNvSpPr>
          <p:nvPr/>
        </p:nvSpPr>
        <p:spPr bwMode="auto">
          <a:xfrm>
            <a:off x="3359150" y="2636838"/>
            <a:ext cx="280828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1200" i="1">
                <a:solidFill>
                  <a:schemeClr val="tx1"/>
                </a:solidFill>
                <a:latin typeface="Lucida Sans" panose="020B0602030504020204" pitchFamily="34" charset="0"/>
              </a:rPr>
              <a:t>http://localhost/hola_form.php</a:t>
            </a:r>
            <a:endParaRPr lang="es-ES" altLang="es-PA" sz="1200" i="1">
              <a:solidFill>
                <a:schemeClr val="tx1"/>
              </a:solidFill>
              <a:latin typeface="Lucida Sans" panose="020B0602030504020204" pitchFamily="34" charset="0"/>
            </a:endParaRPr>
          </a:p>
        </p:txBody>
      </p:sp>
      <p:sp>
        <p:nvSpPr>
          <p:cNvPr id="62487" name="Text Box 29">
            <a:extLst>
              <a:ext uri="{FF2B5EF4-FFF2-40B4-BE49-F238E27FC236}">
                <a16:creationId xmlns:a16="http://schemas.microsoft.com/office/drawing/2014/main" id="{DC717272-3E9A-4850-BE95-C0B711366900}"/>
              </a:ext>
            </a:extLst>
          </p:cNvPr>
          <p:cNvSpPr txBox="1">
            <a:spLocks noChangeArrowheads="1"/>
          </p:cNvSpPr>
          <p:nvPr/>
        </p:nvSpPr>
        <p:spPr bwMode="auto">
          <a:xfrm>
            <a:off x="8534400" y="3990975"/>
            <a:ext cx="180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i="1">
                <a:solidFill>
                  <a:schemeClr val="tx1"/>
                </a:solidFill>
                <a:latin typeface="Lucida Sans" panose="020B0602030504020204" pitchFamily="34" charset="0"/>
              </a:rPr>
              <a:t>hola_form.php</a:t>
            </a:r>
            <a:endParaRPr lang="es-ES" altLang="es-PA" i="1">
              <a:solidFill>
                <a:schemeClr val="tx1"/>
              </a:solidFill>
              <a:latin typeface="Lucida Sans" panose="020B0602030504020204" pitchFamily="34" charset="0"/>
            </a:endParaRPr>
          </a:p>
        </p:txBody>
      </p:sp>
      <p:sp>
        <p:nvSpPr>
          <p:cNvPr id="62488" name="Título 2">
            <a:extLst>
              <a:ext uri="{FF2B5EF4-FFF2-40B4-BE49-F238E27FC236}">
                <a16:creationId xmlns:a16="http://schemas.microsoft.com/office/drawing/2014/main" id="{4D6F950C-6F7F-4AE0-9A3A-36816084347A}"/>
              </a:ext>
            </a:extLst>
          </p:cNvPr>
          <p:cNvSpPr>
            <a:spLocks noGrp="1" noChangeArrowheads="1"/>
          </p:cNvSpPr>
          <p:nvPr>
            <p:ph type="title"/>
          </p:nvPr>
        </p:nvSpPr>
        <p:spPr/>
        <p:txBody>
          <a:bodyPr/>
          <a:lstStyle/>
          <a:p>
            <a:pPr eaLnBrk="1" hangingPunct="1"/>
            <a:r>
              <a:rPr lang="es-PA" altLang="es-PA"/>
              <a:t>Formularios con PHP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3">
            <a:extLst>
              <a:ext uri="{FF2B5EF4-FFF2-40B4-BE49-F238E27FC236}">
                <a16:creationId xmlns:a16="http://schemas.microsoft.com/office/drawing/2014/main" id="{02B7A54A-0016-4B5B-A0F4-C2F1C1AFC202}"/>
              </a:ext>
            </a:extLst>
          </p:cNvPr>
          <p:cNvSpPr txBox="1">
            <a:spLocks noChangeArrowheads="1"/>
          </p:cNvSpPr>
          <p:nvPr/>
        </p:nvSpPr>
        <p:spPr bwMode="auto">
          <a:xfrm>
            <a:off x="1108075" y="2559050"/>
            <a:ext cx="7940675" cy="4013200"/>
          </a:xfrm>
          <a:prstGeom prst="rect">
            <a:avLst/>
          </a:prstGeom>
          <a:noFill/>
          <a:ln w="9525">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1600">
                <a:solidFill>
                  <a:schemeClr val="tx1"/>
                </a:solidFill>
                <a:latin typeface="Lucida Sans Typewriter" panose="020B0509030504030204" pitchFamily="49" charset="0"/>
              </a:rPr>
              <a:t>&lt;html&gt;</a:t>
            </a:r>
          </a:p>
          <a:p>
            <a:pPr eaLnBrk="1" hangingPunct="1">
              <a:spcBef>
                <a:spcPct val="0"/>
              </a:spcBef>
              <a:buClrTx/>
              <a:buSzTx/>
              <a:buFontTx/>
              <a:buNone/>
            </a:pPr>
            <a:r>
              <a:rPr lang="en-US" altLang="es-PA" sz="1600">
                <a:solidFill>
                  <a:schemeClr val="tx1"/>
                </a:solidFill>
                <a:latin typeface="Lucida Sans Typewriter" panose="020B0509030504030204" pitchFamily="49" charset="0"/>
              </a:rPr>
              <a:t>&lt;body&gt;</a:t>
            </a:r>
          </a:p>
          <a:p>
            <a:pPr eaLnBrk="1" hangingPunct="1">
              <a:spcBef>
                <a:spcPct val="0"/>
              </a:spcBef>
              <a:buClrTx/>
              <a:buSzTx/>
              <a:buFontTx/>
              <a:buNone/>
            </a:pPr>
            <a:r>
              <a:rPr lang="en-US" altLang="es-PA" sz="1600">
                <a:solidFill>
                  <a:srgbClr val="3333CC"/>
                </a:solidFill>
                <a:latin typeface="Lucida Sans Typewriter" panose="020B0509030504030204" pitchFamily="49" charset="0"/>
              </a:rPr>
              <a:t>  &lt;?php</a:t>
            </a:r>
          </a:p>
          <a:p>
            <a:pPr eaLnBrk="1" hangingPunct="1">
              <a:spcBef>
                <a:spcPct val="0"/>
              </a:spcBef>
              <a:buClrTx/>
              <a:buSzTx/>
              <a:buFontTx/>
              <a:buNone/>
            </a:pPr>
            <a:r>
              <a:rPr lang="en-US" altLang="es-PA" sz="1600">
                <a:solidFill>
                  <a:srgbClr val="3333CC"/>
                </a:solidFill>
                <a:latin typeface="Lucida Sans Typewriter" panose="020B0509030504030204" pitchFamily="49" charset="0"/>
              </a:rPr>
              <a:t>    $nombre = isset($_POST['nombre'])?$_POST['nombre']:'';</a:t>
            </a:r>
          </a:p>
          <a:p>
            <a:pPr eaLnBrk="1" hangingPunct="1">
              <a:spcBef>
                <a:spcPct val="0"/>
              </a:spcBef>
              <a:buClrTx/>
              <a:buSzTx/>
              <a:buFontTx/>
              <a:buNone/>
            </a:pPr>
            <a:r>
              <a:rPr lang="en-US" altLang="es-PA" sz="1600">
                <a:solidFill>
                  <a:srgbClr val="3333CC"/>
                </a:solidFill>
                <a:latin typeface="Lucida Sans Typewriter" panose="020B0509030504030204" pitchFamily="49" charset="0"/>
              </a:rPr>
              <a:t>  ?&gt;</a:t>
            </a:r>
          </a:p>
          <a:p>
            <a:pPr eaLnBrk="1" hangingPunct="1">
              <a:spcBef>
                <a:spcPct val="0"/>
              </a:spcBef>
              <a:buClrTx/>
              <a:buSzTx/>
              <a:buFontTx/>
              <a:buNone/>
            </a:pPr>
            <a:r>
              <a:rPr lang="en-US" altLang="es-PA" sz="1600">
                <a:solidFill>
                  <a:schemeClr val="tx1"/>
                </a:solidFill>
                <a:latin typeface="Lucida Sans Typewriter" panose="020B0509030504030204" pitchFamily="49" charset="0"/>
              </a:rPr>
              <a:t>  &lt;form action="hola_tu.php" method="post"&gt;</a:t>
            </a:r>
          </a:p>
          <a:p>
            <a:pPr eaLnBrk="1" hangingPunct="1">
              <a:spcBef>
                <a:spcPct val="0"/>
              </a:spcBef>
              <a:buClrTx/>
              <a:buSzTx/>
              <a:buFontTx/>
              <a:buNone/>
            </a:pPr>
            <a:r>
              <a:rPr lang="en-US" altLang="es-PA" sz="1600">
                <a:solidFill>
                  <a:schemeClr val="tx1"/>
                </a:solidFill>
                <a:latin typeface="Lucida Sans Typewriter" panose="020B0509030504030204" pitchFamily="49" charset="0"/>
              </a:rPr>
              <a:t>    Nombre:</a:t>
            </a:r>
          </a:p>
          <a:p>
            <a:pPr eaLnBrk="1" hangingPunct="1">
              <a:spcBef>
                <a:spcPct val="0"/>
              </a:spcBef>
              <a:buClrTx/>
              <a:buSzTx/>
              <a:buFontTx/>
              <a:buNone/>
            </a:pPr>
            <a:r>
              <a:rPr lang="en-US" altLang="es-PA" sz="1600">
                <a:solidFill>
                  <a:schemeClr val="tx1"/>
                </a:solidFill>
                <a:latin typeface="Lucida Sans Typewriter" panose="020B0509030504030204" pitchFamily="49" charset="0"/>
              </a:rPr>
              <a:t>    &lt;input type="text" name="nombre" </a:t>
            </a:r>
          </a:p>
          <a:p>
            <a:pPr eaLnBrk="1" hangingPunct="1">
              <a:spcBef>
                <a:spcPct val="0"/>
              </a:spcBef>
              <a:buClrTx/>
              <a:buSzTx/>
              <a:buFontTx/>
              <a:buNone/>
            </a:pPr>
            <a:r>
              <a:rPr lang="en-US" altLang="es-PA" sz="1600">
                <a:solidFill>
                  <a:schemeClr val="tx1"/>
                </a:solidFill>
                <a:latin typeface="Lucida Sans Typewriter" panose="020B0509030504030204" pitchFamily="49" charset="0"/>
              </a:rPr>
              <a:t>      value="</a:t>
            </a:r>
            <a:r>
              <a:rPr lang="en-US" altLang="es-PA" sz="1600">
                <a:solidFill>
                  <a:srgbClr val="3333CC"/>
                </a:solidFill>
                <a:latin typeface="Lucida Sans Typewriter" panose="020B0509030504030204" pitchFamily="49" charset="0"/>
              </a:rPr>
              <a:t>&lt;?php echo $nombre;?&gt;</a:t>
            </a:r>
            <a:r>
              <a:rPr lang="en-US" altLang="es-PA" sz="1600">
                <a:solidFill>
                  <a:schemeClr val="tx1"/>
                </a:solidFill>
                <a:latin typeface="Lucida Sans Typewriter" panose="020B0509030504030204" pitchFamily="49" charset="0"/>
              </a:rPr>
              <a:t>"/&gt;</a:t>
            </a:r>
          </a:p>
          <a:p>
            <a:pPr eaLnBrk="1" hangingPunct="1">
              <a:spcBef>
                <a:spcPct val="0"/>
              </a:spcBef>
              <a:buClrTx/>
              <a:buSzTx/>
              <a:buFontTx/>
              <a:buNone/>
            </a:pPr>
            <a:r>
              <a:rPr lang="en-US" altLang="es-PA" sz="1600">
                <a:solidFill>
                  <a:schemeClr val="tx1"/>
                </a:solidFill>
                <a:latin typeface="Lucida Sans Typewriter" panose="020B0509030504030204" pitchFamily="49" charset="0"/>
              </a:rPr>
              <a:t>    &lt;input type="submit" value="OK"&gt;</a:t>
            </a:r>
          </a:p>
          <a:p>
            <a:pPr eaLnBrk="1" hangingPunct="1">
              <a:spcBef>
                <a:spcPct val="0"/>
              </a:spcBef>
              <a:buClrTx/>
              <a:buSzTx/>
              <a:buFontTx/>
              <a:buNone/>
            </a:pPr>
            <a:r>
              <a:rPr lang="en-US" altLang="es-PA" sz="1600">
                <a:solidFill>
                  <a:schemeClr val="tx1"/>
                </a:solidFill>
                <a:latin typeface="Lucida Sans Typewriter" panose="020B0509030504030204" pitchFamily="49" charset="0"/>
              </a:rPr>
              <a:t>  &lt;/form&gt;</a:t>
            </a:r>
          </a:p>
          <a:p>
            <a:pPr eaLnBrk="1" hangingPunct="1">
              <a:spcBef>
                <a:spcPct val="0"/>
              </a:spcBef>
              <a:buClrTx/>
              <a:buSzTx/>
              <a:buFontTx/>
              <a:buNone/>
            </a:pPr>
            <a:r>
              <a:rPr lang="en-US" altLang="es-PA" sz="1600">
                <a:solidFill>
                  <a:schemeClr val="tx1"/>
                </a:solidFill>
                <a:latin typeface="Lucida Sans Typewriter" panose="020B0509030504030204" pitchFamily="49" charset="0"/>
              </a:rPr>
              <a:t>  </a:t>
            </a:r>
            <a:r>
              <a:rPr lang="en-US" altLang="es-PA" sz="1600">
                <a:solidFill>
                  <a:srgbClr val="3333CC"/>
                </a:solidFill>
                <a:latin typeface="Lucida Sans Typewriter" panose="020B0509030504030204" pitchFamily="49" charset="0"/>
              </a:rPr>
              <a:t>&lt;?php if ($nombre) {</a:t>
            </a:r>
          </a:p>
          <a:p>
            <a:pPr eaLnBrk="1" hangingPunct="1">
              <a:spcBef>
                <a:spcPct val="0"/>
              </a:spcBef>
              <a:buClrTx/>
              <a:buSzTx/>
              <a:buFontTx/>
              <a:buNone/>
            </a:pPr>
            <a:r>
              <a:rPr lang="en-US" altLang="es-PA" sz="1600">
                <a:solidFill>
                  <a:srgbClr val="3333CC"/>
                </a:solidFill>
                <a:latin typeface="Lucida Sans Typewriter" panose="020B0509030504030204" pitchFamily="49" charset="0"/>
              </a:rPr>
              <a:t>    echo '&lt;h1&gt;¡Hola '.$nombre.'!&lt;/h1&gt;';</a:t>
            </a:r>
          </a:p>
          <a:p>
            <a:pPr eaLnBrk="1" hangingPunct="1">
              <a:spcBef>
                <a:spcPct val="0"/>
              </a:spcBef>
              <a:buClrTx/>
              <a:buSzTx/>
              <a:buFontTx/>
              <a:buNone/>
            </a:pPr>
            <a:r>
              <a:rPr lang="en-US" altLang="es-PA" sz="1600">
                <a:solidFill>
                  <a:srgbClr val="3333CC"/>
                </a:solidFill>
                <a:latin typeface="Lucida Sans Typewriter" panose="020B0509030504030204" pitchFamily="49" charset="0"/>
              </a:rPr>
              <a:t>  }?&gt;</a:t>
            </a:r>
          </a:p>
          <a:p>
            <a:pPr eaLnBrk="1" hangingPunct="1">
              <a:spcBef>
                <a:spcPct val="0"/>
              </a:spcBef>
              <a:buClrTx/>
              <a:buSzTx/>
              <a:buFontTx/>
              <a:buNone/>
            </a:pPr>
            <a:r>
              <a:rPr lang="en-US" altLang="es-PA" sz="1600">
                <a:solidFill>
                  <a:schemeClr val="tx1"/>
                </a:solidFill>
                <a:latin typeface="Lucida Sans Typewriter" panose="020B0509030504030204" pitchFamily="49" charset="0"/>
              </a:rPr>
              <a:t>&lt;/body&gt;</a:t>
            </a:r>
          </a:p>
          <a:p>
            <a:pPr eaLnBrk="1" hangingPunct="1">
              <a:spcBef>
                <a:spcPct val="0"/>
              </a:spcBef>
              <a:buClrTx/>
              <a:buSzTx/>
              <a:buFontTx/>
              <a:buNone/>
            </a:pPr>
            <a:r>
              <a:rPr lang="en-US" altLang="es-PA" sz="1600">
                <a:solidFill>
                  <a:schemeClr val="tx1"/>
                </a:solidFill>
                <a:latin typeface="Lucida Sans Typewriter" panose="020B0509030504030204" pitchFamily="49" charset="0"/>
              </a:rPr>
              <a:t>&lt;/html&gt;</a:t>
            </a:r>
            <a:endParaRPr lang="es-ES" altLang="es-PA" sz="1600">
              <a:solidFill>
                <a:schemeClr val="tx1"/>
              </a:solidFill>
              <a:latin typeface="Lucida Sans Typewriter" panose="020B0509030504030204" pitchFamily="49" charset="0"/>
            </a:endParaRPr>
          </a:p>
        </p:txBody>
      </p:sp>
      <p:sp>
        <p:nvSpPr>
          <p:cNvPr id="64515" name="Text Box 4">
            <a:extLst>
              <a:ext uri="{FF2B5EF4-FFF2-40B4-BE49-F238E27FC236}">
                <a16:creationId xmlns:a16="http://schemas.microsoft.com/office/drawing/2014/main" id="{58F4A467-F35E-4E58-B7B9-8FE8B67E17A9}"/>
              </a:ext>
            </a:extLst>
          </p:cNvPr>
          <p:cNvSpPr txBox="1">
            <a:spLocks noChangeArrowheads="1"/>
          </p:cNvSpPr>
          <p:nvPr/>
        </p:nvSpPr>
        <p:spPr bwMode="auto">
          <a:xfrm>
            <a:off x="1108075" y="2205038"/>
            <a:ext cx="1503363" cy="366712"/>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a:solidFill>
                  <a:schemeClr val="bg1"/>
                </a:solidFill>
                <a:latin typeface="Lucida Sans" panose="020B0602030504020204" pitchFamily="34" charset="0"/>
              </a:rPr>
              <a:t>hola_tu.php</a:t>
            </a:r>
            <a:endParaRPr lang="es-ES" altLang="es-PA">
              <a:solidFill>
                <a:schemeClr val="bg1"/>
              </a:solidFill>
              <a:latin typeface="Lucida Sans" panose="020B0602030504020204" pitchFamily="34" charset="0"/>
            </a:endParaRPr>
          </a:p>
        </p:txBody>
      </p:sp>
      <p:pic>
        <p:nvPicPr>
          <p:cNvPr id="64516" name="Picture 6">
            <a:extLst>
              <a:ext uri="{FF2B5EF4-FFF2-40B4-BE49-F238E27FC236}">
                <a16:creationId xmlns:a16="http://schemas.microsoft.com/office/drawing/2014/main" id="{97D68B12-26BA-437B-8D88-734335093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0213" y="3284538"/>
            <a:ext cx="2695575" cy="1304925"/>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4517" name="Oval 8">
            <a:extLst>
              <a:ext uri="{FF2B5EF4-FFF2-40B4-BE49-F238E27FC236}">
                <a16:creationId xmlns:a16="http://schemas.microsoft.com/office/drawing/2014/main" id="{18FBCD56-A447-4651-A7E7-44BD0EDC1CE7}"/>
              </a:ext>
            </a:extLst>
          </p:cNvPr>
          <p:cNvSpPr>
            <a:spLocks noChangeArrowheads="1"/>
          </p:cNvSpPr>
          <p:nvPr/>
        </p:nvSpPr>
        <p:spPr bwMode="auto">
          <a:xfrm>
            <a:off x="2997200" y="3754438"/>
            <a:ext cx="1662113" cy="395287"/>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64518" name="Título 2">
            <a:extLst>
              <a:ext uri="{FF2B5EF4-FFF2-40B4-BE49-F238E27FC236}">
                <a16:creationId xmlns:a16="http://schemas.microsoft.com/office/drawing/2014/main" id="{EE96EB81-FF7A-4B14-A3C8-3A0459C45BFC}"/>
              </a:ext>
            </a:extLst>
          </p:cNvPr>
          <p:cNvSpPr>
            <a:spLocks noGrp="1" noChangeArrowheads="1"/>
          </p:cNvSpPr>
          <p:nvPr>
            <p:ph type="title"/>
          </p:nvPr>
        </p:nvSpPr>
        <p:spPr/>
        <p:txBody>
          <a:bodyPr/>
          <a:lstStyle/>
          <a:p>
            <a:pPr eaLnBrk="1" hangingPunct="1"/>
            <a:r>
              <a:rPr lang="es-PA" altLang="es-PA"/>
              <a:t>Formularios con PHP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3">
            <a:extLst>
              <a:ext uri="{FF2B5EF4-FFF2-40B4-BE49-F238E27FC236}">
                <a16:creationId xmlns:a16="http://schemas.microsoft.com/office/drawing/2014/main" id="{98F35612-F1E1-467A-87F8-4A7518006CCD}"/>
              </a:ext>
            </a:extLst>
          </p:cNvPr>
          <p:cNvSpPr txBox="1">
            <a:spLocks noChangeArrowheads="1"/>
          </p:cNvSpPr>
          <p:nvPr/>
        </p:nvSpPr>
        <p:spPr bwMode="auto">
          <a:xfrm>
            <a:off x="8543925" y="3632200"/>
            <a:ext cx="1819275" cy="1930400"/>
          </a:xfrm>
          <a:prstGeom prst="rect">
            <a:avLst/>
          </a:prstGeom>
          <a:noFill/>
          <a:ln w="9525">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s-ES" altLang="es-PA" sz="1000">
                <a:solidFill>
                  <a:schemeClr val="tx1"/>
                </a:solidFill>
                <a:latin typeface="Lucida Sans Typewriter" panose="020B0509030504030204" pitchFamily="49" charset="0"/>
              </a:rPr>
              <a:t>&lt;?php</a:t>
            </a:r>
          </a:p>
          <a:p>
            <a:pPr eaLnBrk="1" hangingPunct="1">
              <a:spcBef>
                <a:spcPct val="0"/>
              </a:spcBef>
              <a:buClrTx/>
              <a:buSzTx/>
              <a:buFontTx/>
              <a:buNone/>
            </a:pPr>
            <a:r>
              <a:rPr lang="es-ES" altLang="es-PA" sz="1000">
                <a:solidFill>
                  <a:schemeClr val="tx1"/>
                </a:solidFill>
                <a:latin typeface="Lucida Sans Typewriter" panose="020B0509030504030204" pitchFamily="49" charset="0"/>
              </a:rPr>
              <a:t>$nombre = ...;</a:t>
            </a:r>
          </a:p>
          <a:p>
            <a:pPr eaLnBrk="1" hangingPunct="1">
              <a:spcBef>
                <a:spcPct val="0"/>
              </a:spcBef>
              <a:buClrTx/>
              <a:buSzTx/>
              <a:buFontTx/>
              <a:buNone/>
            </a:pPr>
            <a:r>
              <a:rPr lang="es-ES" altLang="es-PA" sz="1000">
                <a:solidFill>
                  <a:schemeClr val="tx1"/>
                </a:solidFill>
                <a:latin typeface="Lucida Sans Typewriter" panose="020B0509030504030204" pitchFamily="49" charset="0"/>
              </a:rPr>
              <a:t>?&gt;</a:t>
            </a:r>
          </a:p>
          <a:p>
            <a:pPr eaLnBrk="1" hangingPunct="1">
              <a:spcBef>
                <a:spcPct val="0"/>
              </a:spcBef>
              <a:buClrTx/>
              <a:buSzTx/>
              <a:buFontTx/>
              <a:buNone/>
            </a:pPr>
            <a:endParaRPr lang="es-ES" altLang="es-PA" sz="1000">
              <a:solidFill>
                <a:schemeClr val="tx1"/>
              </a:solidFill>
              <a:latin typeface="Lucida Sans Typewriter" panose="020B0509030504030204" pitchFamily="49" charset="0"/>
            </a:endParaRPr>
          </a:p>
          <a:p>
            <a:pPr eaLnBrk="1" hangingPunct="1">
              <a:spcBef>
                <a:spcPct val="0"/>
              </a:spcBef>
              <a:buClrTx/>
              <a:buSzTx/>
              <a:buFontTx/>
              <a:buNone/>
            </a:pPr>
            <a:r>
              <a:rPr lang="es-ES" altLang="es-PA" sz="1000">
                <a:solidFill>
                  <a:schemeClr val="tx1"/>
                </a:solidFill>
                <a:latin typeface="Lucida Sans Typewriter" panose="020B0509030504030204" pitchFamily="49" charset="0"/>
              </a:rPr>
              <a:t>&lt;form&gt;...&lt;/form&gt;</a:t>
            </a:r>
          </a:p>
          <a:p>
            <a:pPr eaLnBrk="1" hangingPunct="1">
              <a:spcBef>
                <a:spcPct val="0"/>
              </a:spcBef>
              <a:buClrTx/>
              <a:buSzTx/>
              <a:buFontTx/>
              <a:buNone/>
            </a:pPr>
            <a:endParaRPr lang="es-ES" altLang="es-PA" sz="1000">
              <a:solidFill>
                <a:schemeClr val="tx1"/>
              </a:solidFill>
              <a:latin typeface="Lucida Sans Typewriter" panose="020B0509030504030204" pitchFamily="49" charset="0"/>
            </a:endParaRPr>
          </a:p>
          <a:p>
            <a:pPr eaLnBrk="1" hangingPunct="1">
              <a:spcBef>
                <a:spcPct val="0"/>
              </a:spcBef>
              <a:buClrTx/>
              <a:buSzTx/>
              <a:buFontTx/>
              <a:buNone/>
            </a:pPr>
            <a:r>
              <a:rPr lang="es-ES" altLang="es-PA" sz="1000">
                <a:solidFill>
                  <a:schemeClr val="tx1"/>
                </a:solidFill>
                <a:latin typeface="Lucida Sans Typewriter" panose="020B0509030504030204" pitchFamily="49" charset="0"/>
              </a:rPr>
              <a:t>&lt;?php</a:t>
            </a:r>
          </a:p>
          <a:p>
            <a:pPr eaLnBrk="1" hangingPunct="1">
              <a:spcBef>
                <a:spcPct val="0"/>
              </a:spcBef>
              <a:buClrTx/>
              <a:buSzTx/>
              <a:buFontTx/>
              <a:buNone/>
            </a:pPr>
            <a:r>
              <a:rPr lang="es-ES" altLang="es-PA" sz="1000">
                <a:solidFill>
                  <a:schemeClr val="tx1"/>
                </a:solidFill>
                <a:latin typeface="Lucida Sans Typewriter" panose="020B0509030504030204" pitchFamily="49" charset="0"/>
              </a:rPr>
              <a:t>if ($nombre) {</a:t>
            </a:r>
          </a:p>
          <a:p>
            <a:pPr eaLnBrk="1" hangingPunct="1">
              <a:spcBef>
                <a:spcPct val="0"/>
              </a:spcBef>
              <a:buClrTx/>
              <a:buSzTx/>
              <a:buFontTx/>
              <a:buNone/>
            </a:pPr>
            <a:r>
              <a:rPr lang="es-ES" altLang="es-PA" sz="1000">
                <a:solidFill>
                  <a:schemeClr val="tx1"/>
                </a:solidFill>
                <a:latin typeface="Lucida Sans Typewriter" panose="020B0509030504030204" pitchFamily="49" charset="0"/>
              </a:rPr>
              <a:t>  echo '&lt;h1&gt;¡Hola '</a:t>
            </a:r>
          </a:p>
          <a:p>
            <a:pPr eaLnBrk="1" hangingPunct="1">
              <a:spcBef>
                <a:spcPct val="0"/>
              </a:spcBef>
              <a:buClrTx/>
              <a:buSzTx/>
              <a:buFontTx/>
              <a:buNone/>
            </a:pPr>
            <a:r>
              <a:rPr lang="es-ES" altLang="es-PA" sz="1000">
                <a:solidFill>
                  <a:schemeClr val="tx1"/>
                </a:solidFill>
                <a:latin typeface="Lucida Sans Typewriter" panose="020B0509030504030204" pitchFamily="49" charset="0"/>
              </a:rPr>
              <a:t>  .$nombre.'!&lt;/h1&gt;';</a:t>
            </a:r>
          </a:p>
          <a:p>
            <a:pPr eaLnBrk="1" hangingPunct="1">
              <a:spcBef>
                <a:spcPct val="0"/>
              </a:spcBef>
              <a:buClrTx/>
              <a:buSzTx/>
              <a:buFontTx/>
              <a:buNone/>
            </a:pPr>
            <a:r>
              <a:rPr lang="es-ES" altLang="es-PA" sz="1000">
                <a:solidFill>
                  <a:schemeClr val="tx1"/>
                </a:solidFill>
                <a:latin typeface="Lucida Sans Typewriter" panose="020B0509030504030204" pitchFamily="49" charset="0"/>
              </a:rPr>
              <a:t>}</a:t>
            </a:r>
          </a:p>
          <a:p>
            <a:pPr eaLnBrk="1" hangingPunct="1">
              <a:spcBef>
                <a:spcPct val="0"/>
              </a:spcBef>
              <a:buClrTx/>
              <a:buSzTx/>
              <a:buFontTx/>
              <a:buNone/>
            </a:pPr>
            <a:r>
              <a:rPr lang="es-ES" altLang="es-PA" sz="1000">
                <a:solidFill>
                  <a:schemeClr val="tx1"/>
                </a:solidFill>
                <a:latin typeface="Lucida Sans Typewriter" panose="020B0509030504030204" pitchFamily="49" charset="0"/>
              </a:rPr>
              <a:t>?&gt;</a:t>
            </a:r>
          </a:p>
        </p:txBody>
      </p:sp>
      <p:sp>
        <p:nvSpPr>
          <p:cNvPr id="66563" name="Text Box 4">
            <a:extLst>
              <a:ext uri="{FF2B5EF4-FFF2-40B4-BE49-F238E27FC236}">
                <a16:creationId xmlns:a16="http://schemas.microsoft.com/office/drawing/2014/main" id="{A4C110BD-5EDF-4B9B-B431-A84A01D645D8}"/>
              </a:ext>
            </a:extLst>
          </p:cNvPr>
          <p:cNvSpPr txBox="1">
            <a:spLocks noChangeArrowheads="1"/>
          </p:cNvSpPr>
          <p:nvPr/>
        </p:nvSpPr>
        <p:spPr bwMode="auto">
          <a:xfrm>
            <a:off x="4295775" y="5286375"/>
            <a:ext cx="1295400" cy="2540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1000">
                <a:solidFill>
                  <a:schemeClr val="tx1"/>
                </a:solidFill>
                <a:latin typeface="Lucida Sans Typewriter" panose="020B0509030504030204" pitchFamily="49" charset="0"/>
              </a:rPr>
              <a:t>¡Hola Antonio!</a:t>
            </a:r>
            <a:endParaRPr lang="es-ES" altLang="es-PA" sz="1000">
              <a:solidFill>
                <a:schemeClr val="tx1"/>
              </a:solidFill>
              <a:latin typeface="Lucida Sans Typewriter" panose="020B0509030504030204" pitchFamily="49" charset="0"/>
            </a:endParaRPr>
          </a:p>
        </p:txBody>
      </p:sp>
      <p:sp>
        <p:nvSpPr>
          <p:cNvPr id="66564" name="AutoShape 5">
            <a:extLst>
              <a:ext uri="{FF2B5EF4-FFF2-40B4-BE49-F238E27FC236}">
                <a16:creationId xmlns:a16="http://schemas.microsoft.com/office/drawing/2014/main" id="{FBE2DEAE-0F8C-4231-AAC4-174108FF2F96}"/>
              </a:ext>
            </a:extLst>
          </p:cNvPr>
          <p:cNvSpPr>
            <a:spLocks noChangeArrowheads="1"/>
          </p:cNvSpPr>
          <p:nvPr/>
        </p:nvSpPr>
        <p:spPr bwMode="auto">
          <a:xfrm>
            <a:off x="7515225" y="5216525"/>
            <a:ext cx="936625" cy="431800"/>
          </a:xfrm>
          <a:prstGeom prst="leftArrow">
            <a:avLst>
              <a:gd name="adj1" fmla="val 41907"/>
              <a:gd name="adj2" fmla="val 96686"/>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66565" name="AutoShape 6">
            <a:extLst>
              <a:ext uri="{FF2B5EF4-FFF2-40B4-BE49-F238E27FC236}">
                <a16:creationId xmlns:a16="http://schemas.microsoft.com/office/drawing/2014/main" id="{D46BA6A9-3BEC-40C3-976A-AB9B4D7D6EA8}"/>
              </a:ext>
            </a:extLst>
          </p:cNvPr>
          <p:cNvSpPr>
            <a:spLocks noChangeArrowheads="1"/>
          </p:cNvSpPr>
          <p:nvPr/>
        </p:nvSpPr>
        <p:spPr bwMode="auto">
          <a:xfrm>
            <a:off x="5715000" y="5208588"/>
            <a:ext cx="936625" cy="439737"/>
          </a:xfrm>
          <a:prstGeom prst="leftArrow">
            <a:avLst>
              <a:gd name="adj1" fmla="val 42241"/>
              <a:gd name="adj2" fmla="val 89173"/>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66566" name="AutoShape 7">
            <a:extLst>
              <a:ext uri="{FF2B5EF4-FFF2-40B4-BE49-F238E27FC236}">
                <a16:creationId xmlns:a16="http://schemas.microsoft.com/office/drawing/2014/main" id="{5B7FFBFD-D496-47BF-8F00-81BE2C215F9C}"/>
              </a:ext>
            </a:extLst>
          </p:cNvPr>
          <p:cNvSpPr>
            <a:spLocks noChangeArrowheads="1"/>
          </p:cNvSpPr>
          <p:nvPr/>
        </p:nvSpPr>
        <p:spPr bwMode="auto">
          <a:xfrm>
            <a:off x="6364288" y="2624138"/>
            <a:ext cx="1439862" cy="3311525"/>
          </a:xfrm>
          <a:prstGeom prst="flowChartAlternateProcess">
            <a:avLst/>
          </a:prstGeom>
          <a:noFill/>
          <a:ln w="76200">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endParaRPr lang="en-US" altLang="es-PA" sz="2000" b="1">
              <a:solidFill>
                <a:schemeClr val="tx1"/>
              </a:solidFill>
              <a:latin typeface="Lucida Sans" panose="020B0602030504020204" pitchFamily="34" charset="0"/>
            </a:endParaRPr>
          </a:p>
          <a:p>
            <a:pPr algn="ctr" eaLnBrk="1" hangingPunct="1">
              <a:spcBef>
                <a:spcPct val="0"/>
              </a:spcBef>
              <a:buClrTx/>
              <a:buSzTx/>
              <a:buFontTx/>
              <a:buNone/>
            </a:pPr>
            <a:r>
              <a:rPr lang="en-US" altLang="es-PA" sz="2000" b="1">
                <a:solidFill>
                  <a:schemeClr val="tx1"/>
                </a:solidFill>
                <a:latin typeface="Lucida Sans" panose="020B0602030504020204" pitchFamily="34" charset="0"/>
              </a:rPr>
              <a:t>servidor</a:t>
            </a:r>
          </a:p>
          <a:p>
            <a:pPr algn="ctr" eaLnBrk="1" hangingPunct="1">
              <a:spcBef>
                <a:spcPct val="0"/>
              </a:spcBef>
              <a:buClrTx/>
              <a:buSzTx/>
              <a:buFontTx/>
              <a:buNone/>
            </a:pPr>
            <a:r>
              <a:rPr lang="en-US" altLang="es-PA" sz="2000" b="1">
                <a:solidFill>
                  <a:schemeClr val="tx1"/>
                </a:solidFill>
                <a:latin typeface="Lucida Sans" panose="020B0602030504020204" pitchFamily="34" charset="0"/>
              </a:rPr>
              <a:t>web</a:t>
            </a:r>
            <a:endParaRPr lang="es-ES" altLang="es-PA" sz="2000" b="1">
              <a:solidFill>
                <a:schemeClr val="tx1"/>
              </a:solidFill>
              <a:latin typeface="Lucida Sans" panose="020B0602030504020204" pitchFamily="34" charset="0"/>
            </a:endParaRPr>
          </a:p>
        </p:txBody>
      </p:sp>
      <p:sp>
        <p:nvSpPr>
          <p:cNvPr id="66567" name="AutoShape 8">
            <a:extLst>
              <a:ext uri="{FF2B5EF4-FFF2-40B4-BE49-F238E27FC236}">
                <a16:creationId xmlns:a16="http://schemas.microsoft.com/office/drawing/2014/main" id="{4DDFABC1-16E0-4D65-B50C-724A3D59C4D9}"/>
              </a:ext>
            </a:extLst>
          </p:cNvPr>
          <p:cNvSpPr>
            <a:spLocks noChangeArrowheads="1"/>
          </p:cNvSpPr>
          <p:nvPr/>
        </p:nvSpPr>
        <p:spPr bwMode="auto">
          <a:xfrm rot="-5400000">
            <a:off x="6738144" y="5088732"/>
            <a:ext cx="688975" cy="719137"/>
          </a:xfrm>
          <a:custGeom>
            <a:avLst/>
            <a:gdLst>
              <a:gd name="T0" fmla="*/ 855027927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2228" y="16199"/>
                  <a:pt x="13598" y="15634"/>
                  <a:pt x="14610" y="14626"/>
                </a:cubicBezTo>
                <a:lnTo>
                  <a:pt x="18420" y="18453"/>
                </a:lnTo>
                <a:cubicBezTo>
                  <a:pt x="16396" y="20468"/>
                  <a:pt x="13656" y="21599"/>
                  <a:pt x="10800" y="21599"/>
                </a:cubicBezTo>
                <a:cubicBezTo>
                  <a:pt x="4835" y="21600"/>
                  <a:pt x="0" y="16764"/>
                  <a:pt x="0" y="10800"/>
                </a:cubicBezTo>
                <a:cubicBezTo>
                  <a:pt x="0" y="4835"/>
                  <a:pt x="4835" y="0"/>
                  <a:pt x="10800" y="0"/>
                </a:cubicBezTo>
                <a:cubicBezTo>
                  <a:pt x="16764" y="0"/>
                  <a:pt x="21600" y="4835"/>
                  <a:pt x="21600" y="10800"/>
                </a:cubicBezTo>
                <a:lnTo>
                  <a:pt x="24300" y="10800"/>
                </a:lnTo>
                <a:lnTo>
                  <a:pt x="18900" y="16200"/>
                </a:lnTo>
                <a:lnTo>
                  <a:pt x="13500" y="10800"/>
                </a:lnTo>
                <a:lnTo>
                  <a:pt x="16200" y="10800"/>
                </a:lnTo>
                <a:close/>
              </a:path>
            </a:pathLst>
          </a:custGeom>
          <a:solidFill>
            <a:srgbClr val="3366FF"/>
          </a:solidFill>
          <a:ln w="9525">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66568" name="AutoShape 9">
            <a:extLst>
              <a:ext uri="{FF2B5EF4-FFF2-40B4-BE49-F238E27FC236}">
                <a16:creationId xmlns:a16="http://schemas.microsoft.com/office/drawing/2014/main" id="{F51CE37C-283E-460A-9A18-CE95DD7955E7}"/>
              </a:ext>
            </a:extLst>
          </p:cNvPr>
          <p:cNvSpPr>
            <a:spLocks noChangeArrowheads="1"/>
          </p:cNvSpPr>
          <p:nvPr/>
        </p:nvSpPr>
        <p:spPr bwMode="auto">
          <a:xfrm>
            <a:off x="1827213" y="2624138"/>
            <a:ext cx="1439862" cy="3311525"/>
          </a:xfrm>
          <a:prstGeom prst="flowChartAlternateProcess">
            <a:avLst/>
          </a:prstGeom>
          <a:solidFill>
            <a:schemeClr val="bg1"/>
          </a:solidFill>
          <a:ln w="762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a:solidFill>
                  <a:schemeClr val="tx1"/>
                </a:solidFill>
                <a:latin typeface="Lucida Sans" panose="020B0602030504020204" pitchFamily="34" charset="0"/>
              </a:rPr>
              <a:t>navegador</a:t>
            </a:r>
            <a:endParaRPr lang="es-ES" altLang="es-PA">
              <a:solidFill>
                <a:schemeClr val="tx1"/>
              </a:solidFill>
              <a:latin typeface="Lucida Sans" panose="020B0602030504020204" pitchFamily="34" charset="0"/>
            </a:endParaRPr>
          </a:p>
        </p:txBody>
      </p:sp>
      <p:sp>
        <p:nvSpPr>
          <p:cNvPr id="66569" name="AutoShape 10">
            <a:extLst>
              <a:ext uri="{FF2B5EF4-FFF2-40B4-BE49-F238E27FC236}">
                <a16:creationId xmlns:a16="http://schemas.microsoft.com/office/drawing/2014/main" id="{C41887C7-C9AE-4560-96D3-A3336466081E}"/>
              </a:ext>
            </a:extLst>
          </p:cNvPr>
          <p:cNvSpPr>
            <a:spLocks noChangeArrowheads="1"/>
          </p:cNvSpPr>
          <p:nvPr/>
        </p:nvSpPr>
        <p:spPr bwMode="auto">
          <a:xfrm>
            <a:off x="4727575" y="4495800"/>
            <a:ext cx="1492250" cy="503238"/>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383 h 21600"/>
              <a:gd name="T14" fmla="*/ 19952 w 21600"/>
              <a:gd name="T15" fmla="*/ 16217 h 21600"/>
            </a:gdLst>
            <a:ahLst/>
            <a:cxnLst>
              <a:cxn ang="T8">
                <a:pos x="T0" y="T1"/>
              </a:cxn>
              <a:cxn ang="T9">
                <a:pos x="T2" y="T3"/>
              </a:cxn>
              <a:cxn ang="T10">
                <a:pos x="T4" y="T5"/>
              </a:cxn>
              <a:cxn ang="T11">
                <a:pos x="T6" y="T7"/>
              </a:cxn>
            </a:cxnLst>
            <a:rect l="T12" t="T13" r="T14" b="T15"/>
            <a:pathLst>
              <a:path w="21600" h="21600">
                <a:moveTo>
                  <a:pt x="18314" y="0"/>
                </a:moveTo>
                <a:lnTo>
                  <a:pt x="18314" y="5383"/>
                </a:lnTo>
                <a:lnTo>
                  <a:pt x="3375" y="5383"/>
                </a:lnTo>
                <a:lnTo>
                  <a:pt x="3375" y="16217"/>
                </a:lnTo>
                <a:lnTo>
                  <a:pt x="18314" y="16217"/>
                </a:lnTo>
                <a:lnTo>
                  <a:pt x="18314" y="21600"/>
                </a:lnTo>
                <a:lnTo>
                  <a:pt x="21600" y="10800"/>
                </a:lnTo>
                <a:lnTo>
                  <a:pt x="18314" y="0"/>
                </a:lnTo>
                <a:close/>
              </a:path>
              <a:path w="21600" h="21600">
                <a:moveTo>
                  <a:pt x="1350" y="5383"/>
                </a:moveTo>
                <a:lnTo>
                  <a:pt x="1350" y="16217"/>
                </a:lnTo>
                <a:lnTo>
                  <a:pt x="2700" y="16217"/>
                </a:lnTo>
                <a:lnTo>
                  <a:pt x="2700" y="5383"/>
                </a:lnTo>
                <a:lnTo>
                  <a:pt x="1350" y="5383"/>
                </a:lnTo>
                <a:close/>
              </a:path>
              <a:path w="21600" h="21600">
                <a:moveTo>
                  <a:pt x="0" y="5383"/>
                </a:moveTo>
                <a:lnTo>
                  <a:pt x="0" y="16217"/>
                </a:lnTo>
                <a:lnTo>
                  <a:pt x="675" y="16217"/>
                </a:lnTo>
                <a:lnTo>
                  <a:pt x="675" y="5383"/>
                </a:lnTo>
                <a:lnTo>
                  <a:pt x="0" y="5383"/>
                </a:lnTo>
                <a:close/>
              </a:path>
            </a:pathLst>
          </a:cu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66570" name="AutoShape 11">
            <a:extLst>
              <a:ext uri="{FF2B5EF4-FFF2-40B4-BE49-F238E27FC236}">
                <a16:creationId xmlns:a16="http://schemas.microsoft.com/office/drawing/2014/main" id="{17E4CE60-DBBB-46ED-BB30-E52203A5FE34}"/>
              </a:ext>
            </a:extLst>
          </p:cNvPr>
          <p:cNvSpPr>
            <a:spLocks noChangeArrowheads="1"/>
          </p:cNvSpPr>
          <p:nvPr/>
        </p:nvSpPr>
        <p:spPr bwMode="auto">
          <a:xfrm flipH="1">
            <a:off x="3340100" y="5168900"/>
            <a:ext cx="884238" cy="503238"/>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66571" name="Text Box 12">
            <a:extLst>
              <a:ext uri="{FF2B5EF4-FFF2-40B4-BE49-F238E27FC236}">
                <a16:creationId xmlns:a16="http://schemas.microsoft.com/office/drawing/2014/main" id="{9FD32639-CDEC-464D-997D-C0E54FFFE8C6}"/>
              </a:ext>
            </a:extLst>
          </p:cNvPr>
          <p:cNvSpPr txBox="1">
            <a:spLocks noChangeArrowheads="1"/>
          </p:cNvSpPr>
          <p:nvPr/>
        </p:nvSpPr>
        <p:spPr bwMode="auto">
          <a:xfrm>
            <a:off x="3359150" y="4292600"/>
            <a:ext cx="1873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1200" i="1">
                <a:solidFill>
                  <a:schemeClr val="tx1"/>
                </a:solidFill>
                <a:latin typeface="Lucida Sans" panose="020B0602030504020204" pitchFamily="34" charset="0"/>
              </a:rPr>
              <a:t>action=hola_tu.php</a:t>
            </a:r>
            <a:endParaRPr lang="es-ES" altLang="es-PA" sz="1200" i="1">
              <a:solidFill>
                <a:schemeClr val="tx1"/>
              </a:solidFill>
              <a:latin typeface="Lucida Sans" panose="020B0602030504020204" pitchFamily="34" charset="0"/>
            </a:endParaRPr>
          </a:p>
        </p:txBody>
      </p:sp>
      <p:sp>
        <p:nvSpPr>
          <p:cNvPr id="66572" name="Text Box 13">
            <a:extLst>
              <a:ext uri="{FF2B5EF4-FFF2-40B4-BE49-F238E27FC236}">
                <a16:creationId xmlns:a16="http://schemas.microsoft.com/office/drawing/2014/main" id="{D338ECD7-339D-48AA-BBEA-0B4FA65DF450}"/>
              </a:ext>
            </a:extLst>
          </p:cNvPr>
          <p:cNvSpPr txBox="1">
            <a:spLocks noChangeArrowheads="1"/>
          </p:cNvSpPr>
          <p:nvPr/>
        </p:nvSpPr>
        <p:spPr bwMode="auto">
          <a:xfrm>
            <a:off x="8832850" y="6230938"/>
            <a:ext cx="1155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i="1">
                <a:solidFill>
                  <a:schemeClr val="tx1"/>
                </a:solidFill>
                <a:latin typeface="Lucida Sans" panose="020B0602030504020204" pitchFamily="34" charset="0"/>
              </a:rPr>
              <a:t>hola.php</a:t>
            </a:r>
            <a:endParaRPr lang="es-ES" altLang="es-PA" i="1">
              <a:solidFill>
                <a:schemeClr val="tx1"/>
              </a:solidFill>
              <a:latin typeface="Lucida Sans" panose="020B0602030504020204" pitchFamily="34" charset="0"/>
            </a:endParaRPr>
          </a:p>
        </p:txBody>
      </p:sp>
      <p:sp>
        <p:nvSpPr>
          <p:cNvPr id="66573" name="Text Box 14">
            <a:extLst>
              <a:ext uri="{FF2B5EF4-FFF2-40B4-BE49-F238E27FC236}">
                <a16:creationId xmlns:a16="http://schemas.microsoft.com/office/drawing/2014/main" id="{A69503D5-35CE-4AEA-A1F7-3D04E80C7AD4}"/>
              </a:ext>
            </a:extLst>
          </p:cNvPr>
          <p:cNvSpPr txBox="1">
            <a:spLocks noChangeArrowheads="1"/>
          </p:cNvSpPr>
          <p:nvPr/>
        </p:nvSpPr>
        <p:spPr bwMode="auto">
          <a:xfrm>
            <a:off x="4583113" y="6230938"/>
            <a:ext cx="809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i="1">
                <a:solidFill>
                  <a:schemeClr val="tx1"/>
                </a:solidFill>
                <a:latin typeface="Lucida Sans" panose="020B0602030504020204" pitchFamily="34" charset="0"/>
              </a:rPr>
              <a:t>HTML</a:t>
            </a:r>
            <a:endParaRPr lang="es-ES" altLang="es-PA" i="1">
              <a:solidFill>
                <a:schemeClr val="tx1"/>
              </a:solidFill>
              <a:latin typeface="Lucida Sans" panose="020B0602030504020204" pitchFamily="34" charset="0"/>
            </a:endParaRPr>
          </a:p>
        </p:txBody>
      </p:sp>
      <p:sp>
        <p:nvSpPr>
          <p:cNvPr id="66574" name="Text Box 15">
            <a:extLst>
              <a:ext uri="{FF2B5EF4-FFF2-40B4-BE49-F238E27FC236}">
                <a16:creationId xmlns:a16="http://schemas.microsoft.com/office/drawing/2014/main" id="{F2DD53A6-1DCB-4BC3-82C9-F52E5AC1D411}"/>
              </a:ext>
            </a:extLst>
          </p:cNvPr>
          <p:cNvSpPr txBox="1">
            <a:spLocks noChangeArrowheads="1"/>
          </p:cNvSpPr>
          <p:nvPr/>
        </p:nvSpPr>
        <p:spPr bwMode="auto">
          <a:xfrm>
            <a:off x="3359150" y="4640263"/>
            <a:ext cx="1296988" cy="254000"/>
          </a:xfrm>
          <a:prstGeom prst="rect">
            <a:avLst/>
          </a:prstGeom>
          <a:noFill/>
          <a:ln w="9525">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1000">
                <a:solidFill>
                  <a:schemeClr val="tx1"/>
                </a:solidFill>
                <a:latin typeface="Lucida Sans Typewriter" panose="020B0509030504030204" pitchFamily="49" charset="0"/>
              </a:rPr>
              <a:t>nombre=Antonio</a:t>
            </a:r>
            <a:endParaRPr lang="es-ES" altLang="es-PA" sz="1000">
              <a:solidFill>
                <a:schemeClr val="tx1"/>
              </a:solidFill>
              <a:latin typeface="Lucida Sans Typewriter" panose="020B0509030504030204" pitchFamily="49" charset="0"/>
            </a:endParaRPr>
          </a:p>
        </p:txBody>
      </p:sp>
      <p:sp>
        <p:nvSpPr>
          <p:cNvPr id="66575" name="Text Box 17">
            <a:extLst>
              <a:ext uri="{FF2B5EF4-FFF2-40B4-BE49-F238E27FC236}">
                <a16:creationId xmlns:a16="http://schemas.microsoft.com/office/drawing/2014/main" id="{5917AA1A-610D-4D1E-96E1-7FDEF52EA82E}"/>
              </a:ext>
            </a:extLst>
          </p:cNvPr>
          <p:cNvSpPr txBox="1">
            <a:spLocks noChangeArrowheads="1"/>
          </p:cNvSpPr>
          <p:nvPr/>
        </p:nvSpPr>
        <p:spPr bwMode="auto">
          <a:xfrm>
            <a:off x="4151313" y="3559175"/>
            <a:ext cx="1420812" cy="2540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1000">
                <a:solidFill>
                  <a:schemeClr val="tx1"/>
                </a:solidFill>
                <a:latin typeface="Lucida Sans Typewriter" panose="020B0509030504030204" pitchFamily="49" charset="0"/>
              </a:rPr>
              <a:t>&lt;form&gt;...&lt;/form&gt;</a:t>
            </a:r>
            <a:endParaRPr lang="es-ES" altLang="es-PA" sz="1000">
              <a:solidFill>
                <a:schemeClr val="tx1"/>
              </a:solidFill>
              <a:latin typeface="Lucida Sans Typewriter" panose="020B0509030504030204" pitchFamily="49" charset="0"/>
            </a:endParaRPr>
          </a:p>
        </p:txBody>
      </p:sp>
      <p:sp>
        <p:nvSpPr>
          <p:cNvPr id="66576" name="AutoShape 18">
            <a:extLst>
              <a:ext uri="{FF2B5EF4-FFF2-40B4-BE49-F238E27FC236}">
                <a16:creationId xmlns:a16="http://schemas.microsoft.com/office/drawing/2014/main" id="{7C66D538-6257-4970-A6E1-A65A8CEB5780}"/>
              </a:ext>
            </a:extLst>
          </p:cNvPr>
          <p:cNvSpPr>
            <a:spLocks noChangeArrowheads="1"/>
          </p:cNvSpPr>
          <p:nvPr/>
        </p:nvSpPr>
        <p:spPr bwMode="auto">
          <a:xfrm>
            <a:off x="7515225" y="3489325"/>
            <a:ext cx="936625" cy="431800"/>
          </a:xfrm>
          <a:prstGeom prst="leftArrow">
            <a:avLst>
              <a:gd name="adj1" fmla="val 41907"/>
              <a:gd name="adj2" fmla="val 96686"/>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66577" name="AutoShape 19">
            <a:extLst>
              <a:ext uri="{FF2B5EF4-FFF2-40B4-BE49-F238E27FC236}">
                <a16:creationId xmlns:a16="http://schemas.microsoft.com/office/drawing/2014/main" id="{96D462DC-03EA-4685-B4C5-127C385AEF67}"/>
              </a:ext>
            </a:extLst>
          </p:cNvPr>
          <p:cNvSpPr>
            <a:spLocks noChangeArrowheads="1"/>
          </p:cNvSpPr>
          <p:nvPr/>
        </p:nvSpPr>
        <p:spPr bwMode="auto">
          <a:xfrm>
            <a:off x="5715000" y="3481388"/>
            <a:ext cx="936625" cy="439737"/>
          </a:xfrm>
          <a:prstGeom prst="leftArrow">
            <a:avLst>
              <a:gd name="adj1" fmla="val 42241"/>
              <a:gd name="adj2" fmla="val 89173"/>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66578" name="AutoShape 20">
            <a:extLst>
              <a:ext uri="{FF2B5EF4-FFF2-40B4-BE49-F238E27FC236}">
                <a16:creationId xmlns:a16="http://schemas.microsoft.com/office/drawing/2014/main" id="{E02B5296-C120-46FC-A3D8-74DB0910CF85}"/>
              </a:ext>
            </a:extLst>
          </p:cNvPr>
          <p:cNvSpPr>
            <a:spLocks noChangeArrowheads="1"/>
          </p:cNvSpPr>
          <p:nvPr/>
        </p:nvSpPr>
        <p:spPr bwMode="auto">
          <a:xfrm rot="-5400000">
            <a:off x="6738144" y="3361532"/>
            <a:ext cx="688975" cy="719137"/>
          </a:xfrm>
          <a:custGeom>
            <a:avLst/>
            <a:gdLst>
              <a:gd name="T0" fmla="*/ 855027927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2228" y="16199"/>
                  <a:pt x="13598" y="15634"/>
                  <a:pt x="14610" y="14626"/>
                </a:cubicBezTo>
                <a:lnTo>
                  <a:pt x="18420" y="18453"/>
                </a:lnTo>
                <a:cubicBezTo>
                  <a:pt x="16396" y="20468"/>
                  <a:pt x="13656" y="21599"/>
                  <a:pt x="10800" y="21599"/>
                </a:cubicBezTo>
                <a:cubicBezTo>
                  <a:pt x="4835" y="21600"/>
                  <a:pt x="0" y="16764"/>
                  <a:pt x="0" y="10800"/>
                </a:cubicBezTo>
                <a:cubicBezTo>
                  <a:pt x="0" y="4835"/>
                  <a:pt x="4835" y="0"/>
                  <a:pt x="10800" y="0"/>
                </a:cubicBezTo>
                <a:cubicBezTo>
                  <a:pt x="16764" y="0"/>
                  <a:pt x="21600" y="4835"/>
                  <a:pt x="21600" y="10800"/>
                </a:cubicBezTo>
                <a:lnTo>
                  <a:pt x="24300" y="10800"/>
                </a:lnTo>
                <a:lnTo>
                  <a:pt x="18900" y="16200"/>
                </a:lnTo>
                <a:lnTo>
                  <a:pt x="13500" y="10800"/>
                </a:lnTo>
                <a:lnTo>
                  <a:pt x="16200" y="10800"/>
                </a:lnTo>
                <a:close/>
              </a:path>
            </a:pathLst>
          </a:custGeom>
          <a:solidFill>
            <a:srgbClr val="3366FF"/>
          </a:solidFill>
          <a:ln w="9525">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66579" name="AutoShape 21">
            <a:extLst>
              <a:ext uri="{FF2B5EF4-FFF2-40B4-BE49-F238E27FC236}">
                <a16:creationId xmlns:a16="http://schemas.microsoft.com/office/drawing/2014/main" id="{1B9BEDC6-45C2-4F1A-BE9D-E74EB91FE748}"/>
              </a:ext>
            </a:extLst>
          </p:cNvPr>
          <p:cNvSpPr>
            <a:spLocks noChangeArrowheads="1"/>
          </p:cNvSpPr>
          <p:nvPr/>
        </p:nvSpPr>
        <p:spPr bwMode="auto">
          <a:xfrm>
            <a:off x="3398838" y="2768600"/>
            <a:ext cx="2820987" cy="503238"/>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383 h 21600"/>
              <a:gd name="T14" fmla="*/ 20673 w 21600"/>
              <a:gd name="T15" fmla="*/ 16217 h 21600"/>
            </a:gdLst>
            <a:ahLst/>
            <a:cxnLst>
              <a:cxn ang="T8">
                <a:pos x="T0" y="T1"/>
              </a:cxn>
              <a:cxn ang="T9">
                <a:pos x="T2" y="T3"/>
              </a:cxn>
              <a:cxn ang="T10">
                <a:pos x="T4" y="T5"/>
              </a:cxn>
              <a:cxn ang="T11">
                <a:pos x="T6" y="T7"/>
              </a:cxn>
            </a:cxnLst>
            <a:rect l="T12" t="T13" r="T14" b="T15"/>
            <a:pathLst>
              <a:path w="21600" h="21600">
                <a:moveTo>
                  <a:pt x="19752" y="0"/>
                </a:moveTo>
                <a:lnTo>
                  <a:pt x="19752" y="5383"/>
                </a:lnTo>
                <a:lnTo>
                  <a:pt x="3375" y="5383"/>
                </a:lnTo>
                <a:lnTo>
                  <a:pt x="3375" y="16217"/>
                </a:lnTo>
                <a:lnTo>
                  <a:pt x="19752" y="16217"/>
                </a:lnTo>
                <a:lnTo>
                  <a:pt x="19752" y="21600"/>
                </a:lnTo>
                <a:lnTo>
                  <a:pt x="21600" y="10800"/>
                </a:lnTo>
                <a:lnTo>
                  <a:pt x="19752" y="0"/>
                </a:lnTo>
                <a:close/>
              </a:path>
              <a:path w="21600" h="21600">
                <a:moveTo>
                  <a:pt x="1350" y="5383"/>
                </a:moveTo>
                <a:lnTo>
                  <a:pt x="1350" y="16217"/>
                </a:lnTo>
                <a:lnTo>
                  <a:pt x="2700" y="16217"/>
                </a:lnTo>
                <a:lnTo>
                  <a:pt x="2700" y="5383"/>
                </a:lnTo>
                <a:lnTo>
                  <a:pt x="1350" y="5383"/>
                </a:lnTo>
                <a:close/>
              </a:path>
              <a:path w="21600" h="21600">
                <a:moveTo>
                  <a:pt x="0" y="5383"/>
                </a:moveTo>
                <a:lnTo>
                  <a:pt x="0" y="16217"/>
                </a:lnTo>
                <a:lnTo>
                  <a:pt x="675" y="16217"/>
                </a:lnTo>
                <a:lnTo>
                  <a:pt x="675" y="5383"/>
                </a:lnTo>
                <a:lnTo>
                  <a:pt x="0" y="5383"/>
                </a:lnTo>
                <a:close/>
              </a:path>
            </a:pathLst>
          </a:cu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66580" name="AutoShape 22">
            <a:extLst>
              <a:ext uri="{FF2B5EF4-FFF2-40B4-BE49-F238E27FC236}">
                <a16:creationId xmlns:a16="http://schemas.microsoft.com/office/drawing/2014/main" id="{F65E3542-B1D2-4595-B213-CA8E431415DA}"/>
              </a:ext>
            </a:extLst>
          </p:cNvPr>
          <p:cNvSpPr>
            <a:spLocks noChangeArrowheads="1"/>
          </p:cNvSpPr>
          <p:nvPr/>
        </p:nvSpPr>
        <p:spPr bwMode="auto">
          <a:xfrm flipH="1">
            <a:off x="3340100" y="3441700"/>
            <a:ext cx="739775" cy="503238"/>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382 h 21600"/>
              <a:gd name="T14" fmla="*/ 17972 w 21600"/>
              <a:gd name="T15" fmla="*/ 16218 h 21600"/>
            </a:gdLst>
            <a:ahLst/>
            <a:cxnLst>
              <a:cxn ang="T8">
                <a:pos x="T0" y="T1"/>
              </a:cxn>
              <a:cxn ang="T9">
                <a:pos x="T2" y="T3"/>
              </a:cxn>
              <a:cxn ang="T10">
                <a:pos x="T4" y="T5"/>
              </a:cxn>
              <a:cxn ang="T11">
                <a:pos x="T6" y="T7"/>
              </a:cxn>
            </a:cxnLst>
            <a:rect l="T12" t="T13" r="T14" b="T15"/>
            <a:pathLst>
              <a:path w="21600" h="21600">
                <a:moveTo>
                  <a:pt x="14369" y="0"/>
                </a:moveTo>
                <a:lnTo>
                  <a:pt x="14369" y="5382"/>
                </a:lnTo>
                <a:lnTo>
                  <a:pt x="3375" y="5382"/>
                </a:lnTo>
                <a:lnTo>
                  <a:pt x="3375" y="16218"/>
                </a:lnTo>
                <a:lnTo>
                  <a:pt x="14369" y="16218"/>
                </a:lnTo>
                <a:lnTo>
                  <a:pt x="14369" y="21600"/>
                </a:lnTo>
                <a:lnTo>
                  <a:pt x="21600" y="10800"/>
                </a:lnTo>
                <a:lnTo>
                  <a:pt x="14369" y="0"/>
                </a:lnTo>
                <a:close/>
              </a:path>
              <a:path w="21600" h="21600">
                <a:moveTo>
                  <a:pt x="1350" y="5382"/>
                </a:moveTo>
                <a:lnTo>
                  <a:pt x="1350" y="16218"/>
                </a:lnTo>
                <a:lnTo>
                  <a:pt x="2700" y="16218"/>
                </a:lnTo>
                <a:lnTo>
                  <a:pt x="2700" y="5382"/>
                </a:lnTo>
                <a:lnTo>
                  <a:pt x="1350" y="5382"/>
                </a:lnTo>
                <a:close/>
              </a:path>
              <a:path w="21600" h="21600">
                <a:moveTo>
                  <a:pt x="0" y="5382"/>
                </a:moveTo>
                <a:lnTo>
                  <a:pt x="0" y="16218"/>
                </a:lnTo>
                <a:lnTo>
                  <a:pt x="675" y="16218"/>
                </a:lnTo>
                <a:lnTo>
                  <a:pt x="675" y="5382"/>
                </a:lnTo>
                <a:lnTo>
                  <a:pt x="0" y="5382"/>
                </a:lnTo>
                <a:close/>
              </a:path>
            </a:pathLst>
          </a:custGeom>
          <a:solidFill>
            <a:srgbClr val="99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66581" name="Text Box 23">
            <a:extLst>
              <a:ext uri="{FF2B5EF4-FFF2-40B4-BE49-F238E27FC236}">
                <a16:creationId xmlns:a16="http://schemas.microsoft.com/office/drawing/2014/main" id="{94776167-E24F-4CFB-8A24-EF397C6585B1}"/>
              </a:ext>
            </a:extLst>
          </p:cNvPr>
          <p:cNvSpPr txBox="1">
            <a:spLocks noChangeArrowheads="1"/>
          </p:cNvSpPr>
          <p:nvPr/>
        </p:nvSpPr>
        <p:spPr bwMode="auto">
          <a:xfrm>
            <a:off x="3359150" y="2565400"/>
            <a:ext cx="28082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1200" i="1">
                <a:solidFill>
                  <a:schemeClr val="tx1"/>
                </a:solidFill>
                <a:latin typeface="Lucida Sans" panose="020B0602030504020204" pitchFamily="34" charset="0"/>
              </a:rPr>
              <a:t>http://localhost/hola_tu.php</a:t>
            </a:r>
            <a:endParaRPr lang="es-ES" altLang="es-PA" sz="1200" i="1">
              <a:solidFill>
                <a:schemeClr val="tx1"/>
              </a:solidFill>
              <a:latin typeface="Lucida Sans" panose="020B0602030504020204" pitchFamily="34" charset="0"/>
            </a:endParaRPr>
          </a:p>
        </p:txBody>
      </p:sp>
      <p:sp>
        <p:nvSpPr>
          <p:cNvPr id="66582" name="Título 2">
            <a:extLst>
              <a:ext uri="{FF2B5EF4-FFF2-40B4-BE49-F238E27FC236}">
                <a16:creationId xmlns:a16="http://schemas.microsoft.com/office/drawing/2014/main" id="{C8674754-4835-4B31-A42A-B8CB41DDB091}"/>
              </a:ext>
            </a:extLst>
          </p:cNvPr>
          <p:cNvSpPr>
            <a:spLocks noGrp="1" noChangeArrowheads="1"/>
          </p:cNvSpPr>
          <p:nvPr>
            <p:ph type="title"/>
          </p:nvPr>
        </p:nvSpPr>
        <p:spPr/>
        <p:txBody>
          <a:bodyPr/>
          <a:lstStyle/>
          <a:p>
            <a:pPr eaLnBrk="1" hangingPunct="1"/>
            <a:r>
              <a:rPr lang="es-PA" altLang="es-PA"/>
              <a:t>Formularios con PHP</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3">
            <a:extLst>
              <a:ext uri="{FF2B5EF4-FFF2-40B4-BE49-F238E27FC236}">
                <a16:creationId xmlns:a16="http://schemas.microsoft.com/office/drawing/2014/main" id="{D609FE74-2EE4-4D16-8BBA-CCC71F9E1ABC}"/>
              </a:ext>
            </a:extLst>
          </p:cNvPr>
          <p:cNvSpPr txBox="1">
            <a:spLocks noChangeArrowheads="1"/>
          </p:cNvSpPr>
          <p:nvPr/>
        </p:nvSpPr>
        <p:spPr bwMode="auto">
          <a:xfrm>
            <a:off x="7154863" y="2492375"/>
            <a:ext cx="3224212" cy="519113"/>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800" i="1">
                <a:solidFill>
                  <a:schemeClr val="tx1"/>
                </a:solidFill>
                <a:latin typeface="Lucida Sans" panose="020B0602030504020204" pitchFamily="34" charset="0"/>
              </a:rPr>
              <a:t>asignación</a:t>
            </a:r>
            <a:endParaRPr lang="es-ES" altLang="es-PA" sz="2800" i="1">
              <a:solidFill>
                <a:schemeClr val="tx1"/>
              </a:solidFill>
              <a:latin typeface="Lucida Sans" panose="020B0602030504020204" pitchFamily="34" charset="0"/>
            </a:endParaRPr>
          </a:p>
        </p:txBody>
      </p:sp>
      <p:sp>
        <p:nvSpPr>
          <p:cNvPr id="68611" name="Text Box 4">
            <a:extLst>
              <a:ext uri="{FF2B5EF4-FFF2-40B4-BE49-F238E27FC236}">
                <a16:creationId xmlns:a16="http://schemas.microsoft.com/office/drawing/2014/main" id="{1B113155-2C7F-4E89-A42F-78053B689E7C}"/>
              </a:ext>
            </a:extLst>
          </p:cNvPr>
          <p:cNvSpPr txBox="1">
            <a:spLocks noChangeArrowheads="1"/>
          </p:cNvSpPr>
          <p:nvPr/>
        </p:nvSpPr>
        <p:spPr bwMode="auto">
          <a:xfrm>
            <a:off x="7158038" y="3659188"/>
            <a:ext cx="3221037" cy="519112"/>
          </a:xfrm>
          <a:prstGeom prst="rect">
            <a:avLst/>
          </a:prstGeom>
          <a:solidFill>
            <a:srgbClr val="CC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800" i="1">
                <a:solidFill>
                  <a:schemeClr val="tx1"/>
                </a:solidFill>
                <a:latin typeface="Lucida Sans" panose="020B0602030504020204" pitchFamily="34" charset="0"/>
              </a:rPr>
              <a:t>decisión</a:t>
            </a:r>
            <a:endParaRPr lang="es-ES" altLang="es-PA" sz="2800" i="1">
              <a:solidFill>
                <a:schemeClr val="tx1"/>
              </a:solidFill>
              <a:latin typeface="Lucida Sans" panose="020B0602030504020204" pitchFamily="34" charset="0"/>
            </a:endParaRPr>
          </a:p>
        </p:txBody>
      </p:sp>
      <p:sp>
        <p:nvSpPr>
          <p:cNvPr id="68612" name="AutoShape 6">
            <a:extLst>
              <a:ext uri="{FF2B5EF4-FFF2-40B4-BE49-F238E27FC236}">
                <a16:creationId xmlns:a16="http://schemas.microsoft.com/office/drawing/2014/main" id="{A754E690-5623-490E-90B0-D071D7604004}"/>
              </a:ext>
            </a:extLst>
          </p:cNvPr>
          <p:cNvSpPr>
            <a:spLocks noChangeArrowheads="1"/>
          </p:cNvSpPr>
          <p:nvPr/>
        </p:nvSpPr>
        <p:spPr bwMode="auto">
          <a:xfrm>
            <a:off x="1703388" y="2508250"/>
            <a:ext cx="1582737" cy="503238"/>
          </a:xfrm>
          <a:prstGeom prst="roundRect">
            <a:avLst>
              <a:gd name="adj" fmla="val 16667"/>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b="1">
                <a:solidFill>
                  <a:schemeClr val="tx1"/>
                </a:solidFill>
                <a:latin typeface="Lucida Sans Typewriter" panose="020B0509030504030204" pitchFamily="49" charset="0"/>
              </a:rPr>
              <a:t>$x</a:t>
            </a:r>
            <a:r>
              <a:rPr lang="en-US" altLang="es-PA">
                <a:solidFill>
                  <a:schemeClr val="tx1"/>
                </a:solidFill>
                <a:latin typeface="Lucida Sans Typewriter" panose="020B0509030504030204" pitchFamily="49" charset="0"/>
              </a:rPr>
              <a:t> </a:t>
            </a:r>
            <a:r>
              <a:rPr lang="en-US" altLang="es-PA" b="1">
                <a:solidFill>
                  <a:schemeClr val="tx1"/>
                </a:solidFill>
                <a:latin typeface="Lucida Sans Typewriter" panose="020B0509030504030204" pitchFamily="49" charset="0"/>
              </a:rPr>
              <a:t>=</a:t>
            </a:r>
            <a:r>
              <a:rPr lang="en-US" altLang="es-PA">
                <a:solidFill>
                  <a:schemeClr val="tx1"/>
                </a:solidFill>
                <a:latin typeface="Lucida Sans Typewriter" panose="020B0509030504030204" pitchFamily="49" charset="0"/>
              </a:rPr>
              <a:t> 1+1;</a:t>
            </a:r>
            <a:endParaRPr lang="es-ES" altLang="es-PA">
              <a:solidFill>
                <a:schemeClr val="tx1"/>
              </a:solidFill>
              <a:latin typeface="Lucida Sans Typewriter" panose="020B0509030504030204" pitchFamily="49" charset="0"/>
            </a:endParaRPr>
          </a:p>
        </p:txBody>
      </p:sp>
      <p:sp>
        <p:nvSpPr>
          <p:cNvPr id="68613" name="AutoShape 7">
            <a:extLst>
              <a:ext uri="{FF2B5EF4-FFF2-40B4-BE49-F238E27FC236}">
                <a16:creationId xmlns:a16="http://schemas.microsoft.com/office/drawing/2014/main" id="{312BED96-7224-4839-8CB4-2629300355FD}"/>
              </a:ext>
            </a:extLst>
          </p:cNvPr>
          <p:cNvSpPr>
            <a:spLocks noChangeArrowheads="1"/>
          </p:cNvSpPr>
          <p:nvPr/>
        </p:nvSpPr>
        <p:spPr bwMode="auto">
          <a:xfrm>
            <a:off x="1703388" y="3659188"/>
            <a:ext cx="1871662" cy="1008062"/>
          </a:xfrm>
          <a:prstGeom prst="roundRect">
            <a:avLst>
              <a:gd name="adj" fmla="val 9292"/>
            </a:avLst>
          </a:prstGeom>
          <a:solidFill>
            <a:srgbClr val="CC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n-US" altLang="es-PA" b="1">
              <a:solidFill>
                <a:schemeClr val="tx1"/>
              </a:solidFill>
              <a:latin typeface="Lucida Sans Typewriter" panose="020B0509030504030204" pitchFamily="49" charset="0"/>
            </a:endParaRPr>
          </a:p>
          <a:p>
            <a:pPr eaLnBrk="1" hangingPunct="1">
              <a:spcBef>
                <a:spcPct val="0"/>
              </a:spcBef>
              <a:buClrTx/>
              <a:buSzTx/>
              <a:buFontTx/>
              <a:buNone/>
            </a:pPr>
            <a:r>
              <a:rPr lang="en-US" altLang="es-PA" b="1">
                <a:solidFill>
                  <a:schemeClr val="tx1"/>
                </a:solidFill>
                <a:latin typeface="Lucida Sans Typewriter" panose="020B0509030504030204" pitchFamily="49" charset="0"/>
              </a:rPr>
              <a:t>if</a:t>
            </a:r>
            <a:r>
              <a:rPr lang="en-US" altLang="es-PA">
                <a:solidFill>
                  <a:schemeClr val="tx1"/>
                </a:solidFill>
                <a:latin typeface="Lucida Sans Typewriter" panose="020B0509030504030204" pitchFamily="49" charset="0"/>
              </a:rPr>
              <a:t> ($x&gt;0) {</a:t>
            </a:r>
          </a:p>
          <a:p>
            <a:pPr eaLnBrk="1" hangingPunct="1">
              <a:spcBef>
                <a:spcPct val="0"/>
              </a:spcBef>
              <a:buClrTx/>
              <a:buSzTx/>
              <a:buFontTx/>
              <a:buNone/>
            </a:pPr>
            <a:r>
              <a:rPr lang="en-US" altLang="es-PA">
                <a:solidFill>
                  <a:schemeClr val="tx1"/>
                </a:solidFill>
                <a:latin typeface="Lucida Sans Typewriter" panose="020B0509030504030204" pitchFamily="49" charset="0"/>
              </a:rPr>
              <a:t>  ...</a:t>
            </a:r>
          </a:p>
          <a:p>
            <a:pPr eaLnBrk="1" hangingPunct="1">
              <a:spcBef>
                <a:spcPct val="0"/>
              </a:spcBef>
              <a:buClrTx/>
              <a:buSzTx/>
              <a:buFontTx/>
              <a:buNone/>
            </a:pPr>
            <a:r>
              <a:rPr lang="en-US" altLang="es-PA">
                <a:solidFill>
                  <a:schemeClr val="tx1"/>
                </a:solidFill>
                <a:latin typeface="Lucida Sans Typewriter" panose="020B0509030504030204" pitchFamily="49" charset="0"/>
              </a:rPr>
              <a:t>}</a:t>
            </a:r>
            <a:endParaRPr lang="es-ES" altLang="es-PA">
              <a:solidFill>
                <a:schemeClr val="tx1"/>
              </a:solidFill>
              <a:latin typeface="Lucida Sans Typewriter" panose="020B0509030504030204" pitchFamily="49" charset="0"/>
            </a:endParaRPr>
          </a:p>
          <a:p>
            <a:pPr eaLnBrk="1" hangingPunct="1">
              <a:spcBef>
                <a:spcPct val="0"/>
              </a:spcBef>
              <a:buClrTx/>
              <a:buSzTx/>
              <a:buFontTx/>
              <a:buNone/>
            </a:pPr>
            <a:endParaRPr lang="es-ES" altLang="es-PA">
              <a:solidFill>
                <a:schemeClr val="tx1"/>
              </a:solidFill>
              <a:latin typeface="Lucida Sans Typewriter" panose="020B0509030504030204" pitchFamily="49" charset="0"/>
            </a:endParaRPr>
          </a:p>
        </p:txBody>
      </p:sp>
      <p:sp>
        <p:nvSpPr>
          <p:cNvPr id="68614" name="AutoShape 8">
            <a:extLst>
              <a:ext uri="{FF2B5EF4-FFF2-40B4-BE49-F238E27FC236}">
                <a16:creationId xmlns:a16="http://schemas.microsoft.com/office/drawing/2014/main" id="{13F82737-EA98-44C1-997C-450ACA7B6FE9}"/>
              </a:ext>
            </a:extLst>
          </p:cNvPr>
          <p:cNvSpPr>
            <a:spLocks noChangeArrowheads="1"/>
          </p:cNvSpPr>
          <p:nvPr/>
        </p:nvSpPr>
        <p:spPr bwMode="auto">
          <a:xfrm>
            <a:off x="1703388" y="4738688"/>
            <a:ext cx="1871662" cy="1657350"/>
          </a:xfrm>
          <a:prstGeom prst="roundRect">
            <a:avLst>
              <a:gd name="adj" fmla="val 8722"/>
            </a:avLst>
          </a:prstGeom>
          <a:solidFill>
            <a:srgbClr val="CC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b="1">
                <a:solidFill>
                  <a:schemeClr val="tx1"/>
                </a:solidFill>
                <a:latin typeface="Lucida Sans Typewriter" panose="020B0509030504030204" pitchFamily="49" charset="0"/>
              </a:rPr>
              <a:t>if</a:t>
            </a:r>
            <a:r>
              <a:rPr lang="en-US" altLang="es-PA">
                <a:solidFill>
                  <a:schemeClr val="tx1"/>
                </a:solidFill>
                <a:latin typeface="Lucida Sans Typewriter" panose="020B0509030504030204" pitchFamily="49" charset="0"/>
              </a:rPr>
              <a:t> ($x&gt;0) {</a:t>
            </a:r>
          </a:p>
          <a:p>
            <a:pPr eaLnBrk="1" hangingPunct="1">
              <a:spcBef>
                <a:spcPct val="0"/>
              </a:spcBef>
              <a:buClrTx/>
              <a:buSzTx/>
              <a:buFontTx/>
              <a:buNone/>
            </a:pPr>
            <a:r>
              <a:rPr lang="en-US" altLang="es-PA">
                <a:solidFill>
                  <a:schemeClr val="tx1"/>
                </a:solidFill>
                <a:latin typeface="Lucida Sans Typewriter" panose="020B0509030504030204" pitchFamily="49" charset="0"/>
              </a:rPr>
              <a:t>  ...</a:t>
            </a:r>
          </a:p>
          <a:p>
            <a:pPr eaLnBrk="1" hangingPunct="1">
              <a:spcBef>
                <a:spcPct val="0"/>
              </a:spcBef>
              <a:buClrTx/>
              <a:buSzTx/>
              <a:buFontTx/>
              <a:buNone/>
            </a:pPr>
            <a:r>
              <a:rPr lang="en-US" altLang="es-PA">
                <a:solidFill>
                  <a:schemeClr val="tx1"/>
                </a:solidFill>
                <a:latin typeface="Lucida Sans Typewriter" panose="020B0509030504030204" pitchFamily="49" charset="0"/>
              </a:rPr>
              <a:t>} </a:t>
            </a:r>
            <a:r>
              <a:rPr lang="en-US" altLang="es-PA" b="1">
                <a:solidFill>
                  <a:schemeClr val="tx1"/>
                </a:solidFill>
                <a:latin typeface="Lucida Sans Typewriter" panose="020B0509030504030204" pitchFamily="49" charset="0"/>
              </a:rPr>
              <a:t>else</a:t>
            </a:r>
            <a:r>
              <a:rPr lang="en-US" altLang="es-PA">
                <a:solidFill>
                  <a:schemeClr val="tx1"/>
                </a:solidFill>
                <a:latin typeface="Lucida Sans Typewriter" panose="020B0509030504030204" pitchFamily="49" charset="0"/>
              </a:rPr>
              <a:t> {</a:t>
            </a:r>
          </a:p>
          <a:p>
            <a:pPr eaLnBrk="1" hangingPunct="1">
              <a:spcBef>
                <a:spcPct val="0"/>
              </a:spcBef>
              <a:buClrTx/>
              <a:buSzTx/>
              <a:buFontTx/>
              <a:buNone/>
            </a:pPr>
            <a:r>
              <a:rPr lang="en-US" altLang="es-PA">
                <a:solidFill>
                  <a:schemeClr val="tx1"/>
                </a:solidFill>
                <a:latin typeface="Lucida Sans Typewriter" panose="020B0509030504030204" pitchFamily="49" charset="0"/>
              </a:rPr>
              <a:t>  ...</a:t>
            </a:r>
          </a:p>
          <a:p>
            <a:pPr eaLnBrk="1" hangingPunct="1">
              <a:spcBef>
                <a:spcPct val="0"/>
              </a:spcBef>
              <a:buClrTx/>
              <a:buSzTx/>
              <a:buFontTx/>
              <a:buNone/>
            </a:pPr>
            <a:r>
              <a:rPr lang="en-US" altLang="es-PA">
                <a:solidFill>
                  <a:schemeClr val="tx1"/>
                </a:solidFill>
                <a:latin typeface="Lucida Sans Typewriter" panose="020B0509030504030204" pitchFamily="49" charset="0"/>
              </a:rPr>
              <a:t>}</a:t>
            </a:r>
            <a:endParaRPr lang="es-ES" altLang="es-PA">
              <a:solidFill>
                <a:schemeClr val="tx1"/>
              </a:solidFill>
              <a:latin typeface="Lucida Sans Typewriter" panose="020B0509030504030204" pitchFamily="49" charset="0"/>
            </a:endParaRPr>
          </a:p>
        </p:txBody>
      </p:sp>
      <p:sp>
        <p:nvSpPr>
          <p:cNvPr id="68615" name="AutoShape 9">
            <a:extLst>
              <a:ext uri="{FF2B5EF4-FFF2-40B4-BE49-F238E27FC236}">
                <a16:creationId xmlns:a16="http://schemas.microsoft.com/office/drawing/2014/main" id="{6674F05A-2C8F-4DB9-ADE0-256B640CEA9F}"/>
              </a:ext>
            </a:extLst>
          </p:cNvPr>
          <p:cNvSpPr>
            <a:spLocks noChangeArrowheads="1"/>
          </p:cNvSpPr>
          <p:nvPr/>
        </p:nvSpPr>
        <p:spPr bwMode="auto">
          <a:xfrm>
            <a:off x="3646488" y="3659188"/>
            <a:ext cx="2016125" cy="2736850"/>
          </a:xfrm>
          <a:prstGeom prst="roundRect">
            <a:avLst>
              <a:gd name="adj" fmla="val 7380"/>
            </a:avLst>
          </a:prstGeom>
          <a:solidFill>
            <a:srgbClr val="CC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b="1">
                <a:solidFill>
                  <a:schemeClr val="tx1"/>
                </a:solidFill>
                <a:latin typeface="Lucida Sans Typewriter" panose="020B0509030504030204" pitchFamily="49" charset="0"/>
              </a:rPr>
              <a:t>switch</a:t>
            </a:r>
            <a:r>
              <a:rPr lang="en-US" altLang="es-PA">
                <a:solidFill>
                  <a:schemeClr val="tx1"/>
                </a:solidFill>
                <a:latin typeface="Lucida Sans Typewriter" panose="020B0509030504030204" pitchFamily="49" charset="0"/>
              </a:rPr>
              <a:t> ($x) {</a:t>
            </a:r>
          </a:p>
          <a:p>
            <a:pPr eaLnBrk="1" hangingPunct="1">
              <a:spcBef>
                <a:spcPct val="0"/>
              </a:spcBef>
              <a:buClrTx/>
              <a:buSzTx/>
              <a:buFontTx/>
              <a:buNone/>
            </a:pPr>
            <a:r>
              <a:rPr lang="en-US" altLang="es-PA">
                <a:solidFill>
                  <a:schemeClr val="tx1"/>
                </a:solidFill>
                <a:latin typeface="Lucida Sans Typewriter" panose="020B0509030504030204" pitchFamily="49" charset="0"/>
              </a:rPr>
              <a:t>  </a:t>
            </a:r>
            <a:r>
              <a:rPr lang="en-US" altLang="es-PA" b="1">
                <a:solidFill>
                  <a:schemeClr val="tx1"/>
                </a:solidFill>
                <a:latin typeface="Lucida Sans Typewriter" panose="020B0509030504030204" pitchFamily="49" charset="0"/>
              </a:rPr>
              <a:t>case</a:t>
            </a:r>
            <a:r>
              <a:rPr lang="en-US" altLang="es-PA">
                <a:solidFill>
                  <a:schemeClr val="tx1"/>
                </a:solidFill>
                <a:latin typeface="Lucida Sans Typewriter" panose="020B0509030504030204" pitchFamily="49" charset="0"/>
              </a:rPr>
              <a:t> 1:</a:t>
            </a:r>
          </a:p>
          <a:p>
            <a:pPr eaLnBrk="1" hangingPunct="1">
              <a:spcBef>
                <a:spcPct val="0"/>
              </a:spcBef>
              <a:buClrTx/>
              <a:buSzTx/>
              <a:buFontTx/>
              <a:buNone/>
            </a:pPr>
            <a:r>
              <a:rPr lang="en-US" altLang="es-PA">
                <a:solidFill>
                  <a:schemeClr val="tx1"/>
                </a:solidFill>
                <a:latin typeface="Lucida Sans Typewriter" panose="020B0509030504030204" pitchFamily="49" charset="0"/>
              </a:rPr>
              <a:t>    ...</a:t>
            </a:r>
          </a:p>
          <a:p>
            <a:pPr eaLnBrk="1" hangingPunct="1">
              <a:spcBef>
                <a:spcPct val="0"/>
              </a:spcBef>
              <a:buClrTx/>
              <a:buSzTx/>
              <a:buFontTx/>
              <a:buNone/>
            </a:pPr>
            <a:r>
              <a:rPr lang="en-US" altLang="es-PA">
                <a:solidFill>
                  <a:schemeClr val="tx1"/>
                </a:solidFill>
                <a:latin typeface="Lucida Sans Typewriter" panose="020B0509030504030204" pitchFamily="49" charset="0"/>
              </a:rPr>
              <a:t>    break;</a:t>
            </a:r>
          </a:p>
          <a:p>
            <a:pPr eaLnBrk="1" hangingPunct="1">
              <a:spcBef>
                <a:spcPct val="0"/>
              </a:spcBef>
              <a:buClrTx/>
              <a:buSzTx/>
              <a:buFontTx/>
              <a:buNone/>
            </a:pPr>
            <a:r>
              <a:rPr lang="en-US" altLang="es-PA">
                <a:solidFill>
                  <a:schemeClr val="tx1"/>
                </a:solidFill>
                <a:latin typeface="Lucida Sans Typewriter" panose="020B0509030504030204" pitchFamily="49" charset="0"/>
              </a:rPr>
              <a:t>    ...</a:t>
            </a:r>
          </a:p>
          <a:p>
            <a:pPr eaLnBrk="1" hangingPunct="1">
              <a:spcBef>
                <a:spcPct val="0"/>
              </a:spcBef>
              <a:buClrTx/>
              <a:buSzTx/>
              <a:buFontTx/>
              <a:buNone/>
            </a:pPr>
            <a:r>
              <a:rPr lang="en-US" altLang="es-PA">
                <a:solidFill>
                  <a:schemeClr val="tx1"/>
                </a:solidFill>
                <a:latin typeface="Lucida Sans Typewriter" panose="020B0509030504030204" pitchFamily="49" charset="0"/>
              </a:rPr>
              <a:t>  default</a:t>
            </a:r>
          </a:p>
          <a:p>
            <a:pPr eaLnBrk="1" hangingPunct="1">
              <a:spcBef>
                <a:spcPct val="0"/>
              </a:spcBef>
              <a:buClrTx/>
              <a:buSzTx/>
              <a:buFontTx/>
              <a:buNone/>
            </a:pPr>
            <a:r>
              <a:rPr lang="en-US" altLang="es-PA">
                <a:solidFill>
                  <a:schemeClr val="tx1"/>
                </a:solidFill>
                <a:latin typeface="Lucida Sans Typewriter" panose="020B0509030504030204" pitchFamily="49" charset="0"/>
              </a:rPr>
              <a:t>    ...</a:t>
            </a:r>
          </a:p>
          <a:p>
            <a:pPr eaLnBrk="1" hangingPunct="1">
              <a:spcBef>
                <a:spcPct val="0"/>
              </a:spcBef>
              <a:buClrTx/>
              <a:buSzTx/>
              <a:buFontTx/>
              <a:buNone/>
            </a:pPr>
            <a:r>
              <a:rPr lang="en-US" altLang="es-PA">
                <a:solidFill>
                  <a:schemeClr val="tx1"/>
                </a:solidFill>
                <a:latin typeface="Lucida Sans Typewriter" panose="020B0509030504030204" pitchFamily="49" charset="0"/>
              </a:rPr>
              <a:t>    break;</a:t>
            </a:r>
          </a:p>
          <a:p>
            <a:pPr eaLnBrk="1" hangingPunct="1">
              <a:spcBef>
                <a:spcPct val="0"/>
              </a:spcBef>
              <a:buClrTx/>
              <a:buSzTx/>
              <a:buFontTx/>
              <a:buNone/>
            </a:pPr>
            <a:r>
              <a:rPr lang="en-US" altLang="es-PA">
                <a:solidFill>
                  <a:schemeClr val="tx1"/>
                </a:solidFill>
                <a:latin typeface="Lucida Sans Typewriter" panose="020B0509030504030204" pitchFamily="49" charset="0"/>
              </a:rPr>
              <a:t>}</a:t>
            </a:r>
            <a:endParaRPr lang="es-ES" altLang="es-PA">
              <a:solidFill>
                <a:schemeClr val="tx1"/>
              </a:solidFill>
              <a:latin typeface="Lucida Sans Typewriter" panose="020B0509030504030204" pitchFamily="49" charset="0"/>
            </a:endParaRPr>
          </a:p>
        </p:txBody>
      </p:sp>
      <p:sp>
        <p:nvSpPr>
          <p:cNvPr id="68616" name="Text Box 13">
            <a:extLst>
              <a:ext uri="{FF2B5EF4-FFF2-40B4-BE49-F238E27FC236}">
                <a16:creationId xmlns:a16="http://schemas.microsoft.com/office/drawing/2014/main" id="{B79B2C07-1E45-401D-AD8B-00EF157A2C84}"/>
              </a:ext>
            </a:extLst>
          </p:cNvPr>
          <p:cNvSpPr txBox="1">
            <a:spLocks noChangeArrowheads="1"/>
          </p:cNvSpPr>
          <p:nvPr/>
        </p:nvSpPr>
        <p:spPr bwMode="auto">
          <a:xfrm>
            <a:off x="7586663" y="4111625"/>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68617" name="Text Box 14">
            <a:extLst>
              <a:ext uri="{FF2B5EF4-FFF2-40B4-BE49-F238E27FC236}">
                <a16:creationId xmlns:a16="http://schemas.microsoft.com/office/drawing/2014/main" id="{A2035B45-5847-405B-8D45-5FC56A7BFC15}"/>
              </a:ext>
            </a:extLst>
          </p:cNvPr>
          <p:cNvSpPr txBox="1">
            <a:spLocks noChangeArrowheads="1"/>
          </p:cNvSpPr>
          <p:nvPr/>
        </p:nvSpPr>
        <p:spPr bwMode="auto">
          <a:xfrm>
            <a:off x="7102475" y="4259263"/>
            <a:ext cx="1038225" cy="117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130000"/>
              </a:lnSpc>
              <a:spcBef>
                <a:spcPct val="0"/>
              </a:spcBef>
              <a:buClrTx/>
              <a:buSzTx/>
              <a:buFontTx/>
              <a:buChar char="•"/>
            </a:pPr>
            <a:r>
              <a:rPr lang="en-US" altLang="es-PA" i="1">
                <a:solidFill>
                  <a:schemeClr val="tx1"/>
                </a:solidFill>
                <a:latin typeface="Lucida Sans" panose="020B0602030504020204" pitchFamily="34" charset="0"/>
              </a:rPr>
              <a:t>if</a:t>
            </a:r>
          </a:p>
          <a:p>
            <a:pPr eaLnBrk="1" hangingPunct="1">
              <a:lnSpc>
                <a:spcPct val="130000"/>
              </a:lnSpc>
              <a:spcBef>
                <a:spcPct val="0"/>
              </a:spcBef>
              <a:buClrTx/>
              <a:buSzTx/>
              <a:buFontTx/>
              <a:buChar char="•"/>
            </a:pPr>
            <a:r>
              <a:rPr lang="en-US" altLang="es-PA" i="1">
                <a:solidFill>
                  <a:schemeClr val="tx1"/>
                </a:solidFill>
                <a:latin typeface="Lucida Sans" panose="020B0602030504020204" pitchFamily="34" charset="0"/>
              </a:rPr>
              <a:t>if/else</a:t>
            </a:r>
          </a:p>
          <a:p>
            <a:pPr eaLnBrk="1" hangingPunct="1">
              <a:lnSpc>
                <a:spcPct val="130000"/>
              </a:lnSpc>
              <a:spcBef>
                <a:spcPct val="0"/>
              </a:spcBef>
              <a:buClrTx/>
              <a:buSzTx/>
              <a:buFontTx/>
              <a:buChar char="•"/>
            </a:pPr>
            <a:r>
              <a:rPr lang="en-US" altLang="es-PA" i="1">
                <a:solidFill>
                  <a:schemeClr val="tx1"/>
                </a:solidFill>
                <a:latin typeface="Lucida Sans" panose="020B0602030504020204" pitchFamily="34" charset="0"/>
              </a:rPr>
              <a:t>switch</a:t>
            </a:r>
            <a:endParaRPr lang="es-ES" altLang="es-PA" i="1">
              <a:solidFill>
                <a:schemeClr val="tx1"/>
              </a:solidFill>
              <a:latin typeface="Lucida Sans" panose="020B0602030504020204" pitchFamily="34" charset="0"/>
            </a:endParaRPr>
          </a:p>
        </p:txBody>
      </p:sp>
      <p:sp>
        <p:nvSpPr>
          <p:cNvPr id="68618" name="Título 2">
            <a:extLst>
              <a:ext uri="{FF2B5EF4-FFF2-40B4-BE49-F238E27FC236}">
                <a16:creationId xmlns:a16="http://schemas.microsoft.com/office/drawing/2014/main" id="{BA64B6B1-725E-4FBD-BCA9-88F70ED21076}"/>
              </a:ext>
            </a:extLst>
          </p:cNvPr>
          <p:cNvSpPr>
            <a:spLocks noGrp="1" noChangeArrowheads="1"/>
          </p:cNvSpPr>
          <p:nvPr>
            <p:ph type="title"/>
          </p:nvPr>
        </p:nvSpPr>
        <p:spPr/>
        <p:txBody>
          <a:bodyPr/>
          <a:lstStyle/>
          <a:p>
            <a:pPr eaLnBrk="1" hangingPunct="1"/>
            <a:r>
              <a:rPr lang="es-PA" altLang="es-PA"/>
              <a:t>Bloques Básicos en PHP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5">
            <a:extLst>
              <a:ext uri="{FF2B5EF4-FFF2-40B4-BE49-F238E27FC236}">
                <a16:creationId xmlns:a16="http://schemas.microsoft.com/office/drawing/2014/main" id="{F48F1AFE-8947-490E-A03F-8510F8F4E01C}"/>
              </a:ext>
            </a:extLst>
          </p:cNvPr>
          <p:cNvSpPr txBox="1">
            <a:spLocks noChangeArrowheads="1"/>
          </p:cNvSpPr>
          <p:nvPr/>
        </p:nvSpPr>
        <p:spPr bwMode="auto">
          <a:xfrm>
            <a:off x="7158038" y="3141663"/>
            <a:ext cx="3221037" cy="5191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800" i="1">
                <a:solidFill>
                  <a:schemeClr val="tx1"/>
                </a:solidFill>
                <a:latin typeface="Lucida Sans" panose="020B0602030504020204" pitchFamily="34" charset="0"/>
              </a:rPr>
              <a:t>repetición</a:t>
            </a:r>
            <a:endParaRPr lang="es-ES" altLang="es-PA" sz="2800" i="1">
              <a:solidFill>
                <a:schemeClr val="tx1"/>
              </a:solidFill>
              <a:latin typeface="Lucida Sans" panose="020B0602030504020204" pitchFamily="34" charset="0"/>
            </a:endParaRPr>
          </a:p>
        </p:txBody>
      </p:sp>
      <p:sp>
        <p:nvSpPr>
          <p:cNvPr id="70659" name="AutoShape 10">
            <a:extLst>
              <a:ext uri="{FF2B5EF4-FFF2-40B4-BE49-F238E27FC236}">
                <a16:creationId xmlns:a16="http://schemas.microsoft.com/office/drawing/2014/main" id="{E47FD44F-BA43-4C63-A90D-DABE946C9627}"/>
              </a:ext>
            </a:extLst>
          </p:cNvPr>
          <p:cNvSpPr>
            <a:spLocks noChangeArrowheads="1"/>
          </p:cNvSpPr>
          <p:nvPr/>
        </p:nvSpPr>
        <p:spPr bwMode="auto">
          <a:xfrm>
            <a:off x="1703388" y="3155950"/>
            <a:ext cx="4824412" cy="1008063"/>
          </a:xfrm>
          <a:prstGeom prst="roundRect">
            <a:avLst>
              <a:gd name="adj" fmla="val 8722"/>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b="1">
                <a:solidFill>
                  <a:schemeClr val="tx1"/>
                </a:solidFill>
                <a:latin typeface="Lucida Sans Typewriter" panose="020B0509030504030204" pitchFamily="49" charset="0"/>
              </a:rPr>
              <a:t>for</a:t>
            </a:r>
            <a:r>
              <a:rPr lang="en-US" altLang="es-PA">
                <a:solidFill>
                  <a:schemeClr val="tx1"/>
                </a:solidFill>
                <a:latin typeface="Lucida Sans Typewriter" panose="020B0509030504030204" pitchFamily="49" charset="0"/>
              </a:rPr>
              <a:t> ($i=0; $i&lt;10; $i++) {</a:t>
            </a:r>
          </a:p>
          <a:p>
            <a:pPr eaLnBrk="1" hangingPunct="1">
              <a:spcBef>
                <a:spcPct val="0"/>
              </a:spcBef>
              <a:buClrTx/>
              <a:buSzTx/>
              <a:buFontTx/>
              <a:buNone/>
            </a:pPr>
            <a:r>
              <a:rPr lang="en-US" altLang="es-PA">
                <a:solidFill>
                  <a:schemeClr val="tx1"/>
                </a:solidFill>
                <a:latin typeface="Lucida Sans Typewriter" panose="020B0509030504030204" pitchFamily="49" charset="0"/>
              </a:rPr>
              <a:t>  ...</a:t>
            </a:r>
          </a:p>
          <a:p>
            <a:pPr eaLnBrk="1" hangingPunct="1">
              <a:spcBef>
                <a:spcPct val="0"/>
              </a:spcBef>
              <a:buClrTx/>
              <a:buSzTx/>
              <a:buFontTx/>
              <a:buNone/>
            </a:pPr>
            <a:r>
              <a:rPr lang="en-US" altLang="es-PA">
                <a:solidFill>
                  <a:schemeClr val="tx1"/>
                </a:solidFill>
                <a:latin typeface="Lucida Sans Typewriter" panose="020B0509030504030204" pitchFamily="49" charset="0"/>
              </a:rPr>
              <a:t>}</a:t>
            </a:r>
            <a:endParaRPr lang="es-ES" altLang="es-PA">
              <a:solidFill>
                <a:schemeClr val="tx1"/>
              </a:solidFill>
              <a:latin typeface="Lucida Sans Typewriter" panose="020B0509030504030204" pitchFamily="49" charset="0"/>
            </a:endParaRPr>
          </a:p>
        </p:txBody>
      </p:sp>
      <p:sp>
        <p:nvSpPr>
          <p:cNvPr id="70660" name="AutoShape 11">
            <a:extLst>
              <a:ext uri="{FF2B5EF4-FFF2-40B4-BE49-F238E27FC236}">
                <a16:creationId xmlns:a16="http://schemas.microsoft.com/office/drawing/2014/main" id="{4C8BEB2A-61FC-46B3-8304-8DD5D7FC8345}"/>
              </a:ext>
            </a:extLst>
          </p:cNvPr>
          <p:cNvSpPr>
            <a:spLocks noChangeArrowheads="1"/>
          </p:cNvSpPr>
          <p:nvPr/>
        </p:nvSpPr>
        <p:spPr bwMode="auto">
          <a:xfrm>
            <a:off x="1703388" y="4235450"/>
            <a:ext cx="2376487" cy="1008063"/>
          </a:xfrm>
          <a:prstGeom prst="roundRect">
            <a:avLst>
              <a:gd name="adj" fmla="val 8722"/>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b="1">
                <a:solidFill>
                  <a:schemeClr val="tx1"/>
                </a:solidFill>
                <a:latin typeface="Lucida Sans Typewriter" panose="020B0509030504030204" pitchFamily="49" charset="0"/>
              </a:rPr>
              <a:t>while</a:t>
            </a:r>
            <a:r>
              <a:rPr lang="en-US" altLang="es-PA">
                <a:solidFill>
                  <a:schemeClr val="tx1"/>
                </a:solidFill>
                <a:latin typeface="Lucida Sans Typewriter" panose="020B0509030504030204" pitchFamily="49" charset="0"/>
              </a:rPr>
              <a:t> ($i&lt;10) {</a:t>
            </a:r>
          </a:p>
          <a:p>
            <a:pPr eaLnBrk="1" hangingPunct="1">
              <a:spcBef>
                <a:spcPct val="0"/>
              </a:spcBef>
              <a:buClrTx/>
              <a:buSzTx/>
              <a:buFontTx/>
              <a:buNone/>
            </a:pPr>
            <a:r>
              <a:rPr lang="en-US" altLang="es-PA">
                <a:solidFill>
                  <a:schemeClr val="tx1"/>
                </a:solidFill>
                <a:latin typeface="Lucida Sans Typewriter" panose="020B0509030504030204" pitchFamily="49" charset="0"/>
              </a:rPr>
              <a:t>  ...</a:t>
            </a:r>
          </a:p>
          <a:p>
            <a:pPr eaLnBrk="1" hangingPunct="1">
              <a:spcBef>
                <a:spcPct val="0"/>
              </a:spcBef>
              <a:buClrTx/>
              <a:buSzTx/>
              <a:buFontTx/>
              <a:buNone/>
            </a:pPr>
            <a:r>
              <a:rPr lang="en-US" altLang="es-PA">
                <a:solidFill>
                  <a:schemeClr val="tx1"/>
                </a:solidFill>
                <a:latin typeface="Lucida Sans Typewriter" panose="020B0509030504030204" pitchFamily="49" charset="0"/>
              </a:rPr>
              <a:t>}</a:t>
            </a:r>
            <a:endParaRPr lang="es-ES" altLang="es-PA">
              <a:solidFill>
                <a:schemeClr val="tx1"/>
              </a:solidFill>
              <a:latin typeface="Lucida Sans Typewriter" panose="020B0509030504030204" pitchFamily="49" charset="0"/>
            </a:endParaRPr>
          </a:p>
        </p:txBody>
      </p:sp>
      <p:sp>
        <p:nvSpPr>
          <p:cNvPr id="70661" name="AutoShape 12">
            <a:extLst>
              <a:ext uri="{FF2B5EF4-FFF2-40B4-BE49-F238E27FC236}">
                <a16:creationId xmlns:a16="http://schemas.microsoft.com/office/drawing/2014/main" id="{DC0ACE59-269B-4DBF-A8D2-0015AD2D42C9}"/>
              </a:ext>
            </a:extLst>
          </p:cNvPr>
          <p:cNvSpPr>
            <a:spLocks noChangeArrowheads="1"/>
          </p:cNvSpPr>
          <p:nvPr/>
        </p:nvSpPr>
        <p:spPr bwMode="auto">
          <a:xfrm>
            <a:off x="4151313" y="4235450"/>
            <a:ext cx="2376487" cy="1008063"/>
          </a:xfrm>
          <a:prstGeom prst="roundRect">
            <a:avLst>
              <a:gd name="adj" fmla="val 8722"/>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b="1">
                <a:solidFill>
                  <a:schemeClr val="tx1"/>
                </a:solidFill>
                <a:latin typeface="Lucida Sans Typewriter" panose="020B0509030504030204" pitchFamily="49" charset="0"/>
              </a:rPr>
              <a:t>do</a:t>
            </a:r>
            <a:r>
              <a:rPr lang="en-US" altLang="es-PA">
                <a:solidFill>
                  <a:schemeClr val="tx1"/>
                </a:solidFill>
                <a:latin typeface="Lucida Sans Typewriter" panose="020B0509030504030204" pitchFamily="49" charset="0"/>
              </a:rPr>
              <a:t> {</a:t>
            </a:r>
          </a:p>
          <a:p>
            <a:pPr eaLnBrk="1" hangingPunct="1">
              <a:spcBef>
                <a:spcPct val="0"/>
              </a:spcBef>
              <a:buClrTx/>
              <a:buSzTx/>
              <a:buFontTx/>
              <a:buNone/>
            </a:pPr>
            <a:r>
              <a:rPr lang="en-US" altLang="es-PA">
                <a:solidFill>
                  <a:schemeClr val="tx1"/>
                </a:solidFill>
                <a:latin typeface="Lucida Sans Typewriter" panose="020B0509030504030204" pitchFamily="49" charset="0"/>
              </a:rPr>
              <a:t>  ...</a:t>
            </a:r>
          </a:p>
          <a:p>
            <a:pPr eaLnBrk="1" hangingPunct="1">
              <a:spcBef>
                <a:spcPct val="0"/>
              </a:spcBef>
              <a:buClrTx/>
              <a:buSzTx/>
              <a:buFontTx/>
              <a:buNone/>
            </a:pPr>
            <a:r>
              <a:rPr lang="en-US" altLang="es-PA">
                <a:solidFill>
                  <a:schemeClr val="tx1"/>
                </a:solidFill>
                <a:latin typeface="Lucida Sans Typewriter" panose="020B0509030504030204" pitchFamily="49" charset="0"/>
              </a:rPr>
              <a:t>} </a:t>
            </a:r>
            <a:r>
              <a:rPr lang="en-US" altLang="es-PA" b="1">
                <a:solidFill>
                  <a:schemeClr val="tx1"/>
                </a:solidFill>
                <a:latin typeface="Lucida Sans Typewriter" panose="020B0509030504030204" pitchFamily="49" charset="0"/>
              </a:rPr>
              <a:t>while</a:t>
            </a:r>
            <a:r>
              <a:rPr lang="en-US" altLang="es-PA">
                <a:solidFill>
                  <a:schemeClr val="tx1"/>
                </a:solidFill>
                <a:latin typeface="Lucida Sans Typewriter" panose="020B0509030504030204" pitchFamily="49" charset="0"/>
              </a:rPr>
              <a:t> ($i&lt;10);</a:t>
            </a:r>
            <a:endParaRPr lang="es-ES" altLang="es-PA">
              <a:solidFill>
                <a:schemeClr val="tx1"/>
              </a:solidFill>
              <a:latin typeface="Lucida Sans Typewriter" panose="020B0509030504030204" pitchFamily="49" charset="0"/>
            </a:endParaRPr>
          </a:p>
        </p:txBody>
      </p:sp>
      <p:sp>
        <p:nvSpPr>
          <p:cNvPr id="70662" name="Text Box 15">
            <a:extLst>
              <a:ext uri="{FF2B5EF4-FFF2-40B4-BE49-F238E27FC236}">
                <a16:creationId xmlns:a16="http://schemas.microsoft.com/office/drawing/2014/main" id="{657823D8-D7BB-411B-9997-3593ED66AA61}"/>
              </a:ext>
            </a:extLst>
          </p:cNvPr>
          <p:cNvSpPr txBox="1">
            <a:spLocks noChangeArrowheads="1"/>
          </p:cNvSpPr>
          <p:nvPr/>
        </p:nvSpPr>
        <p:spPr bwMode="auto">
          <a:xfrm>
            <a:off x="7175500" y="3660775"/>
            <a:ext cx="1255713"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lnSpc>
                <a:spcPct val="130000"/>
              </a:lnSpc>
              <a:spcBef>
                <a:spcPct val="0"/>
              </a:spcBef>
              <a:buClrTx/>
              <a:buSzTx/>
              <a:buFontTx/>
              <a:buChar char="•"/>
            </a:pPr>
            <a:r>
              <a:rPr lang="en-US" altLang="es-PA" i="1">
                <a:solidFill>
                  <a:schemeClr val="tx1"/>
                </a:solidFill>
                <a:latin typeface="Lucida Sans" panose="020B0602030504020204" pitchFamily="34" charset="0"/>
              </a:rPr>
              <a:t>for</a:t>
            </a:r>
          </a:p>
          <a:p>
            <a:pPr eaLnBrk="1" hangingPunct="1">
              <a:lnSpc>
                <a:spcPct val="130000"/>
              </a:lnSpc>
              <a:spcBef>
                <a:spcPct val="0"/>
              </a:spcBef>
              <a:buClrTx/>
              <a:buSzTx/>
              <a:buFontTx/>
              <a:buChar char="•"/>
            </a:pPr>
            <a:r>
              <a:rPr lang="en-US" altLang="es-PA" i="1">
                <a:solidFill>
                  <a:schemeClr val="tx1"/>
                </a:solidFill>
                <a:latin typeface="Lucida Sans" panose="020B0602030504020204" pitchFamily="34" charset="0"/>
              </a:rPr>
              <a:t>while</a:t>
            </a:r>
          </a:p>
          <a:p>
            <a:pPr eaLnBrk="1" hangingPunct="1">
              <a:lnSpc>
                <a:spcPct val="130000"/>
              </a:lnSpc>
              <a:spcBef>
                <a:spcPct val="0"/>
              </a:spcBef>
              <a:buClrTx/>
              <a:buSzTx/>
              <a:buFontTx/>
              <a:buChar char="•"/>
            </a:pPr>
            <a:r>
              <a:rPr lang="en-US" altLang="es-PA" i="1">
                <a:solidFill>
                  <a:schemeClr val="tx1"/>
                </a:solidFill>
                <a:latin typeface="Lucida Sans" panose="020B0602030504020204" pitchFamily="34" charset="0"/>
              </a:rPr>
              <a:t>do-while</a:t>
            </a:r>
            <a:endParaRPr lang="es-ES" altLang="es-PA" i="1">
              <a:solidFill>
                <a:schemeClr val="tx1"/>
              </a:solidFill>
              <a:latin typeface="Lucida Sans" panose="020B0602030504020204" pitchFamily="34" charset="0"/>
            </a:endParaRPr>
          </a:p>
        </p:txBody>
      </p:sp>
      <p:sp>
        <p:nvSpPr>
          <p:cNvPr id="70663" name="Título 2">
            <a:extLst>
              <a:ext uri="{FF2B5EF4-FFF2-40B4-BE49-F238E27FC236}">
                <a16:creationId xmlns:a16="http://schemas.microsoft.com/office/drawing/2014/main" id="{23D33967-EA06-4D40-B126-5023CFF4F91C}"/>
              </a:ext>
            </a:extLst>
          </p:cNvPr>
          <p:cNvSpPr>
            <a:spLocks noGrp="1" noChangeArrowheads="1"/>
          </p:cNvSpPr>
          <p:nvPr>
            <p:ph type="title"/>
          </p:nvPr>
        </p:nvSpPr>
        <p:spPr/>
        <p:txBody>
          <a:bodyPr/>
          <a:lstStyle/>
          <a:p>
            <a:pPr eaLnBrk="1" hangingPunct="1"/>
            <a:r>
              <a:rPr lang="es-PA" altLang="es-PA"/>
              <a:t>Bloques Básicos en PHP</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3">
            <a:extLst>
              <a:ext uri="{FF2B5EF4-FFF2-40B4-BE49-F238E27FC236}">
                <a16:creationId xmlns:a16="http://schemas.microsoft.com/office/drawing/2014/main" id="{ABA94A82-3F26-473E-B613-DB89A81CC68A}"/>
              </a:ext>
            </a:extLst>
          </p:cNvPr>
          <p:cNvSpPr txBox="1">
            <a:spLocks noChangeArrowheads="1"/>
          </p:cNvSpPr>
          <p:nvPr/>
        </p:nvSpPr>
        <p:spPr bwMode="auto">
          <a:xfrm>
            <a:off x="7370763" y="2708275"/>
            <a:ext cx="2973387" cy="1739900"/>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a:solidFill>
                  <a:schemeClr val="tx1"/>
                </a:solidFill>
                <a:latin typeface="Lucida Sans Typewriter" panose="020B0509030504030204" pitchFamily="49" charset="0"/>
              </a:rPr>
              <a:t>(</a:t>
            </a:r>
          </a:p>
          <a:p>
            <a:pPr eaLnBrk="1" hangingPunct="1">
              <a:spcBef>
                <a:spcPct val="0"/>
              </a:spcBef>
              <a:buClrTx/>
              <a:buSzTx/>
              <a:buFontTx/>
              <a:buNone/>
            </a:pPr>
            <a:r>
              <a:rPr lang="en-US" altLang="es-PA">
                <a:solidFill>
                  <a:schemeClr val="tx1"/>
                </a:solidFill>
                <a:latin typeface="Lucida Sans Typewriter" panose="020B0509030504030204" pitchFamily="49" charset="0"/>
              </a:rPr>
              <a:t>  [0]=&gt;2</a:t>
            </a:r>
          </a:p>
          <a:p>
            <a:pPr eaLnBrk="1" hangingPunct="1">
              <a:spcBef>
                <a:spcPct val="0"/>
              </a:spcBef>
              <a:buClrTx/>
              <a:buSzTx/>
              <a:buFontTx/>
              <a:buNone/>
            </a:pPr>
            <a:r>
              <a:rPr lang="en-US" altLang="es-PA">
                <a:solidFill>
                  <a:schemeClr val="tx1"/>
                </a:solidFill>
                <a:latin typeface="Lucida Sans Typewriter" panose="020B0509030504030204" pitchFamily="49" charset="0"/>
              </a:rPr>
              <a:t>  [1]=&gt;3</a:t>
            </a:r>
          </a:p>
          <a:p>
            <a:pPr eaLnBrk="1" hangingPunct="1">
              <a:spcBef>
                <a:spcPct val="0"/>
              </a:spcBef>
              <a:buClrTx/>
              <a:buSzTx/>
              <a:buFontTx/>
              <a:buNone/>
            </a:pPr>
            <a:r>
              <a:rPr lang="en-US" altLang="es-PA">
                <a:solidFill>
                  <a:schemeClr val="tx1"/>
                </a:solidFill>
                <a:latin typeface="Lucida Sans Typewriter" panose="020B0509030504030204" pitchFamily="49" charset="0"/>
              </a:rPr>
              <a:t>  [2]=&gt;1</a:t>
            </a:r>
          </a:p>
          <a:p>
            <a:pPr eaLnBrk="1" hangingPunct="1">
              <a:spcBef>
                <a:spcPct val="0"/>
              </a:spcBef>
              <a:buClrTx/>
              <a:buSzTx/>
              <a:buFontTx/>
              <a:buNone/>
            </a:pPr>
            <a:r>
              <a:rPr lang="en-US" altLang="es-PA">
                <a:solidFill>
                  <a:schemeClr val="tx1"/>
                </a:solidFill>
                <a:latin typeface="Lucida Sans Typewriter" panose="020B0509030504030204" pitchFamily="49" charset="0"/>
              </a:rPr>
              <a:t>  [3]=&gt;'Hola'</a:t>
            </a:r>
          </a:p>
          <a:p>
            <a:pPr eaLnBrk="1" hangingPunct="1">
              <a:spcBef>
                <a:spcPct val="0"/>
              </a:spcBef>
              <a:buClrTx/>
              <a:buSzTx/>
              <a:buFontTx/>
              <a:buNone/>
            </a:pPr>
            <a:r>
              <a:rPr lang="en-US" altLang="es-PA">
                <a:solidFill>
                  <a:schemeClr val="tx1"/>
                </a:solidFill>
                <a:latin typeface="Lucida Sans Typewriter" panose="020B0509030504030204" pitchFamily="49" charset="0"/>
              </a:rPr>
              <a:t>)</a:t>
            </a:r>
            <a:endParaRPr lang="es-ES" altLang="es-PA">
              <a:solidFill>
                <a:schemeClr val="tx1"/>
              </a:solidFill>
              <a:latin typeface="Lucida Sans Typewriter" panose="020B0509030504030204" pitchFamily="49" charset="0"/>
            </a:endParaRPr>
          </a:p>
        </p:txBody>
      </p:sp>
      <p:sp>
        <p:nvSpPr>
          <p:cNvPr id="72707" name="Text Box 4">
            <a:extLst>
              <a:ext uri="{FF2B5EF4-FFF2-40B4-BE49-F238E27FC236}">
                <a16:creationId xmlns:a16="http://schemas.microsoft.com/office/drawing/2014/main" id="{B83036A9-734F-4445-984B-B2E8B064CABB}"/>
              </a:ext>
            </a:extLst>
          </p:cNvPr>
          <p:cNvSpPr txBox="1">
            <a:spLocks noChangeArrowheads="1"/>
          </p:cNvSpPr>
          <p:nvPr/>
        </p:nvSpPr>
        <p:spPr bwMode="auto">
          <a:xfrm>
            <a:off x="7391400" y="4654550"/>
            <a:ext cx="2952750" cy="519113"/>
          </a:xfrm>
          <a:prstGeom prst="rect">
            <a:avLst/>
          </a:prstGeom>
          <a:solidFill>
            <a:srgbClr val="CC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800">
                <a:solidFill>
                  <a:schemeClr val="tx1"/>
                </a:solidFill>
                <a:latin typeface="Lucida Sans Typewriter" panose="020B0509030504030204" pitchFamily="49" charset="0"/>
              </a:rPr>
              <a:t>'Hola'</a:t>
            </a:r>
            <a:endParaRPr lang="es-ES" altLang="es-PA" sz="2800">
              <a:solidFill>
                <a:schemeClr val="tx1"/>
              </a:solidFill>
              <a:latin typeface="Lucida Sans Typewriter" panose="020B0509030504030204" pitchFamily="49" charset="0"/>
            </a:endParaRPr>
          </a:p>
        </p:txBody>
      </p:sp>
      <p:sp>
        <p:nvSpPr>
          <p:cNvPr id="72708" name="AutoShape 6">
            <a:extLst>
              <a:ext uri="{FF2B5EF4-FFF2-40B4-BE49-F238E27FC236}">
                <a16:creationId xmlns:a16="http://schemas.microsoft.com/office/drawing/2014/main" id="{2F9616BB-665D-4CDC-AADD-3E252C0B7E84}"/>
              </a:ext>
            </a:extLst>
          </p:cNvPr>
          <p:cNvSpPr>
            <a:spLocks noChangeArrowheads="1"/>
          </p:cNvSpPr>
          <p:nvPr/>
        </p:nvSpPr>
        <p:spPr bwMode="auto">
          <a:xfrm>
            <a:off x="1919288" y="2722563"/>
            <a:ext cx="5327650" cy="576262"/>
          </a:xfrm>
          <a:prstGeom prst="roundRect">
            <a:avLst>
              <a:gd name="adj" fmla="val 16667"/>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b="1">
                <a:solidFill>
                  <a:schemeClr val="tx1"/>
                </a:solidFill>
                <a:latin typeface="Lucida Sans Typewriter" panose="020B0509030504030204" pitchFamily="49" charset="0"/>
              </a:rPr>
              <a:t>$x = 1;</a:t>
            </a:r>
          </a:p>
          <a:p>
            <a:pPr eaLnBrk="1" hangingPunct="1">
              <a:spcBef>
                <a:spcPct val="0"/>
              </a:spcBef>
              <a:buClrTx/>
              <a:buSzTx/>
              <a:buFontTx/>
              <a:buNone/>
            </a:pPr>
            <a:r>
              <a:rPr lang="en-US" altLang="es-PA" b="1">
                <a:solidFill>
                  <a:schemeClr val="tx1"/>
                </a:solidFill>
                <a:latin typeface="Lucida Sans Typewriter" panose="020B0509030504030204" pitchFamily="49" charset="0"/>
              </a:rPr>
              <a:t>$a</a:t>
            </a:r>
            <a:r>
              <a:rPr lang="en-US" altLang="es-PA">
                <a:solidFill>
                  <a:schemeClr val="tx1"/>
                </a:solidFill>
                <a:latin typeface="Lucida Sans Typewriter" panose="020B0509030504030204" pitchFamily="49" charset="0"/>
              </a:rPr>
              <a:t> </a:t>
            </a:r>
            <a:r>
              <a:rPr lang="en-US" altLang="es-PA" b="1">
                <a:solidFill>
                  <a:schemeClr val="tx1"/>
                </a:solidFill>
                <a:latin typeface="Lucida Sans Typewriter" panose="020B0509030504030204" pitchFamily="49" charset="0"/>
              </a:rPr>
              <a:t>=</a:t>
            </a:r>
            <a:r>
              <a:rPr lang="en-US" altLang="es-PA">
                <a:solidFill>
                  <a:schemeClr val="tx1"/>
                </a:solidFill>
                <a:latin typeface="Lucida Sans Typewriter" panose="020B0509030504030204" pitchFamily="49" charset="0"/>
              </a:rPr>
              <a:t> array(2, 3, $x, 'Hola');</a:t>
            </a:r>
            <a:endParaRPr lang="es-ES" altLang="es-PA">
              <a:solidFill>
                <a:schemeClr val="tx1"/>
              </a:solidFill>
              <a:latin typeface="Lucida Sans Typewriter" panose="020B0509030504030204" pitchFamily="49" charset="0"/>
            </a:endParaRPr>
          </a:p>
        </p:txBody>
      </p:sp>
      <p:sp>
        <p:nvSpPr>
          <p:cNvPr id="72709" name="AutoShape 7">
            <a:extLst>
              <a:ext uri="{FF2B5EF4-FFF2-40B4-BE49-F238E27FC236}">
                <a16:creationId xmlns:a16="http://schemas.microsoft.com/office/drawing/2014/main" id="{4BD9FDA3-FC2E-4652-86C5-A2E57B1AE730}"/>
              </a:ext>
            </a:extLst>
          </p:cNvPr>
          <p:cNvSpPr>
            <a:spLocks noChangeArrowheads="1"/>
          </p:cNvSpPr>
          <p:nvPr/>
        </p:nvSpPr>
        <p:spPr bwMode="auto">
          <a:xfrm>
            <a:off x="1919288" y="4654550"/>
            <a:ext cx="5327650" cy="503238"/>
          </a:xfrm>
          <a:prstGeom prst="roundRect">
            <a:avLst>
              <a:gd name="adj" fmla="val 9292"/>
            </a:avLst>
          </a:prstGeom>
          <a:solidFill>
            <a:srgbClr val="CCFF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n-US" altLang="es-PA" b="1">
              <a:solidFill>
                <a:schemeClr val="tx1"/>
              </a:solidFill>
              <a:latin typeface="Lucida Sans Typewriter" panose="020B0509030504030204" pitchFamily="49" charset="0"/>
            </a:endParaRPr>
          </a:p>
          <a:p>
            <a:pPr eaLnBrk="1" hangingPunct="1">
              <a:spcBef>
                <a:spcPct val="0"/>
              </a:spcBef>
              <a:buClrTx/>
              <a:buSzTx/>
              <a:buFontTx/>
              <a:buNone/>
            </a:pPr>
            <a:r>
              <a:rPr lang="en-US" altLang="es-PA" b="1">
                <a:solidFill>
                  <a:schemeClr val="tx1"/>
                </a:solidFill>
                <a:latin typeface="Lucida Sans Typewriter" panose="020B0509030504030204" pitchFamily="49" charset="0"/>
              </a:rPr>
              <a:t>a[3]</a:t>
            </a:r>
            <a:endParaRPr lang="es-ES" altLang="es-PA">
              <a:solidFill>
                <a:schemeClr val="tx1"/>
              </a:solidFill>
              <a:latin typeface="Lucida Sans Typewriter" panose="020B0509030504030204" pitchFamily="49" charset="0"/>
            </a:endParaRPr>
          </a:p>
          <a:p>
            <a:pPr eaLnBrk="1" hangingPunct="1">
              <a:spcBef>
                <a:spcPct val="0"/>
              </a:spcBef>
              <a:buClrTx/>
              <a:buSzTx/>
              <a:buFontTx/>
              <a:buNone/>
            </a:pPr>
            <a:endParaRPr lang="es-ES" altLang="es-PA">
              <a:solidFill>
                <a:schemeClr val="tx1"/>
              </a:solidFill>
              <a:latin typeface="Lucida Sans Typewriter" panose="020B0509030504030204" pitchFamily="49" charset="0"/>
            </a:endParaRPr>
          </a:p>
        </p:txBody>
      </p:sp>
      <p:sp>
        <p:nvSpPr>
          <p:cNvPr id="72710" name="Título 2">
            <a:extLst>
              <a:ext uri="{FF2B5EF4-FFF2-40B4-BE49-F238E27FC236}">
                <a16:creationId xmlns:a16="http://schemas.microsoft.com/office/drawing/2014/main" id="{4109C2D0-7D40-46B6-818C-5AA94E65B97C}"/>
              </a:ext>
            </a:extLst>
          </p:cNvPr>
          <p:cNvSpPr>
            <a:spLocks noGrp="1" noChangeArrowheads="1"/>
          </p:cNvSpPr>
          <p:nvPr>
            <p:ph type="title"/>
          </p:nvPr>
        </p:nvSpPr>
        <p:spPr/>
        <p:txBody>
          <a:bodyPr/>
          <a:lstStyle/>
          <a:p>
            <a:pPr eaLnBrk="1" hangingPunct="1"/>
            <a:r>
              <a:rPr lang="es-PA" altLang="es-PA"/>
              <a:t>Arreglos en PHP</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3">
            <a:extLst>
              <a:ext uri="{FF2B5EF4-FFF2-40B4-BE49-F238E27FC236}">
                <a16:creationId xmlns:a16="http://schemas.microsoft.com/office/drawing/2014/main" id="{92336DC9-2EE6-40C1-B1D1-83B93FCFF9C6}"/>
              </a:ext>
            </a:extLst>
          </p:cNvPr>
          <p:cNvSpPr txBox="1">
            <a:spLocks noChangeArrowheads="1"/>
          </p:cNvSpPr>
          <p:nvPr/>
        </p:nvSpPr>
        <p:spPr bwMode="auto">
          <a:xfrm>
            <a:off x="7370763" y="2276475"/>
            <a:ext cx="2973387" cy="1739900"/>
          </a:xfrm>
          <a:prstGeom prst="rect">
            <a:avLst/>
          </a:prstGeom>
          <a:solidFill>
            <a:srgbClr val="FF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a:solidFill>
                  <a:schemeClr val="tx1"/>
                </a:solidFill>
                <a:latin typeface="Lucida Sans Typewriter" panose="020B0509030504030204" pitchFamily="49" charset="0"/>
              </a:rPr>
              <a:t>(</a:t>
            </a:r>
          </a:p>
          <a:p>
            <a:pPr eaLnBrk="1" hangingPunct="1">
              <a:spcBef>
                <a:spcPct val="0"/>
              </a:spcBef>
              <a:buClrTx/>
              <a:buSzTx/>
              <a:buFontTx/>
              <a:buNone/>
            </a:pPr>
            <a:r>
              <a:rPr lang="en-US" altLang="es-PA">
                <a:solidFill>
                  <a:schemeClr val="tx1"/>
                </a:solidFill>
                <a:latin typeface="Lucida Sans Typewriter" panose="020B0509030504030204" pitchFamily="49" charset="0"/>
              </a:rPr>
              <a:t>  [0]=&gt;2</a:t>
            </a:r>
          </a:p>
          <a:p>
            <a:pPr eaLnBrk="1" hangingPunct="1">
              <a:spcBef>
                <a:spcPct val="0"/>
              </a:spcBef>
              <a:buClrTx/>
              <a:buSzTx/>
              <a:buFontTx/>
              <a:buNone/>
            </a:pPr>
            <a:r>
              <a:rPr lang="en-US" altLang="es-PA">
                <a:solidFill>
                  <a:schemeClr val="tx1"/>
                </a:solidFill>
                <a:latin typeface="Lucida Sans Typewriter" panose="020B0509030504030204" pitchFamily="49" charset="0"/>
              </a:rPr>
              <a:t>  [1]=&gt;3</a:t>
            </a:r>
          </a:p>
          <a:p>
            <a:pPr eaLnBrk="1" hangingPunct="1">
              <a:spcBef>
                <a:spcPct val="0"/>
              </a:spcBef>
              <a:buClrTx/>
              <a:buSzTx/>
              <a:buFontTx/>
              <a:buNone/>
            </a:pPr>
            <a:r>
              <a:rPr lang="en-US" altLang="es-PA">
                <a:solidFill>
                  <a:schemeClr val="tx1"/>
                </a:solidFill>
                <a:latin typeface="Lucida Sans Typewriter" panose="020B0509030504030204" pitchFamily="49" charset="0"/>
              </a:rPr>
              <a:t>  [2]=&gt;1</a:t>
            </a:r>
          </a:p>
          <a:p>
            <a:pPr eaLnBrk="1" hangingPunct="1">
              <a:spcBef>
                <a:spcPct val="0"/>
              </a:spcBef>
              <a:buClrTx/>
              <a:buSzTx/>
              <a:buFontTx/>
              <a:buNone/>
            </a:pPr>
            <a:r>
              <a:rPr lang="en-US" altLang="es-PA">
                <a:solidFill>
                  <a:schemeClr val="tx1"/>
                </a:solidFill>
                <a:latin typeface="Lucida Sans Typewriter" panose="020B0509030504030204" pitchFamily="49" charset="0"/>
              </a:rPr>
              <a:t>  [3]=&gt;'Hola'</a:t>
            </a:r>
          </a:p>
          <a:p>
            <a:pPr eaLnBrk="1" hangingPunct="1">
              <a:spcBef>
                <a:spcPct val="0"/>
              </a:spcBef>
              <a:buClrTx/>
              <a:buSzTx/>
              <a:buFontTx/>
              <a:buNone/>
            </a:pPr>
            <a:r>
              <a:rPr lang="en-US" altLang="es-PA">
                <a:solidFill>
                  <a:schemeClr val="tx1"/>
                </a:solidFill>
                <a:latin typeface="Lucida Sans Typewriter" panose="020B0509030504030204" pitchFamily="49" charset="0"/>
              </a:rPr>
              <a:t>)</a:t>
            </a:r>
            <a:endParaRPr lang="es-ES" altLang="es-PA">
              <a:solidFill>
                <a:schemeClr val="tx1"/>
              </a:solidFill>
              <a:latin typeface="Lucida Sans Typewriter" panose="020B0509030504030204" pitchFamily="49" charset="0"/>
            </a:endParaRPr>
          </a:p>
        </p:txBody>
      </p:sp>
      <p:sp>
        <p:nvSpPr>
          <p:cNvPr id="74755" name="Text Box 5">
            <a:extLst>
              <a:ext uri="{FF2B5EF4-FFF2-40B4-BE49-F238E27FC236}">
                <a16:creationId xmlns:a16="http://schemas.microsoft.com/office/drawing/2014/main" id="{318AD5BE-CF28-4AB3-BFC3-AB9C05B2B5C4}"/>
              </a:ext>
            </a:extLst>
          </p:cNvPr>
          <p:cNvSpPr txBox="1">
            <a:spLocks noChangeArrowheads="1"/>
          </p:cNvSpPr>
          <p:nvPr/>
        </p:nvSpPr>
        <p:spPr bwMode="auto">
          <a:xfrm>
            <a:off x="7373938" y="4076700"/>
            <a:ext cx="2970212" cy="13112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000">
                <a:solidFill>
                  <a:schemeClr val="tx1"/>
                </a:solidFill>
                <a:latin typeface="Lucida Sans Typewriter" panose="020B0509030504030204" pitchFamily="49" charset="0"/>
              </a:rPr>
              <a:t>2</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3</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1</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'Hola'</a:t>
            </a:r>
            <a:endParaRPr lang="es-ES" altLang="es-PA" sz="2000">
              <a:solidFill>
                <a:schemeClr val="tx1"/>
              </a:solidFill>
              <a:latin typeface="Lucida Sans Typewriter" panose="020B0509030504030204" pitchFamily="49" charset="0"/>
            </a:endParaRPr>
          </a:p>
        </p:txBody>
      </p:sp>
      <p:sp>
        <p:nvSpPr>
          <p:cNvPr id="74756" name="AutoShape 6">
            <a:extLst>
              <a:ext uri="{FF2B5EF4-FFF2-40B4-BE49-F238E27FC236}">
                <a16:creationId xmlns:a16="http://schemas.microsoft.com/office/drawing/2014/main" id="{3C0977BF-C570-4719-B2FD-EAFDD263233A}"/>
              </a:ext>
            </a:extLst>
          </p:cNvPr>
          <p:cNvSpPr>
            <a:spLocks noChangeArrowheads="1"/>
          </p:cNvSpPr>
          <p:nvPr/>
        </p:nvSpPr>
        <p:spPr bwMode="auto">
          <a:xfrm>
            <a:off x="1919288" y="2290763"/>
            <a:ext cx="5327650" cy="576262"/>
          </a:xfrm>
          <a:prstGeom prst="roundRect">
            <a:avLst>
              <a:gd name="adj" fmla="val 16667"/>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b="1">
                <a:solidFill>
                  <a:schemeClr val="tx1"/>
                </a:solidFill>
                <a:latin typeface="Lucida Sans Typewriter" panose="020B0509030504030204" pitchFamily="49" charset="0"/>
              </a:rPr>
              <a:t>$x = 1;</a:t>
            </a:r>
          </a:p>
          <a:p>
            <a:pPr eaLnBrk="1" hangingPunct="1">
              <a:spcBef>
                <a:spcPct val="0"/>
              </a:spcBef>
              <a:buClrTx/>
              <a:buSzTx/>
              <a:buFontTx/>
              <a:buNone/>
            </a:pPr>
            <a:r>
              <a:rPr lang="en-US" altLang="es-PA" b="1">
                <a:solidFill>
                  <a:schemeClr val="tx1"/>
                </a:solidFill>
                <a:latin typeface="Lucida Sans Typewriter" panose="020B0509030504030204" pitchFamily="49" charset="0"/>
              </a:rPr>
              <a:t>$a</a:t>
            </a:r>
            <a:r>
              <a:rPr lang="en-US" altLang="es-PA">
                <a:solidFill>
                  <a:schemeClr val="tx1"/>
                </a:solidFill>
                <a:latin typeface="Lucida Sans Typewriter" panose="020B0509030504030204" pitchFamily="49" charset="0"/>
              </a:rPr>
              <a:t> </a:t>
            </a:r>
            <a:r>
              <a:rPr lang="en-US" altLang="es-PA" b="1">
                <a:solidFill>
                  <a:schemeClr val="tx1"/>
                </a:solidFill>
                <a:latin typeface="Lucida Sans Typewriter" panose="020B0509030504030204" pitchFamily="49" charset="0"/>
              </a:rPr>
              <a:t>=</a:t>
            </a:r>
            <a:r>
              <a:rPr lang="en-US" altLang="es-PA">
                <a:solidFill>
                  <a:schemeClr val="tx1"/>
                </a:solidFill>
                <a:latin typeface="Lucida Sans Typewriter" panose="020B0509030504030204" pitchFamily="49" charset="0"/>
              </a:rPr>
              <a:t> array(2, 3, $x, 'Hola');</a:t>
            </a:r>
            <a:endParaRPr lang="es-ES" altLang="es-PA">
              <a:solidFill>
                <a:schemeClr val="tx1"/>
              </a:solidFill>
              <a:latin typeface="Lucida Sans Typewriter" panose="020B0509030504030204" pitchFamily="49" charset="0"/>
            </a:endParaRPr>
          </a:p>
        </p:txBody>
      </p:sp>
      <p:sp>
        <p:nvSpPr>
          <p:cNvPr id="74757" name="AutoShape 10">
            <a:extLst>
              <a:ext uri="{FF2B5EF4-FFF2-40B4-BE49-F238E27FC236}">
                <a16:creationId xmlns:a16="http://schemas.microsoft.com/office/drawing/2014/main" id="{60CBDF16-D621-45B1-87F7-D34164CBFEB5}"/>
              </a:ext>
            </a:extLst>
          </p:cNvPr>
          <p:cNvSpPr>
            <a:spLocks noChangeArrowheads="1"/>
          </p:cNvSpPr>
          <p:nvPr/>
        </p:nvSpPr>
        <p:spPr bwMode="auto">
          <a:xfrm>
            <a:off x="1919288" y="4083050"/>
            <a:ext cx="5327650" cy="1008063"/>
          </a:xfrm>
          <a:prstGeom prst="roundRect">
            <a:avLst>
              <a:gd name="adj" fmla="val 8722"/>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b="1">
                <a:solidFill>
                  <a:schemeClr val="tx1"/>
                </a:solidFill>
                <a:latin typeface="Lucida Sans Typewriter" panose="020B0509030504030204" pitchFamily="49" charset="0"/>
              </a:rPr>
              <a:t>foreach</a:t>
            </a:r>
            <a:r>
              <a:rPr lang="en-US" altLang="es-PA">
                <a:solidFill>
                  <a:schemeClr val="tx1"/>
                </a:solidFill>
                <a:latin typeface="Lucida Sans Typewriter" panose="020B0509030504030204" pitchFamily="49" charset="0"/>
              </a:rPr>
              <a:t> ($a as $item) {</a:t>
            </a:r>
          </a:p>
          <a:p>
            <a:pPr eaLnBrk="1" hangingPunct="1">
              <a:spcBef>
                <a:spcPct val="0"/>
              </a:spcBef>
              <a:buClrTx/>
              <a:buSzTx/>
              <a:buFontTx/>
              <a:buNone/>
            </a:pPr>
            <a:r>
              <a:rPr lang="en-US" altLang="es-PA">
                <a:solidFill>
                  <a:schemeClr val="tx1"/>
                </a:solidFill>
                <a:latin typeface="Lucida Sans Typewriter" panose="020B0509030504030204" pitchFamily="49" charset="0"/>
              </a:rPr>
              <a:t>  echo $item.'&lt;br/&gt;';</a:t>
            </a:r>
          </a:p>
          <a:p>
            <a:pPr eaLnBrk="1" hangingPunct="1">
              <a:spcBef>
                <a:spcPct val="0"/>
              </a:spcBef>
              <a:buClrTx/>
              <a:buSzTx/>
              <a:buFontTx/>
              <a:buNone/>
            </a:pPr>
            <a:r>
              <a:rPr lang="en-US" altLang="es-PA">
                <a:solidFill>
                  <a:schemeClr val="tx1"/>
                </a:solidFill>
                <a:latin typeface="Lucida Sans Typewriter" panose="020B0509030504030204" pitchFamily="49" charset="0"/>
              </a:rPr>
              <a:t>}</a:t>
            </a:r>
            <a:endParaRPr lang="es-ES" altLang="es-PA">
              <a:solidFill>
                <a:schemeClr val="tx1"/>
              </a:solidFill>
              <a:latin typeface="Lucida Sans Typewriter" panose="020B0509030504030204" pitchFamily="49" charset="0"/>
            </a:endParaRPr>
          </a:p>
        </p:txBody>
      </p:sp>
      <p:sp>
        <p:nvSpPr>
          <p:cNvPr id="74758" name="AutoShape 16">
            <a:extLst>
              <a:ext uri="{FF2B5EF4-FFF2-40B4-BE49-F238E27FC236}">
                <a16:creationId xmlns:a16="http://schemas.microsoft.com/office/drawing/2014/main" id="{B996A894-5C98-42D5-9D92-C59D52BBE84D}"/>
              </a:ext>
            </a:extLst>
          </p:cNvPr>
          <p:cNvSpPr>
            <a:spLocks noChangeArrowheads="1"/>
          </p:cNvSpPr>
          <p:nvPr/>
        </p:nvSpPr>
        <p:spPr bwMode="auto">
          <a:xfrm>
            <a:off x="1919288" y="5445125"/>
            <a:ext cx="5327650" cy="1008063"/>
          </a:xfrm>
          <a:prstGeom prst="roundRect">
            <a:avLst>
              <a:gd name="adj" fmla="val 8722"/>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b="1">
                <a:solidFill>
                  <a:schemeClr val="tx1"/>
                </a:solidFill>
                <a:latin typeface="Lucida Sans Typewriter" panose="020B0509030504030204" pitchFamily="49" charset="0"/>
              </a:rPr>
              <a:t>foreach</a:t>
            </a:r>
            <a:r>
              <a:rPr lang="en-US" altLang="es-PA">
                <a:solidFill>
                  <a:schemeClr val="tx1"/>
                </a:solidFill>
                <a:latin typeface="Lucida Sans Typewriter" panose="020B0509030504030204" pitchFamily="49" charset="0"/>
              </a:rPr>
              <a:t> ($a as $indice=&gt;$item) {</a:t>
            </a:r>
          </a:p>
          <a:p>
            <a:pPr eaLnBrk="1" hangingPunct="1">
              <a:spcBef>
                <a:spcPct val="0"/>
              </a:spcBef>
              <a:buClrTx/>
              <a:buSzTx/>
              <a:buFontTx/>
              <a:buNone/>
            </a:pPr>
            <a:r>
              <a:rPr lang="en-US" altLang="es-PA">
                <a:solidFill>
                  <a:schemeClr val="tx1"/>
                </a:solidFill>
                <a:latin typeface="Lucida Sans Typewriter" panose="020B0509030504030204" pitchFamily="49" charset="0"/>
              </a:rPr>
              <a:t>  echo $indice.': '.$item.'&lt;br/&gt;';</a:t>
            </a:r>
          </a:p>
          <a:p>
            <a:pPr eaLnBrk="1" hangingPunct="1">
              <a:spcBef>
                <a:spcPct val="0"/>
              </a:spcBef>
              <a:buClrTx/>
              <a:buSzTx/>
              <a:buFontTx/>
              <a:buNone/>
            </a:pPr>
            <a:r>
              <a:rPr lang="en-US" altLang="es-PA">
                <a:solidFill>
                  <a:schemeClr val="tx1"/>
                </a:solidFill>
                <a:latin typeface="Lucida Sans Typewriter" panose="020B0509030504030204" pitchFamily="49" charset="0"/>
              </a:rPr>
              <a:t>}</a:t>
            </a:r>
            <a:endParaRPr lang="es-ES" altLang="es-PA">
              <a:solidFill>
                <a:schemeClr val="tx1"/>
              </a:solidFill>
              <a:latin typeface="Lucida Sans Typewriter" panose="020B0509030504030204" pitchFamily="49" charset="0"/>
            </a:endParaRPr>
          </a:p>
        </p:txBody>
      </p:sp>
      <p:sp>
        <p:nvSpPr>
          <p:cNvPr id="74759" name="Text Box 17">
            <a:extLst>
              <a:ext uri="{FF2B5EF4-FFF2-40B4-BE49-F238E27FC236}">
                <a16:creationId xmlns:a16="http://schemas.microsoft.com/office/drawing/2014/main" id="{DABFE33E-0A89-440F-ABC3-4DE30794E391}"/>
              </a:ext>
            </a:extLst>
          </p:cNvPr>
          <p:cNvSpPr txBox="1">
            <a:spLocks noChangeArrowheads="1"/>
          </p:cNvSpPr>
          <p:nvPr/>
        </p:nvSpPr>
        <p:spPr bwMode="auto">
          <a:xfrm>
            <a:off x="7373938" y="5445125"/>
            <a:ext cx="2970212" cy="13112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000">
                <a:solidFill>
                  <a:schemeClr val="tx1"/>
                </a:solidFill>
                <a:latin typeface="Lucida Sans Typewriter" panose="020B0509030504030204" pitchFamily="49" charset="0"/>
              </a:rPr>
              <a:t>0: 2</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1: 3</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2: 1</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3: 'Hola'</a:t>
            </a:r>
            <a:endParaRPr lang="es-ES" altLang="es-PA" sz="2000">
              <a:solidFill>
                <a:schemeClr val="tx1"/>
              </a:solidFill>
              <a:latin typeface="Lucida Sans Typewriter" panose="020B0509030504030204" pitchFamily="49" charset="0"/>
            </a:endParaRPr>
          </a:p>
        </p:txBody>
      </p:sp>
      <p:sp>
        <p:nvSpPr>
          <p:cNvPr id="74760" name="Título 2">
            <a:extLst>
              <a:ext uri="{FF2B5EF4-FFF2-40B4-BE49-F238E27FC236}">
                <a16:creationId xmlns:a16="http://schemas.microsoft.com/office/drawing/2014/main" id="{07ADBAD2-A747-4975-B18F-D70305FBFEAF}"/>
              </a:ext>
            </a:extLst>
          </p:cNvPr>
          <p:cNvSpPr>
            <a:spLocks noGrp="1" noChangeArrowheads="1"/>
          </p:cNvSpPr>
          <p:nvPr>
            <p:ph type="title"/>
          </p:nvPr>
        </p:nvSpPr>
        <p:spPr/>
        <p:txBody>
          <a:bodyPr/>
          <a:lstStyle/>
          <a:p>
            <a:pPr eaLnBrk="1" hangingPunct="1"/>
            <a:r>
              <a:rPr lang="es-PA" altLang="es-PA"/>
              <a:t>Arreglos en PHP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8">
            <a:extLst>
              <a:ext uri="{FF2B5EF4-FFF2-40B4-BE49-F238E27FC236}">
                <a16:creationId xmlns:a16="http://schemas.microsoft.com/office/drawing/2014/main" id="{095684B5-4925-4E27-BD50-6AE2C95121E9}"/>
              </a:ext>
            </a:extLst>
          </p:cNvPr>
          <p:cNvSpPr>
            <a:spLocks noChangeArrowheads="1"/>
          </p:cNvSpPr>
          <p:nvPr/>
        </p:nvSpPr>
        <p:spPr bwMode="auto">
          <a:xfrm>
            <a:off x="1847850" y="2381250"/>
            <a:ext cx="5327650" cy="1008063"/>
          </a:xfrm>
          <a:prstGeom prst="roundRect">
            <a:avLst>
              <a:gd name="adj" fmla="val 8722"/>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b="1">
                <a:solidFill>
                  <a:schemeClr val="tx1"/>
                </a:solidFill>
                <a:latin typeface="Lucida Sans Typewriter" panose="020B0509030504030204" pitchFamily="49" charset="0"/>
              </a:rPr>
              <a:t>function</a:t>
            </a:r>
            <a:r>
              <a:rPr lang="en-US" altLang="es-PA">
                <a:solidFill>
                  <a:schemeClr val="tx1"/>
                </a:solidFill>
                <a:latin typeface="Lucida Sans Typewriter" panose="020B0509030504030204" pitchFamily="49" charset="0"/>
              </a:rPr>
              <a:t> hola_mundo() {</a:t>
            </a:r>
          </a:p>
          <a:p>
            <a:pPr eaLnBrk="1" hangingPunct="1">
              <a:spcBef>
                <a:spcPct val="0"/>
              </a:spcBef>
              <a:buClrTx/>
              <a:buSzTx/>
              <a:buFontTx/>
              <a:buNone/>
            </a:pPr>
            <a:r>
              <a:rPr lang="en-US" altLang="es-PA">
                <a:solidFill>
                  <a:schemeClr val="tx1"/>
                </a:solidFill>
                <a:latin typeface="Lucida Sans Typewriter" panose="020B0509030504030204" pitchFamily="49" charset="0"/>
              </a:rPr>
              <a:t>  echo '¡Hola Mundo!';</a:t>
            </a:r>
          </a:p>
          <a:p>
            <a:pPr eaLnBrk="1" hangingPunct="1">
              <a:spcBef>
                <a:spcPct val="0"/>
              </a:spcBef>
              <a:buClrTx/>
              <a:buSzTx/>
              <a:buFontTx/>
              <a:buNone/>
            </a:pPr>
            <a:r>
              <a:rPr lang="en-US" altLang="es-PA">
                <a:solidFill>
                  <a:schemeClr val="tx1"/>
                </a:solidFill>
                <a:latin typeface="Lucida Sans Typewriter" panose="020B0509030504030204" pitchFamily="49" charset="0"/>
              </a:rPr>
              <a:t>}</a:t>
            </a:r>
            <a:endParaRPr lang="es-ES" altLang="es-PA">
              <a:solidFill>
                <a:schemeClr val="tx1"/>
              </a:solidFill>
              <a:latin typeface="Lucida Sans Typewriter" panose="020B0509030504030204" pitchFamily="49" charset="0"/>
            </a:endParaRPr>
          </a:p>
        </p:txBody>
      </p:sp>
      <p:sp>
        <p:nvSpPr>
          <p:cNvPr id="76803" name="AutoShape 11">
            <a:extLst>
              <a:ext uri="{FF2B5EF4-FFF2-40B4-BE49-F238E27FC236}">
                <a16:creationId xmlns:a16="http://schemas.microsoft.com/office/drawing/2014/main" id="{33C8CD7B-D717-41FC-87EC-F66E65B6F9E2}"/>
              </a:ext>
            </a:extLst>
          </p:cNvPr>
          <p:cNvSpPr>
            <a:spLocks noChangeArrowheads="1"/>
          </p:cNvSpPr>
          <p:nvPr/>
        </p:nvSpPr>
        <p:spPr bwMode="auto">
          <a:xfrm>
            <a:off x="1847850" y="3460750"/>
            <a:ext cx="5327650" cy="1008063"/>
          </a:xfrm>
          <a:prstGeom prst="roundRect">
            <a:avLst>
              <a:gd name="adj" fmla="val 8722"/>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b="1">
                <a:solidFill>
                  <a:schemeClr val="tx1"/>
                </a:solidFill>
                <a:latin typeface="Lucida Sans Typewriter" panose="020B0509030504030204" pitchFamily="49" charset="0"/>
              </a:rPr>
              <a:t>function</a:t>
            </a:r>
            <a:r>
              <a:rPr lang="en-US" altLang="es-PA">
                <a:solidFill>
                  <a:schemeClr val="tx1"/>
                </a:solidFill>
                <a:latin typeface="Lucida Sans Typewriter" panose="020B0509030504030204" pitchFamily="49" charset="0"/>
              </a:rPr>
              <a:t> hola($x) {</a:t>
            </a:r>
          </a:p>
          <a:p>
            <a:pPr eaLnBrk="1" hangingPunct="1">
              <a:spcBef>
                <a:spcPct val="0"/>
              </a:spcBef>
              <a:buClrTx/>
              <a:buSzTx/>
              <a:buFontTx/>
              <a:buNone/>
            </a:pPr>
            <a:r>
              <a:rPr lang="en-US" altLang="es-PA">
                <a:solidFill>
                  <a:schemeClr val="tx1"/>
                </a:solidFill>
                <a:latin typeface="Lucida Sans Typewriter" panose="020B0509030504030204" pitchFamily="49" charset="0"/>
              </a:rPr>
              <a:t>  echo '¡Hola '.$x.'!';</a:t>
            </a:r>
          </a:p>
          <a:p>
            <a:pPr eaLnBrk="1" hangingPunct="1">
              <a:spcBef>
                <a:spcPct val="0"/>
              </a:spcBef>
              <a:buClrTx/>
              <a:buSzTx/>
              <a:buFontTx/>
              <a:buNone/>
            </a:pPr>
            <a:r>
              <a:rPr lang="en-US" altLang="es-PA">
                <a:solidFill>
                  <a:schemeClr val="tx1"/>
                </a:solidFill>
                <a:latin typeface="Lucida Sans Typewriter" panose="020B0509030504030204" pitchFamily="49" charset="0"/>
              </a:rPr>
              <a:t>}</a:t>
            </a:r>
            <a:endParaRPr lang="es-ES" altLang="es-PA">
              <a:solidFill>
                <a:schemeClr val="tx1"/>
              </a:solidFill>
              <a:latin typeface="Lucida Sans Typewriter" panose="020B0509030504030204" pitchFamily="49" charset="0"/>
            </a:endParaRPr>
          </a:p>
        </p:txBody>
      </p:sp>
      <p:sp>
        <p:nvSpPr>
          <p:cNvPr id="76804" name="Text Box 12">
            <a:extLst>
              <a:ext uri="{FF2B5EF4-FFF2-40B4-BE49-F238E27FC236}">
                <a16:creationId xmlns:a16="http://schemas.microsoft.com/office/drawing/2014/main" id="{6741ED83-29FA-4EE0-849B-58FA27A21F0E}"/>
              </a:ext>
            </a:extLst>
          </p:cNvPr>
          <p:cNvSpPr txBox="1">
            <a:spLocks noChangeArrowheads="1"/>
          </p:cNvSpPr>
          <p:nvPr/>
        </p:nvSpPr>
        <p:spPr bwMode="auto">
          <a:xfrm>
            <a:off x="7391400" y="2381250"/>
            <a:ext cx="2970213" cy="3968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000">
                <a:solidFill>
                  <a:schemeClr val="tx1"/>
                </a:solidFill>
                <a:latin typeface="Lucida Sans Typewriter" panose="020B0509030504030204" pitchFamily="49" charset="0"/>
              </a:rPr>
              <a:t>hola_mundo();</a:t>
            </a:r>
            <a:endParaRPr lang="es-ES" altLang="es-PA" sz="2000">
              <a:solidFill>
                <a:schemeClr val="tx1"/>
              </a:solidFill>
              <a:latin typeface="Lucida Sans Typewriter" panose="020B0509030504030204" pitchFamily="49" charset="0"/>
            </a:endParaRPr>
          </a:p>
        </p:txBody>
      </p:sp>
      <p:sp>
        <p:nvSpPr>
          <p:cNvPr id="76805" name="Text Box 13">
            <a:extLst>
              <a:ext uri="{FF2B5EF4-FFF2-40B4-BE49-F238E27FC236}">
                <a16:creationId xmlns:a16="http://schemas.microsoft.com/office/drawing/2014/main" id="{E139F989-D566-4147-80BC-E932E129829B}"/>
              </a:ext>
            </a:extLst>
          </p:cNvPr>
          <p:cNvSpPr txBox="1">
            <a:spLocks noChangeArrowheads="1"/>
          </p:cNvSpPr>
          <p:nvPr/>
        </p:nvSpPr>
        <p:spPr bwMode="auto">
          <a:xfrm>
            <a:off x="7391400" y="3460750"/>
            <a:ext cx="2970213" cy="3968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000">
                <a:solidFill>
                  <a:schemeClr val="tx1"/>
                </a:solidFill>
                <a:latin typeface="Lucida Sans Typewriter" panose="020B0509030504030204" pitchFamily="49" charset="0"/>
              </a:rPr>
              <a:t>hola('Mundo');</a:t>
            </a:r>
            <a:endParaRPr lang="es-ES" altLang="es-PA" sz="2000">
              <a:solidFill>
                <a:schemeClr val="tx1"/>
              </a:solidFill>
              <a:latin typeface="Lucida Sans Typewriter" panose="020B0509030504030204" pitchFamily="49" charset="0"/>
            </a:endParaRPr>
          </a:p>
        </p:txBody>
      </p:sp>
      <p:sp>
        <p:nvSpPr>
          <p:cNvPr id="76806" name="AutoShape 14">
            <a:extLst>
              <a:ext uri="{FF2B5EF4-FFF2-40B4-BE49-F238E27FC236}">
                <a16:creationId xmlns:a16="http://schemas.microsoft.com/office/drawing/2014/main" id="{A2B85773-C9D8-46B0-AC5C-273C75504CBB}"/>
              </a:ext>
            </a:extLst>
          </p:cNvPr>
          <p:cNvSpPr>
            <a:spLocks noChangeArrowheads="1"/>
          </p:cNvSpPr>
          <p:nvPr/>
        </p:nvSpPr>
        <p:spPr bwMode="auto">
          <a:xfrm>
            <a:off x="1847850" y="4541838"/>
            <a:ext cx="5327650" cy="1800225"/>
          </a:xfrm>
          <a:prstGeom prst="roundRect">
            <a:avLst>
              <a:gd name="adj" fmla="val 8722"/>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b="1">
                <a:solidFill>
                  <a:schemeClr val="tx1"/>
                </a:solidFill>
                <a:latin typeface="Lucida Sans Typewriter" panose="020B0509030504030204" pitchFamily="49" charset="0"/>
              </a:rPr>
              <a:t>function </a:t>
            </a:r>
            <a:r>
              <a:rPr lang="en-US" altLang="es-PA">
                <a:solidFill>
                  <a:schemeClr val="tx1"/>
                </a:solidFill>
                <a:latin typeface="Lucida Sans Typewriter" panose="020B0509030504030204" pitchFamily="49" charset="0"/>
              </a:rPr>
              <a:t>saludo($y) {</a:t>
            </a:r>
          </a:p>
          <a:p>
            <a:pPr eaLnBrk="1" hangingPunct="1">
              <a:spcBef>
                <a:spcPct val="0"/>
              </a:spcBef>
              <a:buClrTx/>
              <a:buSzTx/>
              <a:buFontTx/>
              <a:buNone/>
            </a:pPr>
            <a:r>
              <a:rPr lang="en-US" altLang="es-PA">
                <a:solidFill>
                  <a:schemeClr val="tx1"/>
                </a:solidFill>
                <a:latin typeface="Lucida Sans Typewriter" panose="020B0509030504030204" pitchFamily="49" charset="0"/>
              </a:rPr>
              <a:t>  return '¡Hola '.$y.'!';</a:t>
            </a:r>
          </a:p>
          <a:p>
            <a:pPr eaLnBrk="1" hangingPunct="1">
              <a:spcBef>
                <a:spcPct val="0"/>
              </a:spcBef>
              <a:buClrTx/>
              <a:buSzTx/>
              <a:buFontTx/>
              <a:buNone/>
            </a:pPr>
            <a:r>
              <a:rPr lang="en-US" altLang="es-PA">
                <a:solidFill>
                  <a:schemeClr val="tx1"/>
                </a:solidFill>
                <a:latin typeface="Lucida Sans Typewriter" panose="020B0509030504030204" pitchFamily="49" charset="0"/>
              </a:rPr>
              <a:t>}</a:t>
            </a:r>
          </a:p>
          <a:p>
            <a:pPr eaLnBrk="1" hangingPunct="1">
              <a:spcBef>
                <a:spcPct val="0"/>
              </a:spcBef>
              <a:buClrTx/>
              <a:buSzTx/>
              <a:buFontTx/>
              <a:buNone/>
            </a:pPr>
            <a:r>
              <a:rPr lang="en-US" altLang="es-PA" b="1">
                <a:solidFill>
                  <a:schemeClr val="tx1"/>
                </a:solidFill>
                <a:latin typeface="Lucida Sans Typewriter" panose="020B0509030504030204" pitchFamily="49" charset="0"/>
              </a:rPr>
              <a:t>function</a:t>
            </a:r>
            <a:r>
              <a:rPr lang="en-US" altLang="es-PA">
                <a:solidFill>
                  <a:schemeClr val="tx1"/>
                </a:solidFill>
                <a:latin typeface="Lucida Sans Typewriter" panose="020B0509030504030204" pitchFamily="49" charset="0"/>
              </a:rPr>
              <a:t> hola($x) {</a:t>
            </a:r>
          </a:p>
          <a:p>
            <a:pPr eaLnBrk="1" hangingPunct="1">
              <a:spcBef>
                <a:spcPct val="0"/>
              </a:spcBef>
              <a:buClrTx/>
              <a:buSzTx/>
              <a:buFontTx/>
              <a:buNone/>
            </a:pPr>
            <a:r>
              <a:rPr lang="en-US" altLang="es-PA">
                <a:solidFill>
                  <a:schemeClr val="tx1"/>
                </a:solidFill>
                <a:latin typeface="Lucida Sans Typewriter" panose="020B0509030504030204" pitchFamily="49" charset="0"/>
              </a:rPr>
              <a:t>  echo saludo($x);</a:t>
            </a:r>
          </a:p>
          <a:p>
            <a:pPr eaLnBrk="1" hangingPunct="1">
              <a:spcBef>
                <a:spcPct val="0"/>
              </a:spcBef>
              <a:buClrTx/>
              <a:buSzTx/>
              <a:buFontTx/>
              <a:buNone/>
            </a:pPr>
            <a:r>
              <a:rPr lang="en-US" altLang="es-PA">
                <a:solidFill>
                  <a:schemeClr val="tx1"/>
                </a:solidFill>
                <a:latin typeface="Lucida Sans Typewriter" panose="020B0509030504030204" pitchFamily="49" charset="0"/>
              </a:rPr>
              <a:t>}</a:t>
            </a:r>
            <a:endParaRPr lang="es-ES" altLang="es-PA">
              <a:solidFill>
                <a:schemeClr val="tx1"/>
              </a:solidFill>
              <a:latin typeface="Lucida Sans Typewriter" panose="020B0509030504030204" pitchFamily="49" charset="0"/>
            </a:endParaRPr>
          </a:p>
        </p:txBody>
      </p:sp>
      <p:sp>
        <p:nvSpPr>
          <p:cNvPr id="76807" name="Text Box 15">
            <a:extLst>
              <a:ext uri="{FF2B5EF4-FFF2-40B4-BE49-F238E27FC236}">
                <a16:creationId xmlns:a16="http://schemas.microsoft.com/office/drawing/2014/main" id="{821EAB80-0CD7-4D6C-B17B-D765C1E3FA2E}"/>
              </a:ext>
            </a:extLst>
          </p:cNvPr>
          <p:cNvSpPr txBox="1">
            <a:spLocks noChangeArrowheads="1"/>
          </p:cNvSpPr>
          <p:nvPr/>
        </p:nvSpPr>
        <p:spPr bwMode="auto">
          <a:xfrm>
            <a:off x="7391400" y="4541838"/>
            <a:ext cx="2970213" cy="3968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000">
                <a:solidFill>
                  <a:schemeClr val="tx1"/>
                </a:solidFill>
                <a:latin typeface="Lucida Sans Typewriter" panose="020B0509030504030204" pitchFamily="49" charset="0"/>
              </a:rPr>
              <a:t>hola('Mundo');</a:t>
            </a:r>
            <a:endParaRPr lang="es-ES" altLang="es-PA" sz="2000">
              <a:solidFill>
                <a:schemeClr val="tx1"/>
              </a:solidFill>
              <a:latin typeface="Lucida Sans Typewriter" panose="020B0509030504030204" pitchFamily="49" charset="0"/>
            </a:endParaRPr>
          </a:p>
        </p:txBody>
      </p:sp>
      <p:sp>
        <p:nvSpPr>
          <p:cNvPr id="76808" name="Text Box 16">
            <a:extLst>
              <a:ext uri="{FF2B5EF4-FFF2-40B4-BE49-F238E27FC236}">
                <a16:creationId xmlns:a16="http://schemas.microsoft.com/office/drawing/2014/main" id="{8F00DE1D-096F-4611-ADF9-1C47D1ABF605}"/>
              </a:ext>
            </a:extLst>
          </p:cNvPr>
          <p:cNvSpPr txBox="1">
            <a:spLocks noChangeArrowheads="1"/>
          </p:cNvSpPr>
          <p:nvPr/>
        </p:nvSpPr>
        <p:spPr bwMode="auto">
          <a:xfrm>
            <a:off x="8688388" y="5627688"/>
            <a:ext cx="2952750" cy="400050"/>
          </a:xfrm>
          <a:prstGeom prst="rect">
            <a:avLst/>
          </a:prstGeom>
          <a:solidFill>
            <a:schemeClr val="bg1"/>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000">
                <a:solidFill>
                  <a:schemeClr val="tx1"/>
                </a:solidFill>
                <a:latin typeface="Lucida Sans Typewriter" panose="020B0509030504030204" pitchFamily="49" charset="0"/>
              </a:rPr>
              <a:t>¡Hola Mundo!</a:t>
            </a:r>
            <a:endParaRPr lang="es-ES" altLang="es-PA" sz="2000">
              <a:solidFill>
                <a:schemeClr val="tx1"/>
              </a:solidFill>
              <a:latin typeface="Lucida Sans Typewriter" panose="020B0509030504030204" pitchFamily="49" charset="0"/>
            </a:endParaRPr>
          </a:p>
        </p:txBody>
      </p:sp>
      <p:sp>
        <p:nvSpPr>
          <p:cNvPr id="76809" name="Título 2">
            <a:extLst>
              <a:ext uri="{FF2B5EF4-FFF2-40B4-BE49-F238E27FC236}">
                <a16:creationId xmlns:a16="http://schemas.microsoft.com/office/drawing/2014/main" id="{3AE69401-845E-430E-9B1C-A5771D101BDA}"/>
              </a:ext>
            </a:extLst>
          </p:cNvPr>
          <p:cNvSpPr>
            <a:spLocks noGrp="1" noChangeArrowheads="1"/>
          </p:cNvSpPr>
          <p:nvPr>
            <p:ph type="title"/>
          </p:nvPr>
        </p:nvSpPr>
        <p:spPr/>
        <p:txBody>
          <a:bodyPr/>
          <a:lstStyle/>
          <a:p>
            <a:pPr eaLnBrk="1" hangingPunct="1"/>
            <a:r>
              <a:rPr lang="es-PA" altLang="es-PA"/>
              <a:t>Funciones en PHP</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3">
            <a:extLst>
              <a:ext uri="{FF2B5EF4-FFF2-40B4-BE49-F238E27FC236}">
                <a16:creationId xmlns:a16="http://schemas.microsoft.com/office/drawing/2014/main" id="{D05E6E98-4E49-4C77-BDF9-CC789645F9D1}"/>
              </a:ext>
            </a:extLst>
          </p:cNvPr>
          <p:cNvSpPr>
            <a:spLocks noChangeArrowheads="1"/>
          </p:cNvSpPr>
          <p:nvPr/>
        </p:nvSpPr>
        <p:spPr bwMode="auto">
          <a:xfrm>
            <a:off x="1847850" y="2886075"/>
            <a:ext cx="5256213" cy="2376488"/>
          </a:xfrm>
          <a:prstGeom prst="roundRect">
            <a:avLst>
              <a:gd name="adj" fmla="val 8722"/>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b="1">
                <a:solidFill>
                  <a:schemeClr val="tx1"/>
                </a:solidFill>
                <a:latin typeface="Lucida Sans Typewriter" panose="020B0509030504030204" pitchFamily="49" charset="0"/>
              </a:rPr>
              <a:t>class</a:t>
            </a:r>
            <a:r>
              <a:rPr lang="en-US" altLang="es-PA">
                <a:solidFill>
                  <a:schemeClr val="tx1"/>
                </a:solidFill>
                <a:latin typeface="Lucida Sans Typewriter" panose="020B0509030504030204" pitchFamily="49" charset="0"/>
              </a:rPr>
              <a:t> Hola() {</a:t>
            </a:r>
          </a:p>
          <a:p>
            <a:pPr eaLnBrk="1" hangingPunct="1">
              <a:spcBef>
                <a:spcPct val="0"/>
              </a:spcBef>
              <a:buClrTx/>
              <a:buSzTx/>
              <a:buFontTx/>
              <a:buNone/>
            </a:pPr>
            <a:r>
              <a:rPr lang="en-US" altLang="es-PA">
                <a:solidFill>
                  <a:schemeClr val="tx1"/>
                </a:solidFill>
                <a:latin typeface="Lucida Sans Typewriter" panose="020B0509030504030204" pitchFamily="49" charset="0"/>
              </a:rPr>
              <a:t>  function saludo($y) {</a:t>
            </a:r>
          </a:p>
          <a:p>
            <a:pPr eaLnBrk="1" hangingPunct="1">
              <a:spcBef>
                <a:spcPct val="0"/>
              </a:spcBef>
              <a:buClrTx/>
              <a:buSzTx/>
              <a:buFontTx/>
              <a:buNone/>
            </a:pPr>
            <a:r>
              <a:rPr lang="en-US" altLang="es-PA">
                <a:solidFill>
                  <a:schemeClr val="tx1"/>
                </a:solidFill>
                <a:latin typeface="Lucida Sans Typewriter" panose="020B0509030504030204" pitchFamily="49" charset="0"/>
              </a:rPr>
              <a:t>    return '¡Hola '.$y.'!';</a:t>
            </a:r>
          </a:p>
          <a:p>
            <a:pPr eaLnBrk="1" hangingPunct="1">
              <a:spcBef>
                <a:spcPct val="0"/>
              </a:spcBef>
              <a:buClrTx/>
              <a:buSzTx/>
              <a:buFontTx/>
              <a:buNone/>
            </a:pPr>
            <a:r>
              <a:rPr lang="en-US" altLang="es-PA">
                <a:solidFill>
                  <a:schemeClr val="tx1"/>
                </a:solidFill>
                <a:latin typeface="Lucida Sans Typewriter" panose="020B0509030504030204" pitchFamily="49" charset="0"/>
              </a:rPr>
              <a:t>  }</a:t>
            </a:r>
          </a:p>
          <a:p>
            <a:pPr eaLnBrk="1" hangingPunct="1">
              <a:spcBef>
                <a:spcPct val="0"/>
              </a:spcBef>
              <a:buClrTx/>
              <a:buSzTx/>
              <a:buFontTx/>
              <a:buNone/>
            </a:pPr>
            <a:r>
              <a:rPr lang="en-US" altLang="es-PA">
                <a:solidFill>
                  <a:schemeClr val="tx1"/>
                </a:solidFill>
                <a:latin typeface="Lucida Sans Typewriter" panose="020B0509030504030204" pitchFamily="49" charset="0"/>
              </a:rPr>
              <a:t>  function hola($x) {</a:t>
            </a:r>
          </a:p>
          <a:p>
            <a:pPr eaLnBrk="1" hangingPunct="1">
              <a:spcBef>
                <a:spcPct val="0"/>
              </a:spcBef>
              <a:buClrTx/>
              <a:buSzTx/>
              <a:buFontTx/>
              <a:buNone/>
            </a:pPr>
            <a:r>
              <a:rPr lang="en-US" altLang="es-PA">
                <a:solidFill>
                  <a:schemeClr val="tx1"/>
                </a:solidFill>
                <a:latin typeface="Lucida Sans Typewriter" panose="020B0509030504030204" pitchFamily="49" charset="0"/>
              </a:rPr>
              <a:t>    echo $this-&gt;saludo($x);</a:t>
            </a:r>
          </a:p>
          <a:p>
            <a:pPr eaLnBrk="1" hangingPunct="1">
              <a:spcBef>
                <a:spcPct val="0"/>
              </a:spcBef>
              <a:buClrTx/>
              <a:buSzTx/>
              <a:buFontTx/>
              <a:buNone/>
            </a:pPr>
            <a:r>
              <a:rPr lang="en-US" altLang="es-PA">
                <a:solidFill>
                  <a:schemeClr val="tx1"/>
                </a:solidFill>
                <a:latin typeface="Lucida Sans Typewriter" panose="020B0509030504030204" pitchFamily="49" charset="0"/>
              </a:rPr>
              <a:t>  }</a:t>
            </a:r>
          </a:p>
          <a:p>
            <a:pPr eaLnBrk="1" hangingPunct="1">
              <a:spcBef>
                <a:spcPct val="0"/>
              </a:spcBef>
              <a:buClrTx/>
              <a:buSzTx/>
              <a:buFontTx/>
              <a:buNone/>
            </a:pPr>
            <a:r>
              <a:rPr lang="en-US" altLang="es-PA">
                <a:solidFill>
                  <a:schemeClr val="tx1"/>
                </a:solidFill>
                <a:latin typeface="Lucida Sans Typewriter" panose="020B0509030504030204" pitchFamily="49" charset="0"/>
              </a:rPr>
              <a:t>}</a:t>
            </a:r>
            <a:endParaRPr lang="es-ES" altLang="es-PA">
              <a:solidFill>
                <a:schemeClr val="tx1"/>
              </a:solidFill>
              <a:latin typeface="Lucida Sans Typewriter" panose="020B0509030504030204" pitchFamily="49" charset="0"/>
            </a:endParaRPr>
          </a:p>
        </p:txBody>
      </p:sp>
      <p:sp>
        <p:nvSpPr>
          <p:cNvPr id="78851" name="Text Box 5">
            <a:extLst>
              <a:ext uri="{FF2B5EF4-FFF2-40B4-BE49-F238E27FC236}">
                <a16:creationId xmlns:a16="http://schemas.microsoft.com/office/drawing/2014/main" id="{3034115E-72D4-45A0-A4B1-377058EC6254}"/>
              </a:ext>
            </a:extLst>
          </p:cNvPr>
          <p:cNvSpPr txBox="1">
            <a:spLocks noChangeArrowheads="1"/>
          </p:cNvSpPr>
          <p:nvPr/>
        </p:nvSpPr>
        <p:spPr bwMode="auto">
          <a:xfrm>
            <a:off x="7968208" y="3723481"/>
            <a:ext cx="2970213" cy="70167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000" dirty="0">
                <a:solidFill>
                  <a:schemeClr val="tx1"/>
                </a:solidFill>
                <a:latin typeface="Lucida Sans Typewriter" panose="020B0509030504030204" pitchFamily="49" charset="0"/>
              </a:rPr>
              <a:t>$h = new Hola();</a:t>
            </a:r>
          </a:p>
          <a:p>
            <a:pPr eaLnBrk="1" hangingPunct="1">
              <a:spcBef>
                <a:spcPct val="0"/>
              </a:spcBef>
              <a:buClrTx/>
              <a:buSzTx/>
              <a:buFontTx/>
              <a:buNone/>
            </a:pPr>
            <a:r>
              <a:rPr lang="en-US" altLang="es-PA" sz="2000" dirty="0">
                <a:solidFill>
                  <a:schemeClr val="tx1"/>
                </a:solidFill>
                <a:latin typeface="Lucida Sans Typewriter" panose="020B0509030504030204" pitchFamily="49" charset="0"/>
              </a:rPr>
              <a:t>$h-&gt;</a:t>
            </a:r>
            <a:r>
              <a:rPr lang="en-US" altLang="es-PA" sz="2000" dirty="0" err="1">
                <a:solidFill>
                  <a:schemeClr val="tx1"/>
                </a:solidFill>
                <a:latin typeface="Lucida Sans Typewriter" panose="020B0509030504030204" pitchFamily="49" charset="0"/>
              </a:rPr>
              <a:t>hola</a:t>
            </a:r>
            <a:r>
              <a:rPr lang="en-US" altLang="es-PA" sz="2000" dirty="0">
                <a:solidFill>
                  <a:schemeClr val="tx1"/>
                </a:solidFill>
                <a:latin typeface="Lucida Sans Typewriter" panose="020B0509030504030204" pitchFamily="49" charset="0"/>
              </a:rPr>
              <a:t>('Mundo');</a:t>
            </a:r>
            <a:endParaRPr lang="es-ES" altLang="es-PA" sz="2000" dirty="0">
              <a:solidFill>
                <a:schemeClr val="tx1"/>
              </a:solidFill>
              <a:latin typeface="Lucida Sans Typewriter" panose="020B0509030504030204" pitchFamily="49" charset="0"/>
            </a:endParaRPr>
          </a:p>
        </p:txBody>
      </p:sp>
      <p:sp>
        <p:nvSpPr>
          <p:cNvPr id="78852" name="Text Box 9">
            <a:extLst>
              <a:ext uri="{FF2B5EF4-FFF2-40B4-BE49-F238E27FC236}">
                <a16:creationId xmlns:a16="http://schemas.microsoft.com/office/drawing/2014/main" id="{8524C5B5-3324-4F4E-8220-9E4117371F08}"/>
              </a:ext>
            </a:extLst>
          </p:cNvPr>
          <p:cNvSpPr txBox="1">
            <a:spLocks noChangeArrowheads="1"/>
          </p:cNvSpPr>
          <p:nvPr/>
        </p:nvSpPr>
        <p:spPr bwMode="auto">
          <a:xfrm>
            <a:off x="2659857" y="5859462"/>
            <a:ext cx="2970212" cy="400050"/>
          </a:xfrm>
          <a:prstGeom prst="rect">
            <a:avLst/>
          </a:prstGeom>
          <a:solidFill>
            <a:schemeClr val="bg1"/>
          </a:solidFill>
          <a:ln w="381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000">
                <a:solidFill>
                  <a:schemeClr val="tx1"/>
                </a:solidFill>
                <a:latin typeface="Lucida Sans Typewriter" panose="020B0509030504030204" pitchFamily="49" charset="0"/>
              </a:rPr>
              <a:t>¡Hola Mundo!</a:t>
            </a:r>
            <a:endParaRPr lang="es-ES" altLang="es-PA" sz="2000">
              <a:solidFill>
                <a:schemeClr val="tx1"/>
              </a:solidFill>
              <a:latin typeface="Lucida Sans Typewriter" panose="020B0509030504030204" pitchFamily="49" charset="0"/>
            </a:endParaRPr>
          </a:p>
        </p:txBody>
      </p:sp>
      <p:sp>
        <p:nvSpPr>
          <p:cNvPr id="78853" name="Título 2">
            <a:extLst>
              <a:ext uri="{FF2B5EF4-FFF2-40B4-BE49-F238E27FC236}">
                <a16:creationId xmlns:a16="http://schemas.microsoft.com/office/drawing/2014/main" id="{1BA8ADED-E1A6-4AC3-A61D-8EE30012C0F0}"/>
              </a:ext>
            </a:extLst>
          </p:cNvPr>
          <p:cNvSpPr>
            <a:spLocks noGrp="1" noChangeArrowheads="1"/>
          </p:cNvSpPr>
          <p:nvPr>
            <p:ph type="title"/>
          </p:nvPr>
        </p:nvSpPr>
        <p:spPr/>
        <p:txBody>
          <a:bodyPr/>
          <a:lstStyle/>
          <a:p>
            <a:pPr eaLnBrk="1" hangingPunct="1"/>
            <a:r>
              <a:rPr lang="es-PA" altLang="es-PA"/>
              <a:t>Clases en PHP</a:t>
            </a:r>
          </a:p>
        </p:txBody>
      </p:sp>
      <p:sp>
        <p:nvSpPr>
          <p:cNvPr id="2" name="CuadroTexto 1">
            <a:extLst>
              <a:ext uri="{FF2B5EF4-FFF2-40B4-BE49-F238E27FC236}">
                <a16:creationId xmlns:a16="http://schemas.microsoft.com/office/drawing/2014/main" id="{A4568452-01E9-4852-A19E-FE942E3649A3}"/>
              </a:ext>
            </a:extLst>
          </p:cNvPr>
          <p:cNvSpPr txBox="1"/>
          <p:nvPr/>
        </p:nvSpPr>
        <p:spPr>
          <a:xfrm>
            <a:off x="7896200" y="2780928"/>
            <a:ext cx="3456384" cy="646331"/>
          </a:xfrm>
          <a:prstGeom prst="rect">
            <a:avLst/>
          </a:prstGeom>
          <a:noFill/>
        </p:spPr>
        <p:txBody>
          <a:bodyPr wrap="square" rtlCol="0">
            <a:spAutoFit/>
          </a:bodyPr>
          <a:lstStyle/>
          <a:p>
            <a:r>
              <a:rPr lang="es-PA" dirty="0"/>
              <a:t>Creación del objeto de la clase Hola( )</a:t>
            </a:r>
            <a:endParaRPr lang="es-ES" dirty="0"/>
          </a:p>
        </p:txBody>
      </p:sp>
      <p:sp>
        <p:nvSpPr>
          <p:cNvPr id="7" name="CuadroTexto 6">
            <a:extLst>
              <a:ext uri="{FF2B5EF4-FFF2-40B4-BE49-F238E27FC236}">
                <a16:creationId xmlns:a16="http://schemas.microsoft.com/office/drawing/2014/main" id="{F7EC4C96-7E09-4CBF-A4CA-76B708E979C6}"/>
              </a:ext>
            </a:extLst>
          </p:cNvPr>
          <p:cNvSpPr txBox="1"/>
          <p:nvPr/>
        </p:nvSpPr>
        <p:spPr>
          <a:xfrm>
            <a:off x="7927135" y="5106397"/>
            <a:ext cx="3456384" cy="1477328"/>
          </a:xfrm>
          <a:prstGeom prst="rect">
            <a:avLst/>
          </a:prstGeom>
          <a:noFill/>
        </p:spPr>
        <p:txBody>
          <a:bodyPr wrap="square" rtlCol="0">
            <a:spAutoFit/>
          </a:bodyPr>
          <a:lstStyle/>
          <a:p>
            <a:r>
              <a:rPr lang="es-PA" dirty="0"/>
              <a:t>Llamado al método hola() y se le envía el parámetro ‘Mundo’ (pudo ser una variable en lugar del valor fijo ‘Mundo’)</a:t>
            </a:r>
            <a:endParaRPr lang="es-ES" dirty="0"/>
          </a:p>
        </p:txBody>
      </p:sp>
      <p:cxnSp>
        <p:nvCxnSpPr>
          <p:cNvPr id="4" name="Conector: curvado 3">
            <a:extLst>
              <a:ext uri="{FF2B5EF4-FFF2-40B4-BE49-F238E27FC236}">
                <a16:creationId xmlns:a16="http://schemas.microsoft.com/office/drawing/2014/main" id="{857540F4-7B50-41F4-B153-13EAEA58D9AC}"/>
              </a:ext>
            </a:extLst>
          </p:cNvPr>
          <p:cNvCxnSpPr>
            <a:cxnSpLocks/>
            <a:endCxn id="2" idx="1"/>
          </p:cNvCxnSpPr>
          <p:nvPr/>
        </p:nvCxnSpPr>
        <p:spPr>
          <a:xfrm rot="16200000" flipV="1">
            <a:off x="7483000" y="3517294"/>
            <a:ext cx="826402" cy="2"/>
          </a:xfrm>
          <a:prstGeom prst="curvedConnector4">
            <a:avLst>
              <a:gd name="adj1" fmla="val 590"/>
              <a:gd name="adj2" fmla="val 1143010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Conector: curvado 9">
            <a:extLst>
              <a:ext uri="{FF2B5EF4-FFF2-40B4-BE49-F238E27FC236}">
                <a16:creationId xmlns:a16="http://schemas.microsoft.com/office/drawing/2014/main" id="{1EDA9BDA-6FC4-48B3-BC12-9518C5613D94}"/>
              </a:ext>
            </a:extLst>
          </p:cNvPr>
          <p:cNvCxnSpPr>
            <a:cxnSpLocks/>
            <a:endCxn id="7" idx="0"/>
          </p:cNvCxnSpPr>
          <p:nvPr/>
        </p:nvCxnSpPr>
        <p:spPr>
          <a:xfrm rot="16200000" flipH="1">
            <a:off x="9206157" y="4657226"/>
            <a:ext cx="579373" cy="318967"/>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1">
            <a:extLst>
              <a:ext uri="{FF2B5EF4-FFF2-40B4-BE49-F238E27FC236}">
                <a16:creationId xmlns:a16="http://schemas.microsoft.com/office/drawing/2014/main" id="{EF7571ED-9234-4D17-8F16-C1C0F054FE87}"/>
              </a:ext>
            </a:extLst>
          </p:cNvPr>
          <p:cNvSpPr txBox="1">
            <a:spLocks noChangeArrowheads="1"/>
          </p:cNvSpPr>
          <p:nvPr/>
        </p:nvSpPr>
        <p:spPr bwMode="auto">
          <a:xfrm>
            <a:off x="1684338" y="2559050"/>
            <a:ext cx="4987925" cy="406400"/>
          </a:xfrm>
          <a:prstGeom prst="rect">
            <a:avLst/>
          </a:prstGeom>
          <a:noFill/>
          <a:ln w="9525">
            <a:solidFill>
              <a:srgbClr val="FF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000">
                <a:solidFill>
                  <a:schemeClr val="tx1"/>
                </a:solidFill>
                <a:latin typeface="Lucida Sans Typewriter" panose="020B0509030504030204" pitchFamily="49" charset="0"/>
              </a:rPr>
              <a:t>echo '&lt;h1&gt;Conociendo PHP&lt;/h1&gt;';</a:t>
            </a:r>
            <a:endParaRPr lang="es-ES" altLang="es-PA" sz="2000">
              <a:solidFill>
                <a:schemeClr val="tx1"/>
              </a:solidFill>
              <a:latin typeface="Lucida Sans Typewriter" panose="020B0509030504030204" pitchFamily="49" charset="0"/>
            </a:endParaRPr>
          </a:p>
        </p:txBody>
      </p:sp>
      <p:sp>
        <p:nvSpPr>
          <p:cNvPr id="80899" name="Text Box 12">
            <a:extLst>
              <a:ext uri="{FF2B5EF4-FFF2-40B4-BE49-F238E27FC236}">
                <a16:creationId xmlns:a16="http://schemas.microsoft.com/office/drawing/2014/main" id="{B8922486-A52F-4DC7-A693-1B7F3CE28189}"/>
              </a:ext>
            </a:extLst>
          </p:cNvPr>
          <p:cNvSpPr txBox="1">
            <a:spLocks noChangeArrowheads="1"/>
          </p:cNvSpPr>
          <p:nvPr/>
        </p:nvSpPr>
        <p:spPr bwMode="auto">
          <a:xfrm>
            <a:off x="1684338" y="2205038"/>
            <a:ext cx="1668462" cy="366712"/>
          </a:xfrm>
          <a:prstGeom prst="rect">
            <a:avLst/>
          </a:prstGeom>
          <a:solidFill>
            <a:srgbClr val="FF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a:solidFill>
                  <a:schemeClr val="bg1"/>
                </a:solidFill>
                <a:latin typeface="Lucida Sans" panose="020B0602030504020204" pitchFamily="34" charset="0"/>
              </a:rPr>
              <a:t>cabecera.php</a:t>
            </a:r>
            <a:endParaRPr lang="es-ES" altLang="es-PA">
              <a:solidFill>
                <a:schemeClr val="bg1"/>
              </a:solidFill>
              <a:latin typeface="Lucida Sans" panose="020B0602030504020204" pitchFamily="34" charset="0"/>
            </a:endParaRPr>
          </a:p>
        </p:txBody>
      </p:sp>
      <p:sp>
        <p:nvSpPr>
          <p:cNvPr id="80900" name="Text Box 13">
            <a:extLst>
              <a:ext uri="{FF2B5EF4-FFF2-40B4-BE49-F238E27FC236}">
                <a16:creationId xmlns:a16="http://schemas.microsoft.com/office/drawing/2014/main" id="{FA35E0A1-2C7B-457D-ADF4-31A623FAAC88}"/>
              </a:ext>
            </a:extLst>
          </p:cNvPr>
          <p:cNvSpPr txBox="1">
            <a:spLocks noChangeArrowheads="1"/>
          </p:cNvSpPr>
          <p:nvPr/>
        </p:nvSpPr>
        <p:spPr bwMode="auto">
          <a:xfrm>
            <a:off x="1703388" y="3422650"/>
            <a:ext cx="4968875" cy="406400"/>
          </a:xfrm>
          <a:prstGeom prst="rect">
            <a:avLst/>
          </a:prstGeom>
          <a:noFill/>
          <a:ln w="9525">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000">
                <a:solidFill>
                  <a:schemeClr val="tx1"/>
                </a:solidFill>
                <a:latin typeface="Lucida Sans Typewriter" panose="020B0509030504030204" pitchFamily="49" charset="0"/>
              </a:rPr>
              <a:t>echo 'Hola Mundo';</a:t>
            </a:r>
            <a:endParaRPr lang="es-ES" altLang="es-PA" sz="2000">
              <a:solidFill>
                <a:schemeClr val="tx1"/>
              </a:solidFill>
              <a:latin typeface="Lucida Sans Typewriter" panose="020B0509030504030204" pitchFamily="49" charset="0"/>
            </a:endParaRPr>
          </a:p>
        </p:txBody>
      </p:sp>
      <p:sp>
        <p:nvSpPr>
          <p:cNvPr id="80901" name="Text Box 14">
            <a:extLst>
              <a:ext uri="{FF2B5EF4-FFF2-40B4-BE49-F238E27FC236}">
                <a16:creationId xmlns:a16="http://schemas.microsoft.com/office/drawing/2014/main" id="{58BB454D-01E6-4BF4-8BC9-A90E982EB438}"/>
              </a:ext>
            </a:extLst>
          </p:cNvPr>
          <p:cNvSpPr txBox="1">
            <a:spLocks noChangeArrowheads="1"/>
          </p:cNvSpPr>
          <p:nvPr/>
        </p:nvSpPr>
        <p:spPr bwMode="auto">
          <a:xfrm>
            <a:off x="1703388" y="3068638"/>
            <a:ext cx="2170112" cy="366712"/>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a:solidFill>
                  <a:schemeClr val="bg1"/>
                </a:solidFill>
                <a:latin typeface="Lucida Sans" panose="020B0602030504020204" pitchFamily="34" charset="0"/>
              </a:rPr>
              <a:t>_hola_mundo.php</a:t>
            </a:r>
            <a:endParaRPr lang="es-ES" altLang="es-PA">
              <a:solidFill>
                <a:schemeClr val="bg1"/>
              </a:solidFill>
              <a:latin typeface="Lucida Sans" panose="020B0602030504020204" pitchFamily="34" charset="0"/>
            </a:endParaRPr>
          </a:p>
        </p:txBody>
      </p:sp>
      <p:sp>
        <p:nvSpPr>
          <p:cNvPr id="80902" name="Text Box 15">
            <a:extLst>
              <a:ext uri="{FF2B5EF4-FFF2-40B4-BE49-F238E27FC236}">
                <a16:creationId xmlns:a16="http://schemas.microsoft.com/office/drawing/2014/main" id="{1672B783-21F8-4F40-9722-4BA1A08ED791}"/>
              </a:ext>
            </a:extLst>
          </p:cNvPr>
          <p:cNvSpPr txBox="1">
            <a:spLocks noChangeArrowheads="1"/>
          </p:cNvSpPr>
          <p:nvPr/>
        </p:nvSpPr>
        <p:spPr bwMode="auto">
          <a:xfrm>
            <a:off x="1703388" y="4451350"/>
            <a:ext cx="5689600" cy="19304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000">
                <a:solidFill>
                  <a:schemeClr val="tx1"/>
                </a:solidFill>
                <a:latin typeface="Lucida Sans Typewriter" panose="020B0509030504030204" pitchFamily="49" charset="0"/>
              </a:rPr>
              <a:t>&lt;html&gt;</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&lt;body&gt;</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  </a:t>
            </a:r>
            <a:r>
              <a:rPr lang="en-US" altLang="es-PA" sz="2000">
                <a:solidFill>
                  <a:srgbClr val="FF0000"/>
                </a:solidFill>
                <a:latin typeface="Lucida Sans Typewriter" panose="020B0509030504030204" pitchFamily="49" charset="0"/>
              </a:rPr>
              <a:t>&lt;?php include 'cabecera.php';?&gt;</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  </a:t>
            </a:r>
            <a:r>
              <a:rPr lang="en-US" altLang="es-PA" sz="2000">
                <a:solidFill>
                  <a:schemeClr val="accent2"/>
                </a:solidFill>
                <a:latin typeface="Lucida Sans Typewriter" panose="020B0509030504030204" pitchFamily="49" charset="0"/>
              </a:rPr>
              <a:t>&lt;?php include '_hola_mundo.php';?&gt;</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&lt;/body&gt;</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&lt;/html&gt;</a:t>
            </a:r>
            <a:endParaRPr lang="es-ES" altLang="es-PA" sz="2000">
              <a:solidFill>
                <a:schemeClr val="tx1"/>
              </a:solidFill>
              <a:latin typeface="Lucida Sans Typewriter" panose="020B0509030504030204" pitchFamily="49" charset="0"/>
            </a:endParaRPr>
          </a:p>
        </p:txBody>
      </p:sp>
      <p:sp>
        <p:nvSpPr>
          <p:cNvPr id="80903" name="Text Box 16">
            <a:extLst>
              <a:ext uri="{FF2B5EF4-FFF2-40B4-BE49-F238E27FC236}">
                <a16:creationId xmlns:a16="http://schemas.microsoft.com/office/drawing/2014/main" id="{FFBD3912-C0D2-43C8-9D68-0CDD8EA420F4}"/>
              </a:ext>
            </a:extLst>
          </p:cNvPr>
          <p:cNvSpPr txBox="1">
            <a:spLocks noChangeArrowheads="1"/>
          </p:cNvSpPr>
          <p:nvPr/>
        </p:nvSpPr>
        <p:spPr bwMode="auto">
          <a:xfrm>
            <a:off x="1703388" y="4097338"/>
            <a:ext cx="2055812" cy="36671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a:solidFill>
                  <a:schemeClr val="bg1"/>
                </a:solidFill>
                <a:latin typeface="Lucida Sans" panose="020B0602030504020204" pitchFamily="34" charset="0"/>
              </a:rPr>
              <a:t>hola_mundo.php</a:t>
            </a:r>
            <a:endParaRPr lang="es-ES" altLang="es-PA">
              <a:solidFill>
                <a:schemeClr val="bg1"/>
              </a:solidFill>
              <a:latin typeface="Lucida Sans" panose="020B0602030504020204" pitchFamily="34" charset="0"/>
            </a:endParaRPr>
          </a:p>
        </p:txBody>
      </p:sp>
      <p:sp>
        <p:nvSpPr>
          <p:cNvPr id="80904" name="Rectangle 18">
            <a:extLst>
              <a:ext uri="{FF2B5EF4-FFF2-40B4-BE49-F238E27FC236}">
                <a16:creationId xmlns:a16="http://schemas.microsoft.com/office/drawing/2014/main" id="{CA437832-9F37-453D-B5F8-A4773EBCA7B8}"/>
              </a:ext>
            </a:extLst>
          </p:cNvPr>
          <p:cNvSpPr>
            <a:spLocks noChangeArrowheads="1"/>
          </p:cNvSpPr>
          <p:nvPr/>
        </p:nvSpPr>
        <p:spPr bwMode="auto">
          <a:xfrm>
            <a:off x="7969250" y="4425950"/>
            <a:ext cx="1655763" cy="194310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80905" name="Rectangle 19">
            <a:extLst>
              <a:ext uri="{FF2B5EF4-FFF2-40B4-BE49-F238E27FC236}">
                <a16:creationId xmlns:a16="http://schemas.microsoft.com/office/drawing/2014/main" id="{C5F0E87D-61A6-40BD-ADD7-29DB050F0F95}"/>
              </a:ext>
            </a:extLst>
          </p:cNvPr>
          <p:cNvSpPr>
            <a:spLocks noChangeArrowheads="1"/>
          </p:cNvSpPr>
          <p:nvPr/>
        </p:nvSpPr>
        <p:spPr bwMode="auto">
          <a:xfrm>
            <a:off x="8113713" y="3429000"/>
            <a:ext cx="1366837" cy="431800"/>
          </a:xfrm>
          <a:prstGeom prst="rect">
            <a:avLst/>
          </a:prstGeom>
          <a:solidFill>
            <a:srgbClr val="6666FF"/>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80906" name="Rectangle 20">
            <a:extLst>
              <a:ext uri="{FF2B5EF4-FFF2-40B4-BE49-F238E27FC236}">
                <a16:creationId xmlns:a16="http://schemas.microsoft.com/office/drawing/2014/main" id="{A50910AC-DDC3-4816-B991-518389E8FAAA}"/>
              </a:ext>
            </a:extLst>
          </p:cNvPr>
          <p:cNvSpPr>
            <a:spLocks noChangeArrowheads="1"/>
          </p:cNvSpPr>
          <p:nvPr/>
        </p:nvSpPr>
        <p:spPr bwMode="auto">
          <a:xfrm>
            <a:off x="8113713" y="2540000"/>
            <a:ext cx="1366837" cy="431800"/>
          </a:xfrm>
          <a:prstGeom prst="rect">
            <a:avLst/>
          </a:prstGeom>
          <a:solidFill>
            <a:srgbClr val="FF6699"/>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80907" name="Rectangle 21">
            <a:extLst>
              <a:ext uri="{FF2B5EF4-FFF2-40B4-BE49-F238E27FC236}">
                <a16:creationId xmlns:a16="http://schemas.microsoft.com/office/drawing/2014/main" id="{09514970-A075-4C26-9E7C-31BFB6706598}"/>
              </a:ext>
            </a:extLst>
          </p:cNvPr>
          <p:cNvSpPr>
            <a:spLocks noChangeArrowheads="1"/>
          </p:cNvSpPr>
          <p:nvPr/>
        </p:nvSpPr>
        <p:spPr bwMode="auto">
          <a:xfrm>
            <a:off x="8112125" y="5434013"/>
            <a:ext cx="1366838" cy="431800"/>
          </a:xfrm>
          <a:prstGeom prst="rect">
            <a:avLst/>
          </a:prstGeom>
          <a:solidFill>
            <a:srgbClr val="6666FF"/>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80908" name="Rectangle 22">
            <a:extLst>
              <a:ext uri="{FF2B5EF4-FFF2-40B4-BE49-F238E27FC236}">
                <a16:creationId xmlns:a16="http://schemas.microsoft.com/office/drawing/2014/main" id="{BEF5FFB8-4C6C-46B4-B7B6-D8942B7DC70A}"/>
              </a:ext>
            </a:extLst>
          </p:cNvPr>
          <p:cNvSpPr>
            <a:spLocks noChangeArrowheads="1"/>
          </p:cNvSpPr>
          <p:nvPr/>
        </p:nvSpPr>
        <p:spPr bwMode="auto">
          <a:xfrm>
            <a:off x="8112125" y="4929188"/>
            <a:ext cx="1366838" cy="431800"/>
          </a:xfrm>
          <a:prstGeom prst="rect">
            <a:avLst/>
          </a:prstGeom>
          <a:solidFill>
            <a:srgbClr val="FF6699"/>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80909" name="Título 2">
            <a:extLst>
              <a:ext uri="{FF2B5EF4-FFF2-40B4-BE49-F238E27FC236}">
                <a16:creationId xmlns:a16="http://schemas.microsoft.com/office/drawing/2014/main" id="{F1B73D0E-8A45-4E2F-BC06-622863CEBB32}"/>
              </a:ext>
            </a:extLst>
          </p:cNvPr>
          <p:cNvSpPr>
            <a:spLocks noGrp="1" noChangeArrowheads="1"/>
          </p:cNvSpPr>
          <p:nvPr>
            <p:ph type="title"/>
          </p:nvPr>
        </p:nvSpPr>
        <p:spPr/>
        <p:txBody>
          <a:bodyPr/>
          <a:lstStyle/>
          <a:p>
            <a:pPr eaLnBrk="1" hangingPunct="1"/>
            <a:r>
              <a:rPr lang="es-PA" altLang="es-PA"/>
              <a:t>Include en PHP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ítulo 1">
            <a:extLst>
              <a:ext uri="{FF2B5EF4-FFF2-40B4-BE49-F238E27FC236}">
                <a16:creationId xmlns:a16="http://schemas.microsoft.com/office/drawing/2014/main" id="{939D5A69-5632-43AA-BB5F-EAA0467FA72C}"/>
              </a:ext>
            </a:extLst>
          </p:cNvPr>
          <p:cNvSpPr>
            <a:spLocks noGrp="1" noChangeArrowheads="1"/>
          </p:cNvSpPr>
          <p:nvPr>
            <p:ph type="title"/>
          </p:nvPr>
        </p:nvSpPr>
        <p:spPr/>
        <p:txBody>
          <a:bodyPr/>
          <a:lstStyle/>
          <a:p>
            <a:pPr eaLnBrk="1" hangingPunct="1"/>
            <a:r>
              <a:rPr lang="es-PA" altLang="es-PA"/>
              <a:t>Versiones de PHP</a:t>
            </a:r>
          </a:p>
        </p:txBody>
      </p:sp>
      <p:graphicFrame>
        <p:nvGraphicFramePr>
          <p:cNvPr id="4" name="Tabla 3">
            <a:extLst>
              <a:ext uri="{FF2B5EF4-FFF2-40B4-BE49-F238E27FC236}">
                <a16:creationId xmlns:a16="http://schemas.microsoft.com/office/drawing/2014/main" id="{8FF83C55-3C7D-4610-8200-19CC517E1B4C}"/>
              </a:ext>
            </a:extLst>
          </p:cNvPr>
          <p:cNvGraphicFramePr>
            <a:graphicFrameLocks noGrp="1"/>
          </p:cNvGraphicFramePr>
          <p:nvPr/>
        </p:nvGraphicFramePr>
        <p:xfrm>
          <a:off x="6311900" y="4797425"/>
          <a:ext cx="5661025" cy="1828800"/>
        </p:xfrm>
        <a:graphic>
          <a:graphicData uri="http://schemas.openxmlformats.org/drawingml/2006/table">
            <a:tbl>
              <a:tblPr/>
              <a:tblGrid>
                <a:gridCol w="979972">
                  <a:extLst>
                    <a:ext uri="{9D8B030D-6E8A-4147-A177-3AD203B41FA5}">
                      <a16:colId xmlns:a16="http://schemas.microsoft.com/office/drawing/2014/main" val="20000"/>
                    </a:ext>
                  </a:extLst>
                </a:gridCol>
                <a:gridCol w="4681053">
                  <a:extLst>
                    <a:ext uri="{9D8B030D-6E8A-4147-A177-3AD203B41FA5}">
                      <a16:colId xmlns:a16="http://schemas.microsoft.com/office/drawing/2014/main" val="20001"/>
                    </a:ext>
                  </a:extLst>
                </a:gridCol>
              </a:tblGrid>
              <a:tr h="0">
                <a:tc>
                  <a:txBody>
                    <a:bodyPr/>
                    <a:lstStyle/>
                    <a:p>
                      <a:pPr algn="ctr"/>
                      <a:endParaRPr lang="es-PA" sz="1400" dirty="0">
                        <a:effectLst/>
                      </a:endParaRPr>
                    </a:p>
                  </a:txBody>
                  <a:tcPr marL="91450" marR="9145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PA" sz="1400">
                          <a:effectLst/>
                        </a:rPr>
                        <a:t>Significado</a:t>
                      </a:r>
                    </a:p>
                  </a:txBody>
                  <a:tcPr marL="91450" marR="9145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000"/>
                  </a:ext>
                </a:extLst>
              </a:tr>
              <a:tr h="0">
                <a:tc>
                  <a:txBody>
                    <a:bodyPr/>
                    <a:lstStyle/>
                    <a:p>
                      <a:r>
                        <a:rPr lang="es-PA" sz="1400">
                          <a:effectLst/>
                        </a:rPr>
                        <a:t>Rojo</a:t>
                      </a:r>
                    </a:p>
                  </a:txBody>
                  <a:tcPr marL="91450" marR="9145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A8072"/>
                    </a:solidFill>
                  </a:tcPr>
                </a:tc>
                <a:tc>
                  <a:txBody>
                    <a:bodyPr/>
                    <a:lstStyle/>
                    <a:p>
                      <a:r>
                        <a:rPr lang="es-PA" sz="1400">
                          <a:effectLst/>
                        </a:rPr>
                        <a:t>Versión antigua, sin soporte</a:t>
                      </a:r>
                    </a:p>
                  </a:txBody>
                  <a:tcPr marL="91450" marR="9145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1"/>
                  </a:ext>
                </a:extLst>
              </a:tr>
              <a:tr h="0">
                <a:tc>
                  <a:txBody>
                    <a:bodyPr/>
                    <a:lstStyle/>
                    <a:p>
                      <a:r>
                        <a:rPr lang="es-PA" sz="1400">
                          <a:effectLst/>
                        </a:rPr>
                        <a:t>Amarillo</a:t>
                      </a:r>
                    </a:p>
                  </a:txBody>
                  <a:tcPr marL="91450" marR="9145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CED77"/>
                    </a:solidFill>
                  </a:tcPr>
                </a:tc>
                <a:tc>
                  <a:txBody>
                    <a:bodyPr/>
                    <a:lstStyle/>
                    <a:p>
                      <a:r>
                        <a:rPr lang="es-PA" sz="1400" dirty="0">
                          <a:effectLst/>
                        </a:rPr>
                        <a:t>Con soporte para errores de seguridad</a:t>
                      </a:r>
                    </a:p>
                  </a:txBody>
                  <a:tcPr marL="91450" marR="9145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2"/>
                  </a:ext>
                </a:extLst>
              </a:tr>
              <a:tr h="0">
                <a:tc>
                  <a:txBody>
                    <a:bodyPr/>
                    <a:lstStyle/>
                    <a:p>
                      <a:r>
                        <a:rPr lang="es-PA" sz="1400">
                          <a:effectLst/>
                        </a:rPr>
                        <a:t>Verde</a:t>
                      </a:r>
                    </a:p>
                  </a:txBody>
                  <a:tcPr marL="91450" marR="9145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A0E75A"/>
                    </a:solidFill>
                  </a:tcPr>
                </a:tc>
                <a:tc>
                  <a:txBody>
                    <a:bodyPr/>
                    <a:lstStyle/>
                    <a:p>
                      <a:r>
                        <a:rPr lang="es-PA" sz="1400">
                          <a:effectLst/>
                        </a:rPr>
                        <a:t>Con soporte para errores generales y de seguridad</a:t>
                      </a:r>
                    </a:p>
                  </a:txBody>
                  <a:tcPr marL="91450" marR="9145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r h="0">
                <a:tc>
                  <a:txBody>
                    <a:bodyPr/>
                    <a:lstStyle/>
                    <a:p>
                      <a:r>
                        <a:rPr lang="es-PA" sz="1400">
                          <a:effectLst/>
                        </a:rPr>
                        <a:t>Azul</a:t>
                      </a:r>
                    </a:p>
                  </a:txBody>
                  <a:tcPr marL="91450" marR="9145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87CEEB"/>
                    </a:solidFill>
                  </a:tcPr>
                </a:tc>
                <a:tc>
                  <a:txBody>
                    <a:bodyPr/>
                    <a:lstStyle/>
                    <a:p>
                      <a:r>
                        <a:rPr lang="es-PA" sz="1400">
                          <a:effectLst/>
                        </a:rPr>
                        <a:t>Lanzamiento futuro</a:t>
                      </a:r>
                    </a:p>
                  </a:txBody>
                  <a:tcPr marL="91450" marR="9145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4"/>
                  </a:ext>
                </a:extLst>
              </a:tr>
              <a:tr h="0">
                <a:tc>
                  <a:txBody>
                    <a:bodyPr/>
                    <a:lstStyle/>
                    <a:p>
                      <a:r>
                        <a:rPr lang="es-PA" sz="1400" dirty="0">
                          <a:effectLst/>
                        </a:rPr>
                        <a:t>Rosa</a:t>
                      </a:r>
                    </a:p>
                  </a:txBody>
                  <a:tcPr marL="91450" marR="9145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FC0CB"/>
                    </a:solidFill>
                  </a:tcPr>
                </a:tc>
                <a:tc>
                  <a:txBody>
                    <a:bodyPr/>
                    <a:lstStyle/>
                    <a:p>
                      <a:r>
                        <a:rPr lang="es-PA" sz="1400" dirty="0">
                          <a:effectLst/>
                        </a:rPr>
                        <a:t>Lanzamiento Cancelado</a:t>
                      </a:r>
                    </a:p>
                  </a:txBody>
                  <a:tcPr marL="91450" marR="91450"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5"/>
                  </a:ext>
                </a:extLst>
              </a:tr>
            </a:tbl>
          </a:graphicData>
        </a:graphic>
      </p:graphicFrame>
      <p:sp>
        <p:nvSpPr>
          <p:cNvPr id="19482" name="Rectangle 1">
            <a:extLst>
              <a:ext uri="{FF2B5EF4-FFF2-40B4-BE49-F238E27FC236}">
                <a16:creationId xmlns:a16="http://schemas.microsoft.com/office/drawing/2014/main" id="{180C41CB-052E-43D1-A54B-F3FCA3F31ED0}"/>
              </a:ext>
            </a:extLst>
          </p:cNvPr>
          <p:cNvSpPr>
            <a:spLocks noChangeArrowheads="1"/>
          </p:cNvSpPr>
          <p:nvPr/>
        </p:nvSpPr>
        <p:spPr bwMode="auto">
          <a:xfrm>
            <a:off x="1155700" y="2940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br>
              <a:rPr lang="en-US" altLang="es-PA">
                <a:solidFill>
                  <a:schemeClr val="tx1"/>
                </a:solidFill>
              </a:rPr>
            </a:br>
            <a:endParaRPr lang="en-US" altLang="es-PA">
              <a:solidFill>
                <a:schemeClr val="tx1"/>
              </a:solidFill>
            </a:endParaRPr>
          </a:p>
        </p:txBody>
      </p:sp>
      <p:graphicFrame>
        <p:nvGraphicFramePr>
          <p:cNvPr id="7" name="Tabla 6">
            <a:extLst>
              <a:ext uri="{FF2B5EF4-FFF2-40B4-BE49-F238E27FC236}">
                <a16:creationId xmlns:a16="http://schemas.microsoft.com/office/drawing/2014/main" id="{BEC2DDDA-330C-4AF0-9BF1-BA09F991F55B}"/>
              </a:ext>
            </a:extLst>
          </p:cNvPr>
          <p:cNvGraphicFramePr>
            <a:graphicFrameLocks noGrp="1"/>
          </p:cNvGraphicFramePr>
          <p:nvPr>
            <p:extLst>
              <p:ext uri="{D42A27DB-BD31-4B8C-83A1-F6EECF244321}">
                <p14:modId xmlns:p14="http://schemas.microsoft.com/office/powerpoint/2010/main" val="3743990107"/>
              </p:ext>
            </p:extLst>
          </p:nvPr>
        </p:nvGraphicFramePr>
        <p:xfrm>
          <a:off x="557656" y="2348880"/>
          <a:ext cx="5543550" cy="3485485"/>
        </p:xfrm>
        <a:graphic>
          <a:graphicData uri="http://schemas.openxmlformats.org/drawingml/2006/table">
            <a:tbl>
              <a:tblPr/>
              <a:tblGrid>
                <a:gridCol w="1663065">
                  <a:extLst>
                    <a:ext uri="{9D8B030D-6E8A-4147-A177-3AD203B41FA5}">
                      <a16:colId xmlns:a16="http://schemas.microsoft.com/office/drawing/2014/main" val="20000"/>
                    </a:ext>
                  </a:extLst>
                </a:gridCol>
                <a:gridCol w="1995678">
                  <a:extLst>
                    <a:ext uri="{9D8B030D-6E8A-4147-A177-3AD203B41FA5}">
                      <a16:colId xmlns:a16="http://schemas.microsoft.com/office/drawing/2014/main" val="20001"/>
                    </a:ext>
                  </a:extLst>
                </a:gridCol>
                <a:gridCol w="1884807">
                  <a:extLst>
                    <a:ext uri="{9D8B030D-6E8A-4147-A177-3AD203B41FA5}">
                      <a16:colId xmlns:a16="http://schemas.microsoft.com/office/drawing/2014/main" val="20002"/>
                    </a:ext>
                  </a:extLst>
                </a:gridCol>
              </a:tblGrid>
              <a:tr h="775796">
                <a:tc>
                  <a:txBody>
                    <a:bodyPr/>
                    <a:lstStyle/>
                    <a:p>
                      <a:pPr algn="ctr"/>
                      <a:r>
                        <a:rPr lang="es-PA" sz="2000" b="1" dirty="0">
                          <a:effectLst/>
                        </a:rPr>
                        <a:t>Versión</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PA" sz="2000" b="1" dirty="0">
                          <a:effectLst/>
                        </a:rPr>
                        <a:t>Fecha de lanzamiento</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s-PA" sz="2000" b="1" dirty="0">
                          <a:effectLst/>
                        </a:rPr>
                        <a:t>Fin de soporte</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a16="http://schemas.microsoft.com/office/drawing/2014/main" val="10000"/>
                  </a:ext>
                </a:extLst>
              </a:tr>
              <a:tr h="456351">
                <a:tc>
                  <a:txBody>
                    <a:bodyPr/>
                    <a:lstStyle/>
                    <a:p>
                      <a:pPr algn="ctr"/>
                      <a:r>
                        <a:rPr lang="es-PA" sz="2000" b="1" dirty="0">
                          <a:effectLst/>
                        </a:rPr>
                        <a:t>1.0 - 5.6</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A8072"/>
                    </a:solidFill>
                  </a:tcPr>
                </a:tc>
                <a:tc>
                  <a:txBody>
                    <a:bodyPr/>
                    <a:lstStyle/>
                    <a:p>
                      <a:r>
                        <a:rPr lang="es-PA" sz="2000" dirty="0">
                          <a:effectLst/>
                        </a:rPr>
                        <a:t>08-06-1995</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PA" sz="2000" dirty="0">
                          <a:effectLst/>
                        </a:rPr>
                        <a:t>31-12-2018</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1"/>
                  </a:ext>
                </a:extLst>
              </a:tr>
              <a:tr h="456351">
                <a:tc>
                  <a:txBody>
                    <a:bodyPr/>
                    <a:lstStyle/>
                    <a:p>
                      <a:pPr algn="ctr"/>
                      <a:r>
                        <a:rPr lang="es-PA" sz="2000" b="1" dirty="0">
                          <a:effectLst/>
                        </a:rPr>
                        <a:t>6.X</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FB3C0"/>
                    </a:solidFill>
                  </a:tcPr>
                </a:tc>
                <a:tc>
                  <a:txBody>
                    <a:bodyPr/>
                    <a:lstStyle/>
                    <a:p>
                      <a:r>
                        <a:rPr lang="es-PA" sz="2000" dirty="0">
                          <a:effectLst/>
                        </a:rPr>
                        <a:t>-</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PA" sz="2000" dirty="0">
                          <a:effectLst/>
                        </a:rPr>
                        <a:t>-</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3"/>
                  </a:ext>
                </a:extLst>
              </a:tr>
              <a:tr h="456351">
                <a:tc>
                  <a:txBody>
                    <a:bodyPr/>
                    <a:lstStyle/>
                    <a:p>
                      <a:pPr algn="ctr"/>
                      <a:r>
                        <a:rPr lang="es-PA" sz="2000" b="1" dirty="0">
                          <a:effectLst/>
                        </a:rPr>
                        <a:t>7.0</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A8072"/>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PA" sz="2000" dirty="0">
                          <a:effectLst/>
                        </a:rPr>
                        <a:t>03-11-2015</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PA" sz="2000" dirty="0">
                          <a:effectLst/>
                        </a:rPr>
                        <a:t>03-11-2018</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185530823"/>
                  </a:ext>
                </a:extLst>
              </a:tr>
              <a:tr h="447836">
                <a:tc>
                  <a:txBody>
                    <a:bodyPr/>
                    <a:lstStyle/>
                    <a:p>
                      <a:pPr algn="ctr"/>
                      <a:r>
                        <a:rPr lang="es-PA" sz="2000" b="1" dirty="0">
                          <a:effectLst/>
                        </a:rPr>
                        <a:t>7.1</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CED77"/>
                    </a:solidFill>
                  </a:tcPr>
                </a:tc>
                <a:tc>
                  <a:txBody>
                    <a:bodyPr/>
                    <a:lstStyle/>
                    <a:p>
                      <a:r>
                        <a:rPr lang="es-PA" sz="2000" dirty="0">
                          <a:effectLst/>
                        </a:rPr>
                        <a:t>01-12-2016</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s-PA" sz="2000" dirty="0">
                          <a:effectLst/>
                        </a:rPr>
                        <a:t>01-12-2019</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10004"/>
                  </a:ext>
                </a:extLst>
              </a:tr>
              <a:tr h="446400">
                <a:tc>
                  <a:txBody>
                    <a:bodyPr/>
                    <a:lstStyle/>
                    <a:p>
                      <a:pPr algn="ctr"/>
                      <a:r>
                        <a:rPr lang="es-PA" sz="2000" b="1" dirty="0">
                          <a:effectLst/>
                        </a:rPr>
                        <a:t>7.2</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A0E75A"/>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PA" sz="2000" kern="1200" dirty="0">
                          <a:solidFill>
                            <a:schemeClr val="tx1"/>
                          </a:solidFill>
                          <a:effectLst/>
                          <a:latin typeface="+mn-lt"/>
                          <a:ea typeface="+mn-ea"/>
                          <a:cs typeface="+mn-cs"/>
                        </a:rPr>
                        <a:t>30-11-2017</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PA" sz="2000" kern="1200" dirty="0">
                          <a:solidFill>
                            <a:schemeClr val="tx1"/>
                          </a:solidFill>
                          <a:effectLst/>
                          <a:latin typeface="+mn-lt"/>
                          <a:ea typeface="+mn-ea"/>
                          <a:cs typeface="+mn-cs"/>
                        </a:rPr>
                        <a:t>30-11-2020</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707167267"/>
                  </a:ext>
                </a:extLst>
              </a:tr>
              <a:tr h="446400">
                <a:tc>
                  <a:txBody>
                    <a:bodyPr/>
                    <a:lstStyle/>
                    <a:p>
                      <a:pPr algn="ctr"/>
                      <a:r>
                        <a:rPr lang="es-PA" sz="2000" b="1" dirty="0">
                          <a:effectLst/>
                        </a:rPr>
                        <a:t>7.3</a:t>
                      </a:r>
                    </a:p>
                  </a:txBody>
                  <a:tcPr marL="91422" marR="91422" marT="45716" marB="45716"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A0E75A"/>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PA" sz="2000" kern="1200" dirty="0">
                          <a:solidFill>
                            <a:schemeClr val="tx1"/>
                          </a:solidFill>
                          <a:effectLst/>
                          <a:latin typeface="+mn-lt"/>
                          <a:ea typeface="+mn-ea"/>
                          <a:cs typeface="+mn-cs"/>
                        </a:rPr>
                        <a:t>06-12-2018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PA" sz="2000" kern="1200" dirty="0">
                          <a:solidFill>
                            <a:schemeClr val="tx1"/>
                          </a:solidFill>
                          <a:effectLst/>
                          <a:latin typeface="+mn-lt"/>
                          <a:ea typeface="+mn-ea"/>
                          <a:cs typeface="+mn-cs"/>
                        </a:rPr>
                        <a:t>06-12-2021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500480588"/>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3">
            <a:extLst>
              <a:ext uri="{FF2B5EF4-FFF2-40B4-BE49-F238E27FC236}">
                <a16:creationId xmlns:a16="http://schemas.microsoft.com/office/drawing/2014/main" id="{931A48B1-B890-47F3-97AB-B2E01BF6C928}"/>
              </a:ext>
            </a:extLst>
          </p:cNvPr>
          <p:cNvSpPr txBox="1">
            <a:spLocks noChangeArrowheads="1"/>
          </p:cNvSpPr>
          <p:nvPr/>
        </p:nvSpPr>
        <p:spPr bwMode="auto">
          <a:xfrm>
            <a:off x="2116138" y="2584450"/>
            <a:ext cx="4987925" cy="1016000"/>
          </a:xfrm>
          <a:prstGeom prst="rect">
            <a:avLst/>
          </a:prstGeom>
          <a:noFill/>
          <a:ln w="9525">
            <a:solidFill>
              <a:srgbClr val="FF66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000">
                <a:solidFill>
                  <a:schemeClr val="tx1"/>
                </a:solidFill>
                <a:latin typeface="Lucida Sans Typewriter" panose="020B0509030504030204" pitchFamily="49" charset="0"/>
              </a:rPr>
              <a:t>function hola() {</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  return '¡Hola Mundo!';</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a:t>
            </a:r>
            <a:endParaRPr lang="es-ES" altLang="es-PA" sz="2000">
              <a:solidFill>
                <a:schemeClr val="tx1"/>
              </a:solidFill>
              <a:latin typeface="Lucida Sans Typewriter" panose="020B0509030504030204" pitchFamily="49" charset="0"/>
            </a:endParaRPr>
          </a:p>
        </p:txBody>
      </p:sp>
      <p:sp>
        <p:nvSpPr>
          <p:cNvPr id="82947" name="Text Box 4">
            <a:extLst>
              <a:ext uri="{FF2B5EF4-FFF2-40B4-BE49-F238E27FC236}">
                <a16:creationId xmlns:a16="http://schemas.microsoft.com/office/drawing/2014/main" id="{5303F9DC-66A6-461B-8522-BF5C33A3AAD7}"/>
              </a:ext>
            </a:extLst>
          </p:cNvPr>
          <p:cNvSpPr txBox="1">
            <a:spLocks noChangeArrowheads="1"/>
          </p:cNvSpPr>
          <p:nvPr/>
        </p:nvSpPr>
        <p:spPr bwMode="auto">
          <a:xfrm>
            <a:off x="2116138" y="2230438"/>
            <a:ext cx="1762125" cy="366712"/>
          </a:xfrm>
          <a:prstGeom prst="rect">
            <a:avLst/>
          </a:prstGeom>
          <a:solidFill>
            <a:srgbClr val="FF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a:solidFill>
                  <a:schemeClr val="bg1"/>
                </a:solidFill>
                <a:latin typeface="Lucida Sans" panose="020B0602030504020204" pitchFamily="34" charset="0"/>
              </a:rPr>
              <a:t>funciones.php</a:t>
            </a:r>
            <a:endParaRPr lang="es-ES" altLang="es-PA">
              <a:solidFill>
                <a:schemeClr val="bg1"/>
              </a:solidFill>
              <a:latin typeface="Lucida Sans" panose="020B0602030504020204" pitchFamily="34" charset="0"/>
            </a:endParaRPr>
          </a:p>
        </p:txBody>
      </p:sp>
      <p:sp>
        <p:nvSpPr>
          <p:cNvPr id="82948" name="Text Box 5">
            <a:extLst>
              <a:ext uri="{FF2B5EF4-FFF2-40B4-BE49-F238E27FC236}">
                <a16:creationId xmlns:a16="http://schemas.microsoft.com/office/drawing/2014/main" id="{9EB53D7D-2B33-490E-BCB8-F2B493CD0D64}"/>
              </a:ext>
            </a:extLst>
          </p:cNvPr>
          <p:cNvSpPr txBox="1">
            <a:spLocks noChangeArrowheads="1"/>
          </p:cNvSpPr>
          <p:nvPr/>
        </p:nvSpPr>
        <p:spPr bwMode="auto">
          <a:xfrm>
            <a:off x="2135188" y="4102100"/>
            <a:ext cx="4968875" cy="406400"/>
          </a:xfrm>
          <a:prstGeom prst="rect">
            <a:avLst/>
          </a:prstGeom>
          <a:noFill/>
          <a:ln w="9525">
            <a:solidFill>
              <a:srgbClr val="66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000">
                <a:solidFill>
                  <a:schemeClr val="tx1"/>
                </a:solidFill>
                <a:latin typeface="Lucida Sans Typewriter" panose="020B0509030504030204" pitchFamily="49" charset="0"/>
              </a:rPr>
              <a:t>echo hola();</a:t>
            </a:r>
            <a:endParaRPr lang="es-ES" altLang="es-PA" sz="2000">
              <a:solidFill>
                <a:schemeClr val="tx1"/>
              </a:solidFill>
              <a:latin typeface="Lucida Sans Typewriter" panose="020B0509030504030204" pitchFamily="49" charset="0"/>
            </a:endParaRPr>
          </a:p>
        </p:txBody>
      </p:sp>
      <p:sp>
        <p:nvSpPr>
          <p:cNvPr id="82949" name="Text Box 6">
            <a:extLst>
              <a:ext uri="{FF2B5EF4-FFF2-40B4-BE49-F238E27FC236}">
                <a16:creationId xmlns:a16="http://schemas.microsoft.com/office/drawing/2014/main" id="{DF60DB8A-2B7A-49A6-B3EF-6F02E2E4A6E2}"/>
              </a:ext>
            </a:extLst>
          </p:cNvPr>
          <p:cNvSpPr txBox="1">
            <a:spLocks noChangeArrowheads="1"/>
          </p:cNvSpPr>
          <p:nvPr/>
        </p:nvSpPr>
        <p:spPr bwMode="auto">
          <a:xfrm>
            <a:off x="2135188" y="3748088"/>
            <a:ext cx="2170112" cy="366712"/>
          </a:xfrm>
          <a:prstGeom prst="rect">
            <a:avLst/>
          </a:prstGeom>
          <a:solidFill>
            <a:srgbClr val="66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a:solidFill>
                  <a:schemeClr val="bg1"/>
                </a:solidFill>
                <a:latin typeface="Lucida Sans" panose="020B0602030504020204" pitchFamily="34" charset="0"/>
              </a:rPr>
              <a:t>_hola_mundo.php</a:t>
            </a:r>
            <a:endParaRPr lang="es-ES" altLang="es-PA">
              <a:solidFill>
                <a:schemeClr val="bg1"/>
              </a:solidFill>
              <a:latin typeface="Lucida Sans" panose="020B0602030504020204" pitchFamily="34" charset="0"/>
            </a:endParaRPr>
          </a:p>
        </p:txBody>
      </p:sp>
      <p:sp>
        <p:nvSpPr>
          <p:cNvPr id="82950" name="Text Box 7">
            <a:extLst>
              <a:ext uri="{FF2B5EF4-FFF2-40B4-BE49-F238E27FC236}">
                <a16:creationId xmlns:a16="http://schemas.microsoft.com/office/drawing/2014/main" id="{DB11FCD4-29DD-4E1F-892F-2215D1AA3A12}"/>
              </a:ext>
            </a:extLst>
          </p:cNvPr>
          <p:cNvSpPr txBox="1">
            <a:spLocks noChangeArrowheads="1"/>
          </p:cNvSpPr>
          <p:nvPr/>
        </p:nvSpPr>
        <p:spPr bwMode="auto">
          <a:xfrm>
            <a:off x="2135188" y="4883150"/>
            <a:ext cx="5689600" cy="19304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sz="2000">
                <a:solidFill>
                  <a:schemeClr val="tx1"/>
                </a:solidFill>
                <a:latin typeface="Lucida Sans Typewriter" panose="020B0509030504030204" pitchFamily="49" charset="0"/>
              </a:rPr>
              <a:t>&lt;html&gt;</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&lt;body&gt;</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  </a:t>
            </a:r>
            <a:r>
              <a:rPr lang="en-US" altLang="es-PA" sz="2000">
                <a:solidFill>
                  <a:srgbClr val="FF0000"/>
                </a:solidFill>
                <a:latin typeface="Lucida Sans Typewriter" panose="020B0509030504030204" pitchFamily="49" charset="0"/>
              </a:rPr>
              <a:t>&lt;?php require('funciones.php');?&gt;</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  </a:t>
            </a:r>
            <a:r>
              <a:rPr lang="en-US" altLang="es-PA" sz="2000">
                <a:solidFill>
                  <a:schemeClr val="accent2"/>
                </a:solidFill>
                <a:latin typeface="Lucida Sans Typewriter" panose="020B0509030504030204" pitchFamily="49" charset="0"/>
              </a:rPr>
              <a:t>&lt;?php include '_hola_mundo.php';?&gt;</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&lt;/body&gt;</a:t>
            </a:r>
          </a:p>
          <a:p>
            <a:pPr eaLnBrk="1" hangingPunct="1">
              <a:spcBef>
                <a:spcPct val="0"/>
              </a:spcBef>
              <a:buClrTx/>
              <a:buSzTx/>
              <a:buFontTx/>
              <a:buNone/>
            </a:pPr>
            <a:r>
              <a:rPr lang="en-US" altLang="es-PA" sz="2000">
                <a:solidFill>
                  <a:schemeClr val="tx1"/>
                </a:solidFill>
                <a:latin typeface="Lucida Sans Typewriter" panose="020B0509030504030204" pitchFamily="49" charset="0"/>
              </a:rPr>
              <a:t>&lt;/html&gt;</a:t>
            </a:r>
            <a:endParaRPr lang="es-ES" altLang="es-PA" sz="2000">
              <a:solidFill>
                <a:schemeClr val="tx1"/>
              </a:solidFill>
              <a:latin typeface="Lucida Sans Typewriter" panose="020B0509030504030204" pitchFamily="49" charset="0"/>
            </a:endParaRPr>
          </a:p>
        </p:txBody>
      </p:sp>
      <p:sp>
        <p:nvSpPr>
          <p:cNvPr id="82951" name="Text Box 8">
            <a:extLst>
              <a:ext uri="{FF2B5EF4-FFF2-40B4-BE49-F238E27FC236}">
                <a16:creationId xmlns:a16="http://schemas.microsoft.com/office/drawing/2014/main" id="{ACB1557D-3486-4E39-BF3D-BDFEBAFAB48A}"/>
              </a:ext>
            </a:extLst>
          </p:cNvPr>
          <p:cNvSpPr txBox="1">
            <a:spLocks noChangeArrowheads="1"/>
          </p:cNvSpPr>
          <p:nvPr/>
        </p:nvSpPr>
        <p:spPr bwMode="auto">
          <a:xfrm>
            <a:off x="2135188" y="4529138"/>
            <a:ext cx="2055812" cy="36671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a:solidFill>
                  <a:schemeClr val="bg1"/>
                </a:solidFill>
                <a:latin typeface="Lucida Sans" panose="020B0602030504020204" pitchFamily="34" charset="0"/>
              </a:rPr>
              <a:t>hola_mundo.php</a:t>
            </a:r>
            <a:endParaRPr lang="es-ES" altLang="es-PA">
              <a:solidFill>
                <a:schemeClr val="bg1"/>
              </a:solidFill>
              <a:latin typeface="Lucida Sans" panose="020B0602030504020204" pitchFamily="34" charset="0"/>
            </a:endParaRPr>
          </a:p>
        </p:txBody>
      </p:sp>
      <p:sp>
        <p:nvSpPr>
          <p:cNvPr id="82952" name="Rectangle 9">
            <a:extLst>
              <a:ext uri="{FF2B5EF4-FFF2-40B4-BE49-F238E27FC236}">
                <a16:creationId xmlns:a16="http://schemas.microsoft.com/office/drawing/2014/main" id="{67EEB819-1FEF-4F47-958F-07C455F40535}"/>
              </a:ext>
            </a:extLst>
          </p:cNvPr>
          <p:cNvSpPr>
            <a:spLocks noChangeArrowheads="1"/>
          </p:cNvSpPr>
          <p:nvPr/>
        </p:nvSpPr>
        <p:spPr bwMode="auto">
          <a:xfrm>
            <a:off x="8401050" y="4870450"/>
            <a:ext cx="1655763" cy="1943100"/>
          </a:xfrm>
          <a:prstGeom prst="rect">
            <a:avLst/>
          </a:prstGeom>
          <a:noFill/>
          <a:ln w="38100">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82953" name="Rectangle 10">
            <a:extLst>
              <a:ext uri="{FF2B5EF4-FFF2-40B4-BE49-F238E27FC236}">
                <a16:creationId xmlns:a16="http://schemas.microsoft.com/office/drawing/2014/main" id="{C77BB8CE-10F1-4229-A5E4-F1E44E32214D}"/>
              </a:ext>
            </a:extLst>
          </p:cNvPr>
          <p:cNvSpPr>
            <a:spLocks noChangeArrowheads="1"/>
          </p:cNvSpPr>
          <p:nvPr/>
        </p:nvSpPr>
        <p:spPr bwMode="auto">
          <a:xfrm>
            <a:off x="8545513" y="4076700"/>
            <a:ext cx="1366837" cy="431800"/>
          </a:xfrm>
          <a:prstGeom prst="rect">
            <a:avLst/>
          </a:prstGeom>
          <a:solidFill>
            <a:srgbClr val="6666FF"/>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82954" name="Rectangle 11">
            <a:extLst>
              <a:ext uri="{FF2B5EF4-FFF2-40B4-BE49-F238E27FC236}">
                <a16:creationId xmlns:a16="http://schemas.microsoft.com/office/drawing/2014/main" id="{6EDBFAC2-785C-4B66-BF29-725C02BC6354}"/>
              </a:ext>
            </a:extLst>
          </p:cNvPr>
          <p:cNvSpPr>
            <a:spLocks noChangeArrowheads="1"/>
          </p:cNvSpPr>
          <p:nvPr/>
        </p:nvSpPr>
        <p:spPr bwMode="auto">
          <a:xfrm>
            <a:off x="8545513" y="2565400"/>
            <a:ext cx="1366837" cy="431800"/>
          </a:xfrm>
          <a:prstGeom prst="rect">
            <a:avLst/>
          </a:prstGeom>
          <a:solidFill>
            <a:srgbClr val="FF6699"/>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82955" name="Rectangle 12">
            <a:extLst>
              <a:ext uri="{FF2B5EF4-FFF2-40B4-BE49-F238E27FC236}">
                <a16:creationId xmlns:a16="http://schemas.microsoft.com/office/drawing/2014/main" id="{A5565D00-279D-497A-AB4B-BE63A2AB0976}"/>
              </a:ext>
            </a:extLst>
          </p:cNvPr>
          <p:cNvSpPr>
            <a:spLocks noChangeArrowheads="1"/>
          </p:cNvSpPr>
          <p:nvPr/>
        </p:nvSpPr>
        <p:spPr bwMode="auto">
          <a:xfrm>
            <a:off x="8543925" y="5878513"/>
            <a:ext cx="1366838" cy="431800"/>
          </a:xfrm>
          <a:prstGeom prst="rect">
            <a:avLst/>
          </a:prstGeom>
          <a:solidFill>
            <a:srgbClr val="6666FF"/>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82956" name="Rectangle 13">
            <a:extLst>
              <a:ext uri="{FF2B5EF4-FFF2-40B4-BE49-F238E27FC236}">
                <a16:creationId xmlns:a16="http://schemas.microsoft.com/office/drawing/2014/main" id="{2307ACCE-EE6A-4F0C-9ED8-E879AAE06BAC}"/>
              </a:ext>
            </a:extLst>
          </p:cNvPr>
          <p:cNvSpPr>
            <a:spLocks noChangeArrowheads="1"/>
          </p:cNvSpPr>
          <p:nvPr/>
        </p:nvSpPr>
        <p:spPr bwMode="auto">
          <a:xfrm>
            <a:off x="8543925" y="5373688"/>
            <a:ext cx="1366838" cy="431800"/>
          </a:xfrm>
          <a:prstGeom prst="rect">
            <a:avLst/>
          </a:prstGeom>
          <a:solidFill>
            <a:srgbClr val="FF6699"/>
          </a:solidFill>
          <a:ln>
            <a:noFill/>
          </a:ln>
          <a:effectLst/>
          <a:extLs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82957" name="Título 2">
            <a:extLst>
              <a:ext uri="{FF2B5EF4-FFF2-40B4-BE49-F238E27FC236}">
                <a16:creationId xmlns:a16="http://schemas.microsoft.com/office/drawing/2014/main" id="{C59B71E4-8AFC-403B-80C3-CD97AD534723}"/>
              </a:ext>
            </a:extLst>
          </p:cNvPr>
          <p:cNvSpPr>
            <a:spLocks noGrp="1" noChangeArrowheads="1"/>
          </p:cNvSpPr>
          <p:nvPr>
            <p:ph type="title"/>
          </p:nvPr>
        </p:nvSpPr>
        <p:spPr/>
        <p:txBody>
          <a:bodyPr/>
          <a:lstStyle/>
          <a:p>
            <a:pPr eaLnBrk="1" hangingPunct="1"/>
            <a:r>
              <a:rPr lang="es-PA" altLang="es-PA"/>
              <a:t>Require en PHP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70" name="Text Box 14">
            <a:extLst>
              <a:ext uri="{FF2B5EF4-FFF2-40B4-BE49-F238E27FC236}">
                <a16:creationId xmlns:a16="http://schemas.microsoft.com/office/drawing/2014/main" id="{CE61AF85-E743-4113-9A9F-7407CCC91A7D}"/>
              </a:ext>
            </a:extLst>
          </p:cNvPr>
          <p:cNvSpPr txBox="1">
            <a:spLocks noChangeArrowheads="1"/>
          </p:cNvSpPr>
          <p:nvPr/>
        </p:nvSpPr>
        <p:spPr bwMode="auto">
          <a:xfrm>
            <a:off x="839788" y="2781300"/>
            <a:ext cx="10080625" cy="352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fontAlgn="auto" hangingPunct="1">
              <a:lnSpc>
                <a:spcPct val="90000"/>
              </a:lnSpc>
              <a:spcBef>
                <a:spcPts val="1000"/>
              </a:spcBef>
              <a:spcAft>
                <a:spcPct val="20000"/>
              </a:spcAft>
              <a:buClr>
                <a:schemeClr val="accent1"/>
              </a:buClr>
              <a:buSzPct val="80000"/>
              <a:buFont typeface="Wingdings 3" charset="2"/>
              <a:buChar char=""/>
              <a:defRPr/>
            </a:pPr>
            <a:r>
              <a:rPr lang="en-US" altLang="es-PA" sz="2000" dirty="0">
                <a:solidFill>
                  <a:schemeClr val="tx1">
                    <a:lumMod val="75000"/>
                    <a:lumOff val="25000"/>
                  </a:schemeClr>
                </a:solidFill>
                <a:latin typeface="+mn-lt"/>
              </a:rPr>
              <a:t>include() y require() son </a:t>
            </a:r>
            <a:r>
              <a:rPr lang="en-US" altLang="es-PA" sz="2000" dirty="0" err="1">
                <a:solidFill>
                  <a:schemeClr val="tx1">
                    <a:lumMod val="75000"/>
                    <a:lumOff val="25000"/>
                  </a:schemeClr>
                </a:solidFill>
                <a:latin typeface="+mn-lt"/>
              </a:rPr>
              <a:t>similares</a:t>
            </a:r>
            <a:r>
              <a:rPr lang="en-US" altLang="es-PA" sz="2000" dirty="0">
                <a:solidFill>
                  <a:schemeClr val="tx1">
                    <a:lumMod val="75000"/>
                    <a:lumOff val="25000"/>
                  </a:schemeClr>
                </a:solidFill>
                <a:latin typeface="+mn-lt"/>
              </a:rPr>
              <a:t>, la </a:t>
            </a:r>
            <a:r>
              <a:rPr lang="en-US" altLang="es-PA" sz="2000" dirty="0" err="1">
                <a:solidFill>
                  <a:schemeClr val="tx1">
                    <a:lumMod val="75000"/>
                    <a:lumOff val="25000"/>
                  </a:schemeClr>
                </a:solidFill>
                <a:latin typeface="+mn-lt"/>
              </a:rPr>
              <a:t>diferencia</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es</a:t>
            </a:r>
            <a:r>
              <a:rPr lang="en-US" altLang="es-PA" sz="2000" dirty="0">
                <a:solidFill>
                  <a:schemeClr val="tx1">
                    <a:lumMod val="75000"/>
                    <a:lumOff val="25000"/>
                  </a:schemeClr>
                </a:solidFill>
                <a:latin typeface="+mn-lt"/>
              </a:rPr>
              <a:t> que:</a:t>
            </a:r>
          </a:p>
          <a:p>
            <a:pPr lvl="1" eaLnBrk="1" fontAlgn="auto" hangingPunct="1">
              <a:lnSpc>
                <a:spcPct val="90000"/>
              </a:lnSpc>
              <a:spcBef>
                <a:spcPts val="1000"/>
              </a:spcBef>
              <a:spcAft>
                <a:spcPct val="20000"/>
              </a:spcAft>
              <a:buClr>
                <a:schemeClr val="accent1"/>
              </a:buClr>
              <a:buSzPct val="80000"/>
              <a:buFont typeface="Wingdings 3" charset="2"/>
              <a:buChar char=""/>
              <a:defRPr/>
            </a:pPr>
            <a:r>
              <a:rPr lang="es-MX" dirty="0" err="1">
                <a:solidFill>
                  <a:schemeClr val="tx1">
                    <a:lumMod val="75000"/>
                    <a:lumOff val="25000"/>
                  </a:schemeClr>
                </a:solidFill>
                <a:latin typeface="+mn-lt"/>
              </a:rPr>
              <a:t>Include</a:t>
            </a:r>
            <a:r>
              <a:rPr lang="es-MX" dirty="0">
                <a:solidFill>
                  <a:schemeClr val="tx1">
                    <a:lumMod val="75000"/>
                    <a:lumOff val="25000"/>
                  </a:schemeClr>
                </a:solidFill>
                <a:latin typeface="+mn-lt"/>
              </a:rPr>
              <a:t> () - inserta en nuestro script un código procedente de otro archivo, si no existe dicho archivo o si no contiene algún tipo de error nos mostrará ‘</a:t>
            </a:r>
            <a:r>
              <a:rPr lang="es-MX" dirty="0" err="1">
                <a:solidFill>
                  <a:schemeClr val="tx1">
                    <a:lumMod val="75000"/>
                    <a:lumOff val="25000"/>
                  </a:schemeClr>
                </a:solidFill>
                <a:latin typeface="+mn-lt"/>
              </a:rPr>
              <a:t>warning</a:t>
            </a:r>
            <a:r>
              <a:rPr lang="es-MX" dirty="0">
                <a:solidFill>
                  <a:schemeClr val="tx1">
                    <a:lumMod val="75000"/>
                    <a:lumOff val="25000"/>
                  </a:schemeClr>
                </a:solidFill>
                <a:latin typeface="+mn-lt"/>
              </a:rPr>
              <a:t>’ por pantalla y el script seguirá ejecutándose.</a:t>
            </a:r>
          </a:p>
          <a:p>
            <a:pPr lvl="1" eaLnBrk="1" fontAlgn="auto" hangingPunct="1">
              <a:lnSpc>
                <a:spcPct val="90000"/>
              </a:lnSpc>
              <a:spcBef>
                <a:spcPts val="1000"/>
              </a:spcBef>
              <a:spcAft>
                <a:spcPct val="20000"/>
              </a:spcAft>
              <a:buClr>
                <a:schemeClr val="accent1"/>
              </a:buClr>
              <a:buSzPct val="80000"/>
              <a:buFont typeface="Wingdings 3" charset="2"/>
              <a:buChar char=""/>
              <a:defRPr/>
            </a:pPr>
            <a:r>
              <a:rPr lang="es-MX" dirty="0" err="1">
                <a:solidFill>
                  <a:schemeClr val="tx1">
                    <a:lumMod val="75000"/>
                    <a:lumOff val="25000"/>
                  </a:schemeClr>
                </a:solidFill>
                <a:latin typeface="+mn-lt"/>
              </a:rPr>
              <a:t>Require</a:t>
            </a:r>
            <a:r>
              <a:rPr lang="es-MX" dirty="0">
                <a:solidFill>
                  <a:schemeClr val="tx1">
                    <a:lumMod val="75000"/>
                    <a:lumOff val="25000"/>
                  </a:schemeClr>
                </a:solidFill>
                <a:latin typeface="+mn-lt"/>
              </a:rPr>
              <a:t> () -hace la misma operación que </a:t>
            </a:r>
            <a:r>
              <a:rPr lang="es-MX" dirty="0" err="1">
                <a:solidFill>
                  <a:schemeClr val="tx1">
                    <a:lumMod val="75000"/>
                    <a:lumOff val="25000"/>
                  </a:schemeClr>
                </a:solidFill>
                <a:latin typeface="+mn-lt"/>
              </a:rPr>
              <a:t>include</a:t>
            </a:r>
            <a:r>
              <a:rPr lang="es-MX" dirty="0">
                <a:solidFill>
                  <a:schemeClr val="tx1">
                    <a:lumMod val="75000"/>
                    <a:lumOff val="25000"/>
                  </a:schemeClr>
                </a:solidFill>
                <a:latin typeface="+mn-lt"/>
              </a:rPr>
              <a:t>, pero en caso de no existir el archivo o error en el mismo mostrará un ‘fatal error’ y el script no se sigue ejecutando.</a:t>
            </a:r>
            <a:endParaRPr lang="es-PA" dirty="0">
              <a:solidFill>
                <a:schemeClr val="tx1">
                  <a:lumMod val="75000"/>
                  <a:lumOff val="25000"/>
                </a:schemeClr>
              </a:solidFill>
              <a:latin typeface="+mn-lt"/>
            </a:endParaRPr>
          </a:p>
          <a:p>
            <a:pPr eaLnBrk="1" fontAlgn="auto" hangingPunct="1">
              <a:lnSpc>
                <a:spcPct val="90000"/>
              </a:lnSpc>
              <a:spcBef>
                <a:spcPts val="1000"/>
              </a:spcBef>
              <a:spcAft>
                <a:spcPct val="20000"/>
              </a:spcAft>
              <a:buClr>
                <a:schemeClr val="accent1"/>
              </a:buClr>
              <a:buSzPct val="80000"/>
              <a:buFont typeface="Wingdings 3" charset="2"/>
              <a:buChar char=""/>
              <a:defRPr/>
            </a:pPr>
            <a:r>
              <a:rPr lang="en-US" altLang="es-PA" sz="2000" dirty="0">
                <a:solidFill>
                  <a:schemeClr val="tx1">
                    <a:lumMod val="75000"/>
                    <a:lumOff val="25000"/>
                  </a:schemeClr>
                </a:solidFill>
                <a:latin typeface="+mn-lt"/>
              </a:rPr>
              <a:t>Un </a:t>
            </a:r>
            <a:r>
              <a:rPr lang="en-US" altLang="es-PA" sz="2000" dirty="0" err="1">
                <a:solidFill>
                  <a:schemeClr val="tx1">
                    <a:lumMod val="75000"/>
                    <a:lumOff val="25000"/>
                  </a:schemeClr>
                </a:solidFill>
                <a:latin typeface="+mn-lt"/>
              </a:rPr>
              <a:t>mismo</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archivo</a:t>
            </a:r>
            <a:r>
              <a:rPr lang="en-US" altLang="es-PA" sz="2000" dirty="0">
                <a:solidFill>
                  <a:schemeClr val="tx1">
                    <a:lumMod val="75000"/>
                    <a:lumOff val="25000"/>
                  </a:schemeClr>
                </a:solidFill>
                <a:latin typeface="+mn-lt"/>
              </a:rPr>
              <a:t> se </a:t>
            </a:r>
            <a:r>
              <a:rPr lang="en-US" altLang="es-PA" sz="2000" dirty="0" err="1">
                <a:solidFill>
                  <a:schemeClr val="tx1">
                    <a:lumMod val="75000"/>
                    <a:lumOff val="25000"/>
                  </a:schemeClr>
                </a:solidFill>
                <a:latin typeface="+mn-lt"/>
              </a:rPr>
              <a:t>puede</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incluir</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más</a:t>
            </a:r>
            <a:r>
              <a:rPr lang="en-US" altLang="es-PA" sz="2000" dirty="0">
                <a:solidFill>
                  <a:schemeClr val="tx1">
                    <a:lumMod val="75000"/>
                    <a:lumOff val="25000"/>
                  </a:schemeClr>
                </a:solidFill>
                <a:latin typeface="+mn-lt"/>
              </a:rPr>
              <a:t> de </a:t>
            </a:r>
            <a:r>
              <a:rPr lang="en-US" altLang="es-PA" sz="2000" dirty="0" err="1">
                <a:solidFill>
                  <a:schemeClr val="tx1">
                    <a:lumMod val="75000"/>
                    <a:lumOff val="25000"/>
                  </a:schemeClr>
                </a:solidFill>
                <a:latin typeface="+mn-lt"/>
              </a:rPr>
              <a:t>una</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vez</a:t>
            </a:r>
            <a:r>
              <a:rPr lang="en-US" altLang="es-PA" sz="2000" dirty="0">
                <a:solidFill>
                  <a:schemeClr val="tx1">
                    <a:lumMod val="75000"/>
                    <a:lumOff val="25000"/>
                  </a:schemeClr>
                </a:solidFill>
                <a:latin typeface="+mn-lt"/>
              </a:rPr>
              <a:t>.</a:t>
            </a:r>
          </a:p>
          <a:p>
            <a:pPr eaLnBrk="1" fontAlgn="auto" hangingPunct="1">
              <a:lnSpc>
                <a:spcPct val="90000"/>
              </a:lnSpc>
              <a:spcBef>
                <a:spcPts val="1000"/>
              </a:spcBef>
              <a:spcAft>
                <a:spcPct val="20000"/>
              </a:spcAft>
              <a:buClr>
                <a:schemeClr val="accent1"/>
              </a:buClr>
              <a:buSzPct val="80000"/>
              <a:buFont typeface="Wingdings 3" charset="2"/>
              <a:buChar char=""/>
              <a:defRPr/>
            </a:pPr>
            <a:r>
              <a:rPr lang="en-US" altLang="es-PA" sz="2000" dirty="0">
                <a:solidFill>
                  <a:schemeClr val="tx1">
                    <a:lumMod val="75000"/>
                    <a:lumOff val="25000"/>
                  </a:schemeClr>
                </a:solidFill>
                <a:latin typeface="+mn-lt"/>
              </a:rPr>
              <a:t>Para </a:t>
            </a:r>
            <a:r>
              <a:rPr lang="en-US" altLang="es-PA" sz="2000" dirty="0" err="1">
                <a:solidFill>
                  <a:schemeClr val="tx1">
                    <a:lumMod val="75000"/>
                    <a:lumOff val="25000"/>
                  </a:schemeClr>
                </a:solidFill>
                <a:latin typeface="+mn-lt"/>
              </a:rPr>
              <a:t>prevenir</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duplicaciones</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en</a:t>
            </a:r>
            <a:r>
              <a:rPr lang="en-US" altLang="es-PA" sz="2000" dirty="0">
                <a:solidFill>
                  <a:schemeClr val="tx1">
                    <a:lumMod val="75000"/>
                    <a:lumOff val="25000"/>
                  </a:schemeClr>
                </a:solidFill>
                <a:latin typeface="+mn-lt"/>
              </a:rPr>
              <a:t> las </a:t>
            </a:r>
            <a:r>
              <a:rPr lang="en-US" altLang="es-PA" sz="2000" dirty="0" err="1">
                <a:solidFill>
                  <a:schemeClr val="tx1">
                    <a:lumMod val="75000"/>
                    <a:lumOff val="25000"/>
                  </a:schemeClr>
                </a:solidFill>
                <a:latin typeface="+mn-lt"/>
              </a:rPr>
              <a:t>inclusiones</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existen</a:t>
            </a:r>
            <a:r>
              <a:rPr lang="en-US" altLang="es-PA" sz="2000" dirty="0">
                <a:solidFill>
                  <a:schemeClr val="tx1">
                    <a:lumMod val="75000"/>
                    <a:lumOff val="25000"/>
                  </a:schemeClr>
                </a:solidFill>
                <a:latin typeface="+mn-lt"/>
              </a:rPr>
              <a:t> </a:t>
            </a:r>
            <a:r>
              <a:rPr lang="en-US" altLang="es-PA" sz="2000" dirty="0" err="1">
                <a:solidFill>
                  <a:schemeClr val="tx1">
                    <a:lumMod val="75000"/>
                    <a:lumOff val="25000"/>
                  </a:schemeClr>
                </a:solidFill>
                <a:latin typeface="+mn-lt"/>
              </a:rPr>
              <a:t>include_once</a:t>
            </a:r>
            <a:r>
              <a:rPr lang="en-US" altLang="es-PA" sz="2000" dirty="0">
                <a:solidFill>
                  <a:schemeClr val="tx1">
                    <a:lumMod val="75000"/>
                    <a:lumOff val="25000"/>
                  </a:schemeClr>
                </a:solidFill>
                <a:latin typeface="+mn-lt"/>
              </a:rPr>
              <a:t>() y </a:t>
            </a:r>
            <a:r>
              <a:rPr lang="en-US" altLang="es-PA" sz="2000" dirty="0" err="1">
                <a:solidFill>
                  <a:schemeClr val="tx1">
                    <a:lumMod val="75000"/>
                    <a:lumOff val="25000"/>
                  </a:schemeClr>
                </a:solidFill>
                <a:latin typeface="+mn-lt"/>
              </a:rPr>
              <a:t>require_once</a:t>
            </a:r>
            <a:r>
              <a:rPr lang="en-US" altLang="es-PA" sz="2000" dirty="0">
                <a:solidFill>
                  <a:schemeClr val="tx1">
                    <a:lumMod val="75000"/>
                    <a:lumOff val="25000"/>
                  </a:schemeClr>
                </a:solidFill>
                <a:latin typeface="+mn-lt"/>
              </a:rPr>
              <a:t>().</a:t>
            </a:r>
            <a:endParaRPr lang="es-ES" altLang="es-PA" sz="2000" dirty="0">
              <a:solidFill>
                <a:schemeClr val="tx1">
                  <a:lumMod val="75000"/>
                  <a:lumOff val="25000"/>
                </a:schemeClr>
              </a:solidFill>
              <a:latin typeface="+mn-lt"/>
            </a:endParaRPr>
          </a:p>
        </p:txBody>
      </p:sp>
      <p:sp>
        <p:nvSpPr>
          <p:cNvPr id="84995" name="Título 2">
            <a:extLst>
              <a:ext uri="{FF2B5EF4-FFF2-40B4-BE49-F238E27FC236}">
                <a16:creationId xmlns:a16="http://schemas.microsoft.com/office/drawing/2014/main" id="{CE413BE1-35A6-4079-BD63-1AF11FFEA32C}"/>
              </a:ext>
            </a:extLst>
          </p:cNvPr>
          <p:cNvSpPr>
            <a:spLocks noGrp="1" noChangeArrowheads="1"/>
          </p:cNvSpPr>
          <p:nvPr>
            <p:ph type="title"/>
          </p:nvPr>
        </p:nvSpPr>
        <p:spPr/>
        <p:txBody>
          <a:bodyPr/>
          <a:lstStyle/>
          <a:p>
            <a:pPr eaLnBrk="1" hangingPunct="1"/>
            <a:r>
              <a:rPr lang="es-PA" altLang="es-PA"/>
              <a:t>Include( ) / Require(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ítulo 1">
            <a:extLst>
              <a:ext uri="{FF2B5EF4-FFF2-40B4-BE49-F238E27FC236}">
                <a16:creationId xmlns:a16="http://schemas.microsoft.com/office/drawing/2014/main" id="{9AAFE42B-B9F3-45C3-89EC-469A3E427E00}"/>
              </a:ext>
            </a:extLst>
          </p:cNvPr>
          <p:cNvSpPr>
            <a:spLocks noGrp="1" noChangeArrowheads="1"/>
          </p:cNvSpPr>
          <p:nvPr>
            <p:ph type="title"/>
          </p:nvPr>
        </p:nvSpPr>
        <p:spPr/>
        <p:txBody>
          <a:bodyPr/>
          <a:lstStyle/>
          <a:p>
            <a:pPr eaLnBrk="1" hangingPunct="1"/>
            <a:r>
              <a:rPr lang="es-PA" altLang="es-PA"/>
              <a:t>Características de PHP</a:t>
            </a:r>
          </a:p>
        </p:txBody>
      </p:sp>
      <p:sp>
        <p:nvSpPr>
          <p:cNvPr id="20483" name="Marcador de contenido 2">
            <a:extLst>
              <a:ext uri="{FF2B5EF4-FFF2-40B4-BE49-F238E27FC236}">
                <a16:creationId xmlns:a16="http://schemas.microsoft.com/office/drawing/2014/main" id="{1B6FC6C2-7E0A-4D03-B8E0-1A628CF2AE22}"/>
              </a:ext>
            </a:extLst>
          </p:cNvPr>
          <p:cNvSpPr>
            <a:spLocks noGrp="1" noChangeArrowheads="1"/>
          </p:cNvSpPr>
          <p:nvPr>
            <p:ph idx="1"/>
          </p:nvPr>
        </p:nvSpPr>
        <p:spPr/>
        <p:txBody>
          <a:bodyPr/>
          <a:lstStyle/>
          <a:p>
            <a:pPr eaLnBrk="1" hangingPunct="1"/>
            <a:r>
              <a:rPr lang="es-PA" altLang="es-PA"/>
              <a:t>Lenguaje fácil de aprender</a:t>
            </a:r>
          </a:p>
          <a:p>
            <a:pPr eaLnBrk="1" hangingPunct="1"/>
            <a:r>
              <a:rPr lang="es-PA" altLang="es-PA"/>
              <a:t>Lenguaje del lado del servidor (backend)</a:t>
            </a:r>
          </a:p>
          <a:p>
            <a:pPr eaLnBrk="1" hangingPunct="1"/>
            <a:r>
              <a:rPr lang="es-PA" altLang="es-PA"/>
              <a:t>Capacidad de conexión con la mayoría de los motores de BD</a:t>
            </a:r>
          </a:p>
          <a:p>
            <a:pPr eaLnBrk="1" hangingPunct="1"/>
            <a:r>
              <a:rPr lang="es-PA" altLang="es-PA"/>
              <a:t>Libre</a:t>
            </a:r>
          </a:p>
          <a:p>
            <a:pPr eaLnBrk="1" hangingPunct="1"/>
            <a:r>
              <a:rPr lang="es-PA" altLang="es-PA"/>
              <a:t>Amplia documentación en su sitio web oficial</a:t>
            </a:r>
          </a:p>
          <a:p>
            <a:pPr eaLnBrk="1" hangingPunct="1"/>
            <a:r>
              <a:rPr lang="es-PA" altLang="es-PA"/>
              <a:t>Altamente eficiente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a:extLst>
              <a:ext uri="{FF2B5EF4-FFF2-40B4-BE49-F238E27FC236}">
                <a16:creationId xmlns:a16="http://schemas.microsoft.com/office/drawing/2014/main" id="{2A519184-0EDA-470F-BE84-8FE979080A39}"/>
              </a:ext>
            </a:extLst>
          </p:cNvPr>
          <p:cNvSpPr>
            <a:spLocks noGrp="1" noChangeArrowheads="1"/>
          </p:cNvSpPr>
          <p:nvPr>
            <p:ph idx="1"/>
          </p:nvPr>
        </p:nvSpPr>
        <p:spPr>
          <a:xfrm>
            <a:off x="839788" y="2420938"/>
            <a:ext cx="7993062" cy="4321175"/>
          </a:xfrm>
          <a:extLst>
            <a:ext uri="{91240B29-F687-4F45-9708-019B960494DF}">
              <a14:hiddenLine xmlns:a14="http://schemas.microsoft.com/office/drawing/2010/main" w="9525" cap="flat" cmpd="sng" algn="ctr">
                <a:solidFill>
                  <a:schemeClr val="accent2"/>
                </a:solidFill>
                <a:prstDash val="solid"/>
                <a:miter lim="800000"/>
                <a:headEnd/>
                <a:tailEnd/>
              </a14:hiddenLine>
            </a:ext>
          </a:extLst>
        </p:spPr>
        <p:txBody>
          <a:bodyPr rtlCol="0">
            <a:normAutofit fontScale="92500" lnSpcReduction="20000"/>
          </a:bodyPr>
          <a:lstStyle/>
          <a:p>
            <a:pPr eaLnBrk="1" fontAlgn="auto" hangingPunct="1">
              <a:lnSpc>
                <a:spcPct val="150000"/>
              </a:lnSpc>
              <a:spcAft>
                <a:spcPts val="0"/>
              </a:spcAft>
              <a:buFont typeface="Wingdings 3" charset="2"/>
              <a:buChar char=""/>
              <a:defRPr/>
            </a:pPr>
            <a:r>
              <a:rPr lang="en-US" altLang="es-PA" sz="2000" dirty="0" err="1">
                <a:solidFill>
                  <a:schemeClr val="tx1">
                    <a:lumMod val="75000"/>
                    <a:lumOff val="25000"/>
                  </a:schemeClr>
                </a:solidFill>
              </a:rPr>
              <a:t>Es</a:t>
            </a:r>
            <a:r>
              <a:rPr lang="en-US" altLang="es-PA" sz="2000" dirty="0">
                <a:solidFill>
                  <a:schemeClr val="tx1">
                    <a:lumMod val="75000"/>
                    <a:lumOff val="25000"/>
                  </a:schemeClr>
                </a:solidFill>
              </a:rPr>
              <a:t> </a:t>
            </a:r>
            <a:r>
              <a:rPr lang="en-US" altLang="es-PA" sz="2000" dirty="0" err="1">
                <a:solidFill>
                  <a:schemeClr val="tx1">
                    <a:lumMod val="75000"/>
                    <a:lumOff val="25000"/>
                  </a:schemeClr>
                </a:solidFill>
              </a:rPr>
              <a:t>ampliamente</a:t>
            </a:r>
            <a:r>
              <a:rPr lang="en-US" altLang="es-PA" sz="2000" dirty="0">
                <a:solidFill>
                  <a:schemeClr val="tx1">
                    <a:lumMod val="75000"/>
                    <a:lumOff val="25000"/>
                  </a:schemeClr>
                </a:solidFill>
              </a:rPr>
              <a:t> </a:t>
            </a:r>
            <a:r>
              <a:rPr lang="en-US" altLang="es-PA" sz="2000" dirty="0" err="1">
                <a:solidFill>
                  <a:schemeClr val="tx1">
                    <a:lumMod val="75000"/>
                    <a:lumOff val="25000"/>
                  </a:schemeClr>
                </a:solidFill>
              </a:rPr>
              <a:t>soportado</a:t>
            </a:r>
            <a:r>
              <a:rPr lang="en-US" altLang="es-PA" sz="2000" dirty="0">
                <a:solidFill>
                  <a:schemeClr val="tx1">
                    <a:lumMod val="75000"/>
                    <a:lumOff val="25000"/>
                  </a:schemeClr>
                </a:solidFill>
              </a:rPr>
              <a:t> </a:t>
            </a:r>
            <a:r>
              <a:rPr lang="en-US" altLang="es-PA" sz="2000" dirty="0" err="1">
                <a:solidFill>
                  <a:schemeClr val="tx1">
                    <a:lumMod val="75000"/>
                    <a:lumOff val="25000"/>
                  </a:schemeClr>
                </a:solidFill>
              </a:rPr>
              <a:t>por</a:t>
            </a:r>
            <a:r>
              <a:rPr lang="en-US" altLang="es-PA" sz="2000" dirty="0">
                <a:solidFill>
                  <a:schemeClr val="tx1">
                    <a:lumMod val="75000"/>
                    <a:lumOff val="25000"/>
                  </a:schemeClr>
                </a:solidFill>
              </a:rPr>
              <a:t> </a:t>
            </a:r>
            <a:r>
              <a:rPr lang="en-US" altLang="es-PA" sz="2000" dirty="0" err="1">
                <a:solidFill>
                  <a:schemeClr val="tx1">
                    <a:lumMod val="75000"/>
                    <a:lumOff val="25000"/>
                  </a:schemeClr>
                </a:solidFill>
              </a:rPr>
              <a:t>los</a:t>
            </a:r>
            <a:r>
              <a:rPr lang="en-US" altLang="es-PA" sz="2000" dirty="0">
                <a:solidFill>
                  <a:schemeClr val="tx1">
                    <a:lumMod val="75000"/>
                    <a:lumOff val="25000"/>
                  </a:schemeClr>
                </a:solidFill>
              </a:rPr>
              <a:t> </a:t>
            </a:r>
            <a:r>
              <a:rPr lang="en-US" altLang="es-PA" sz="2000" dirty="0" err="1">
                <a:solidFill>
                  <a:schemeClr val="tx1">
                    <a:lumMod val="75000"/>
                    <a:lumOff val="25000"/>
                  </a:schemeClr>
                </a:solidFill>
              </a:rPr>
              <a:t>servicios</a:t>
            </a:r>
            <a:r>
              <a:rPr lang="en-US" altLang="es-PA" sz="2000" dirty="0">
                <a:solidFill>
                  <a:schemeClr val="tx1">
                    <a:lumMod val="75000"/>
                    <a:lumOff val="25000"/>
                  </a:schemeClr>
                </a:solidFill>
              </a:rPr>
              <a:t> de hosting</a:t>
            </a:r>
          </a:p>
          <a:p>
            <a:pPr eaLnBrk="1" fontAlgn="auto" hangingPunct="1">
              <a:lnSpc>
                <a:spcPct val="150000"/>
              </a:lnSpc>
              <a:spcAft>
                <a:spcPts val="0"/>
              </a:spcAft>
              <a:buFont typeface="Wingdings 3" charset="2"/>
              <a:buChar char=""/>
              <a:defRPr/>
            </a:pPr>
            <a:r>
              <a:rPr lang="en-US" altLang="es-PA" sz="2000" dirty="0" err="1">
                <a:solidFill>
                  <a:schemeClr val="tx1">
                    <a:lumMod val="75000"/>
                    <a:lumOff val="25000"/>
                  </a:schemeClr>
                </a:solidFill>
              </a:rPr>
              <a:t>Es</a:t>
            </a:r>
            <a:r>
              <a:rPr lang="en-US" altLang="es-PA" sz="2000" dirty="0">
                <a:solidFill>
                  <a:schemeClr val="tx1">
                    <a:lumMod val="75000"/>
                    <a:lumOff val="25000"/>
                  </a:schemeClr>
                </a:solidFill>
              </a:rPr>
              <a:t> </a:t>
            </a:r>
            <a:r>
              <a:rPr lang="en-US" altLang="es-PA" sz="2000" dirty="0" err="1">
                <a:solidFill>
                  <a:schemeClr val="tx1">
                    <a:lumMod val="75000"/>
                    <a:lumOff val="25000"/>
                  </a:schemeClr>
                </a:solidFill>
              </a:rPr>
              <a:t>libre</a:t>
            </a:r>
            <a:endParaRPr lang="en-US" altLang="es-PA" sz="2000" dirty="0">
              <a:solidFill>
                <a:schemeClr val="tx1">
                  <a:lumMod val="75000"/>
                  <a:lumOff val="25000"/>
                </a:schemeClr>
              </a:solidFill>
            </a:endParaRPr>
          </a:p>
          <a:p>
            <a:pPr eaLnBrk="1" fontAlgn="auto" hangingPunct="1">
              <a:lnSpc>
                <a:spcPct val="150000"/>
              </a:lnSpc>
              <a:spcAft>
                <a:spcPts val="0"/>
              </a:spcAft>
              <a:buFont typeface="Wingdings 3" charset="2"/>
              <a:buChar char=""/>
              <a:defRPr/>
            </a:pPr>
            <a:r>
              <a:rPr lang="en-US" altLang="es-PA" sz="2000" dirty="0">
                <a:solidFill>
                  <a:schemeClr val="tx1">
                    <a:lumMod val="75000"/>
                    <a:lumOff val="25000"/>
                  </a:schemeClr>
                </a:solidFill>
              </a:rPr>
              <a:t>Un </a:t>
            </a:r>
            <a:r>
              <a:rPr lang="en-US" altLang="es-PA" sz="2000" dirty="0" err="1">
                <a:solidFill>
                  <a:schemeClr val="tx1">
                    <a:lumMod val="75000"/>
                    <a:lumOff val="25000"/>
                  </a:schemeClr>
                </a:solidFill>
              </a:rPr>
              <a:t>número</a:t>
            </a:r>
            <a:r>
              <a:rPr lang="en-US" altLang="es-PA" sz="2000" dirty="0">
                <a:solidFill>
                  <a:schemeClr val="tx1">
                    <a:lumMod val="75000"/>
                    <a:lumOff val="25000"/>
                  </a:schemeClr>
                </a:solidFill>
              </a:rPr>
              <a:t> </a:t>
            </a:r>
            <a:r>
              <a:rPr lang="en-US" altLang="es-PA" sz="2000" dirty="0" err="1">
                <a:solidFill>
                  <a:schemeClr val="tx1">
                    <a:lumMod val="75000"/>
                    <a:lumOff val="25000"/>
                  </a:schemeClr>
                </a:solidFill>
              </a:rPr>
              <a:t>significativo</a:t>
            </a:r>
            <a:r>
              <a:rPr lang="en-US" altLang="es-PA" sz="2000" dirty="0">
                <a:solidFill>
                  <a:schemeClr val="tx1">
                    <a:lumMod val="75000"/>
                    <a:lumOff val="25000"/>
                  </a:schemeClr>
                </a:solidFill>
              </a:rPr>
              <a:t> de sitios se ha </a:t>
            </a:r>
            <a:r>
              <a:rPr lang="en-US" altLang="es-PA" sz="2000" dirty="0" err="1">
                <a:solidFill>
                  <a:schemeClr val="tx1">
                    <a:lumMod val="75000"/>
                    <a:lumOff val="25000"/>
                  </a:schemeClr>
                </a:solidFill>
              </a:rPr>
              <a:t>escrito</a:t>
            </a:r>
            <a:r>
              <a:rPr lang="en-US" altLang="es-PA" sz="2000" dirty="0">
                <a:solidFill>
                  <a:schemeClr val="tx1">
                    <a:lumMod val="75000"/>
                    <a:lumOff val="25000"/>
                  </a:schemeClr>
                </a:solidFill>
              </a:rPr>
              <a:t> </a:t>
            </a:r>
            <a:r>
              <a:rPr lang="en-US" altLang="es-PA" sz="2000" dirty="0" err="1">
                <a:solidFill>
                  <a:schemeClr val="tx1">
                    <a:lumMod val="75000"/>
                    <a:lumOff val="25000"/>
                  </a:schemeClr>
                </a:solidFill>
              </a:rPr>
              <a:t>en</a:t>
            </a:r>
            <a:r>
              <a:rPr lang="en-US" altLang="es-PA" sz="2000" dirty="0">
                <a:solidFill>
                  <a:schemeClr val="tx1">
                    <a:lumMod val="75000"/>
                    <a:lumOff val="25000"/>
                  </a:schemeClr>
                </a:solidFill>
              </a:rPr>
              <a:t> PHP (Wikipedia , YouTube, Yahoo, Facebook, WordPress…)</a:t>
            </a:r>
          </a:p>
          <a:p>
            <a:pPr eaLnBrk="1" fontAlgn="auto" hangingPunct="1">
              <a:lnSpc>
                <a:spcPct val="150000"/>
              </a:lnSpc>
              <a:spcAft>
                <a:spcPts val="0"/>
              </a:spcAft>
              <a:buFont typeface="Wingdings 3" charset="2"/>
              <a:buChar char=""/>
              <a:defRPr/>
            </a:pPr>
            <a:r>
              <a:rPr lang="en-US" altLang="es-PA" sz="2000" dirty="0" err="1">
                <a:solidFill>
                  <a:schemeClr val="tx1">
                    <a:lumMod val="75000"/>
                    <a:lumOff val="25000"/>
                  </a:schemeClr>
                </a:solidFill>
              </a:rPr>
              <a:t>Muchos</a:t>
            </a:r>
            <a:r>
              <a:rPr lang="en-US" altLang="es-PA" sz="2000" dirty="0">
                <a:solidFill>
                  <a:schemeClr val="tx1">
                    <a:lumMod val="75000"/>
                    <a:lumOff val="25000"/>
                  </a:schemeClr>
                </a:solidFill>
              </a:rPr>
              <a:t> </a:t>
            </a:r>
            <a:r>
              <a:rPr lang="en-US" altLang="es-PA" sz="2000" dirty="0" err="1">
                <a:solidFill>
                  <a:schemeClr val="tx1">
                    <a:lumMod val="75000"/>
                    <a:lumOff val="25000"/>
                  </a:schemeClr>
                </a:solidFill>
              </a:rPr>
              <a:t>paquetes</a:t>
            </a:r>
            <a:r>
              <a:rPr lang="en-US" altLang="es-PA" sz="2000" dirty="0">
                <a:solidFill>
                  <a:schemeClr val="tx1">
                    <a:lumMod val="75000"/>
                    <a:lumOff val="25000"/>
                  </a:schemeClr>
                </a:solidFill>
              </a:rPr>
              <a:t> </a:t>
            </a:r>
            <a:r>
              <a:rPr lang="en-US" altLang="es-PA" sz="2000" dirty="0" err="1">
                <a:solidFill>
                  <a:schemeClr val="tx1">
                    <a:lumMod val="75000"/>
                    <a:lumOff val="25000"/>
                  </a:schemeClr>
                </a:solidFill>
              </a:rPr>
              <a:t>importantes</a:t>
            </a:r>
            <a:r>
              <a:rPr lang="en-US" altLang="es-PA" sz="2000" dirty="0">
                <a:solidFill>
                  <a:schemeClr val="tx1">
                    <a:lumMod val="75000"/>
                    <a:lumOff val="25000"/>
                  </a:schemeClr>
                </a:solidFill>
              </a:rPr>
              <a:t> </a:t>
            </a:r>
            <a:r>
              <a:rPr lang="en-US" altLang="es-PA" sz="2000" dirty="0" err="1">
                <a:solidFill>
                  <a:schemeClr val="tx1">
                    <a:lumMod val="75000"/>
                    <a:lumOff val="25000"/>
                  </a:schemeClr>
                </a:solidFill>
              </a:rPr>
              <a:t>están</a:t>
            </a:r>
            <a:r>
              <a:rPr lang="en-US" altLang="es-PA" sz="2000" dirty="0">
                <a:solidFill>
                  <a:schemeClr val="tx1">
                    <a:lumMod val="75000"/>
                    <a:lumOff val="25000"/>
                  </a:schemeClr>
                </a:solidFill>
              </a:rPr>
              <a:t> </a:t>
            </a:r>
            <a:r>
              <a:rPr lang="en-US" altLang="es-PA" sz="2000" dirty="0" err="1">
                <a:solidFill>
                  <a:schemeClr val="tx1">
                    <a:lumMod val="75000"/>
                    <a:lumOff val="25000"/>
                  </a:schemeClr>
                </a:solidFill>
              </a:rPr>
              <a:t>escritos</a:t>
            </a:r>
            <a:r>
              <a:rPr lang="en-US" altLang="es-PA" sz="2000" dirty="0">
                <a:solidFill>
                  <a:schemeClr val="tx1">
                    <a:lumMod val="75000"/>
                    <a:lumOff val="25000"/>
                  </a:schemeClr>
                </a:solidFill>
              </a:rPr>
              <a:t> </a:t>
            </a:r>
            <a:r>
              <a:rPr lang="en-US" altLang="es-PA" sz="2000" dirty="0" err="1">
                <a:solidFill>
                  <a:schemeClr val="tx1">
                    <a:lumMod val="75000"/>
                    <a:lumOff val="25000"/>
                  </a:schemeClr>
                </a:solidFill>
              </a:rPr>
              <a:t>en</a:t>
            </a:r>
            <a:r>
              <a:rPr lang="en-US" altLang="es-PA" sz="2000" dirty="0">
                <a:solidFill>
                  <a:schemeClr val="tx1">
                    <a:lumMod val="75000"/>
                    <a:lumOff val="25000"/>
                  </a:schemeClr>
                </a:solidFill>
              </a:rPr>
              <a:t> PHP (WordPress, OS Commerce, Joomla, Drupal…)</a:t>
            </a:r>
          </a:p>
          <a:p>
            <a:pPr eaLnBrk="1" fontAlgn="auto" hangingPunct="1">
              <a:lnSpc>
                <a:spcPct val="150000"/>
              </a:lnSpc>
              <a:spcAft>
                <a:spcPts val="0"/>
              </a:spcAft>
              <a:buFont typeface="Wingdings 3" charset="2"/>
              <a:buChar char=""/>
              <a:defRPr/>
            </a:pPr>
            <a:r>
              <a:rPr lang="en-US" altLang="es-PA" sz="2000" dirty="0" err="1">
                <a:solidFill>
                  <a:schemeClr val="tx1">
                    <a:lumMod val="75000"/>
                    <a:lumOff val="25000"/>
                  </a:schemeClr>
                </a:solidFill>
              </a:rPr>
              <a:t>Es</a:t>
            </a:r>
            <a:r>
              <a:rPr lang="en-US" altLang="es-PA" sz="2000" dirty="0">
                <a:solidFill>
                  <a:schemeClr val="tx1">
                    <a:lumMod val="75000"/>
                    <a:lumOff val="25000"/>
                  </a:schemeClr>
                </a:solidFill>
              </a:rPr>
              <a:t> simple, </a:t>
            </a:r>
            <a:r>
              <a:rPr lang="en-US" altLang="es-PA" sz="2000" dirty="0" err="1">
                <a:solidFill>
                  <a:schemeClr val="tx1">
                    <a:lumMod val="75000"/>
                    <a:lumOff val="25000"/>
                  </a:schemeClr>
                </a:solidFill>
              </a:rPr>
              <a:t>directo</a:t>
            </a:r>
            <a:r>
              <a:rPr lang="en-US" altLang="es-PA" sz="2000" dirty="0">
                <a:solidFill>
                  <a:schemeClr val="tx1">
                    <a:lumMod val="75000"/>
                    <a:lumOff val="25000"/>
                  </a:schemeClr>
                </a:solidFill>
              </a:rPr>
              <a:t>, flexible…</a:t>
            </a:r>
          </a:p>
          <a:p>
            <a:pPr eaLnBrk="1" fontAlgn="auto" hangingPunct="1">
              <a:lnSpc>
                <a:spcPct val="150000"/>
              </a:lnSpc>
              <a:spcAft>
                <a:spcPts val="0"/>
              </a:spcAft>
              <a:buFont typeface="Wingdings 3" charset="2"/>
              <a:buChar char=""/>
              <a:defRPr/>
            </a:pPr>
            <a:r>
              <a:rPr lang="en-US" altLang="es-PA" sz="2000" dirty="0">
                <a:solidFill>
                  <a:schemeClr val="tx1">
                    <a:lumMod val="75000"/>
                    <a:lumOff val="25000"/>
                  </a:schemeClr>
                </a:solidFill>
              </a:rPr>
              <a:t>Ha </a:t>
            </a:r>
            <a:r>
              <a:rPr lang="en-US" altLang="es-PA" sz="2000" dirty="0" err="1">
                <a:solidFill>
                  <a:schemeClr val="tx1">
                    <a:lumMod val="75000"/>
                    <a:lumOff val="25000"/>
                  </a:schemeClr>
                </a:solidFill>
              </a:rPr>
              <a:t>evolucionado</a:t>
            </a:r>
            <a:r>
              <a:rPr lang="en-US" altLang="es-PA" sz="2000" dirty="0">
                <a:solidFill>
                  <a:schemeClr val="tx1">
                    <a:lumMod val="75000"/>
                    <a:lumOff val="25000"/>
                  </a:schemeClr>
                </a:solidFill>
              </a:rPr>
              <a:t> para </a:t>
            </a:r>
            <a:r>
              <a:rPr lang="en-US" altLang="es-PA" sz="2000" dirty="0" err="1">
                <a:solidFill>
                  <a:schemeClr val="tx1">
                    <a:lumMod val="75000"/>
                    <a:lumOff val="25000"/>
                  </a:schemeClr>
                </a:solidFill>
              </a:rPr>
              <a:t>soportar</a:t>
            </a:r>
            <a:r>
              <a:rPr lang="en-US" altLang="es-PA" sz="2000" dirty="0">
                <a:solidFill>
                  <a:schemeClr val="tx1">
                    <a:lumMod val="75000"/>
                    <a:lumOff val="25000"/>
                  </a:schemeClr>
                </a:solidFill>
              </a:rPr>
              <a:t> </a:t>
            </a:r>
            <a:r>
              <a:rPr lang="en-US" altLang="es-PA" sz="2000" dirty="0" err="1">
                <a:solidFill>
                  <a:schemeClr val="tx1">
                    <a:lumMod val="75000"/>
                    <a:lumOff val="25000"/>
                  </a:schemeClr>
                </a:solidFill>
              </a:rPr>
              <a:t>programación</a:t>
            </a:r>
            <a:r>
              <a:rPr lang="en-US" altLang="es-PA" sz="2000" dirty="0">
                <a:solidFill>
                  <a:schemeClr val="tx1">
                    <a:lumMod val="75000"/>
                    <a:lumOff val="25000"/>
                  </a:schemeClr>
                </a:solidFill>
              </a:rPr>
              <a:t> </a:t>
            </a:r>
            <a:r>
              <a:rPr lang="en-US" altLang="es-PA" sz="2000" dirty="0" err="1">
                <a:solidFill>
                  <a:schemeClr val="tx1">
                    <a:lumMod val="75000"/>
                    <a:lumOff val="25000"/>
                  </a:schemeClr>
                </a:solidFill>
              </a:rPr>
              <a:t>orientada</a:t>
            </a:r>
            <a:r>
              <a:rPr lang="en-US" altLang="es-PA" sz="2000" dirty="0">
                <a:solidFill>
                  <a:schemeClr val="tx1">
                    <a:lumMod val="75000"/>
                    <a:lumOff val="25000"/>
                  </a:schemeClr>
                </a:solidFill>
              </a:rPr>
              <a:t> a </a:t>
            </a:r>
            <a:r>
              <a:rPr lang="en-US" altLang="es-PA" sz="2000" dirty="0" err="1">
                <a:solidFill>
                  <a:schemeClr val="tx1">
                    <a:lumMod val="75000"/>
                    <a:lumOff val="25000"/>
                  </a:schemeClr>
                </a:solidFill>
              </a:rPr>
              <a:t>objetos</a:t>
            </a:r>
            <a:endParaRPr lang="en-US" altLang="es-PA" sz="2000" dirty="0">
              <a:solidFill>
                <a:schemeClr val="tx1">
                  <a:lumMod val="75000"/>
                  <a:lumOff val="25000"/>
                </a:schemeClr>
              </a:solidFill>
            </a:endParaRPr>
          </a:p>
        </p:txBody>
      </p:sp>
      <p:pic>
        <p:nvPicPr>
          <p:cNvPr id="21507" name="Picture 7">
            <a:extLst>
              <a:ext uri="{FF2B5EF4-FFF2-40B4-BE49-F238E27FC236}">
                <a16:creationId xmlns:a16="http://schemas.microsoft.com/office/drawing/2014/main" id="{872F3FE6-0FE4-477D-A1A5-C30FC6018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1138" y="4046538"/>
            <a:ext cx="1865312" cy="139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8" name="Picture 13" descr="wikipedia-logo">
            <a:extLst>
              <a:ext uri="{FF2B5EF4-FFF2-40B4-BE49-F238E27FC236}">
                <a16:creationId xmlns:a16="http://schemas.microsoft.com/office/drawing/2014/main" id="{EE45506B-AAF4-4DA9-9DA2-78DCF3C70C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4375" y="2251075"/>
            <a:ext cx="923925"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15">
            <a:extLst>
              <a:ext uri="{FF2B5EF4-FFF2-40B4-BE49-F238E27FC236}">
                <a16:creationId xmlns:a16="http://schemas.microsoft.com/office/drawing/2014/main" id="{399CB053-2597-473D-837E-4C9B132577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8238" y="4340225"/>
            <a:ext cx="15748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0" name="Picture 18" descr="facebook-logo">
            <a:extLst>
              <a:ext uri="{FF2B5EF4-FFF2-40B4-BE49-F238E27FC236}">
                <a16:creationId xmlns:a16="http://schemas.microsoft.com/office/drawing/2014/main" id="{7E9B45F1-CEE7-43AE-9733-8B0C096F10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85500" y="2489200"/>
            <a:ext cx="655638" cy="65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21">
            <a:extLst>
              <a:ext uri="{FF2B5EF4-FFF2-40B4-BE49-F238E27FC236}">
                <a16:creationId xmlns:a16="http://schemas.microsoft.com/office/drawing/2014/main" id="{DF32580B-FDC6-46E5-97F0-C6E8EFA3BA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94913" y="5278438"/>
            <a:ext cx="1619250" cy="98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2" name="Picture 24" descr="drupal">
            <a:extLst>
              <a:ext uri="{FF2B5EF4-FFF2-40B4-BE49-F238E27FC236}">
                <a16:creationId xmlns:a16="http://schemas.microsoft.com/office/drawing/2014/main" id="{12B40777-3FA8-4F4D-BDFF-438A8A9C85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85100" y="6107113"/>
            <a:ext cx="17668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25">
            <a:extLst>
              <a:ext uri="{FF2B5EF4-FFF2-40B4-BE49-F238E27FC236}">
                <a16:creationId xmlns:a16="http://schemas.microsoft.com/office/drawing/2014/main" id="{650281B1-EDCC-4495-89F3-D36914659D1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85325" y="3641725"/>
            <a:ext cx="1069975"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14" name="Picture 26" descr="logo-joomla">
            <a:extLst>
              <a:ext uri="{FF2B5EF4-FFF2-40B4-BE49-F238E27FC236}">
                <a16:creationId xmlns:a16="http://schemas.microsoft.com/office/drawing/2014/main" id="{7B79AD04-7D5C-4BB3-AC43-B6AA37C058B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50425" y="6113463"/>
            <a:ext cx="2033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20" descr="23-wordpress_logo">
            <a:extLst>
              <a:ext uri="{FF2B5EF4-FFF2-40B4-BE49-F238E27FC236}">
                <a16:creationId xmlns:a16="http://schemas.microsoft.com/office/drawing/2014/main" id="{30A26DF4-FAB6-4892-9D1B-36048E4848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975975" y="3498850"/>
            <a:ext cx="663575"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Título 2">
            <a:extLst>
              <a:ext uri="{FF2B5EF4-FFF2-40B4-BE49-F238E27FC236}">
                <a16:creationId xmlns:a16="http://schemas.microsoft.com/office/drawing/2014/main" id="{DDB70122-8586-44A2-B43F-C72976EF57C1}"/>
              </a:ext>
            </a:extLst>
          </p:cNvPr>
          <p:cNvSpPr>
            <a:spLocks noGrp="1" noChangeArrowheads="1"/>
          </p:cNvSpPr>
          <p:nvPr>
            <p:ph type="title"/>
          </p:nvPr>
        </p:nvSpPr>
        <p:spPr/>
        <p:txBody>
          <a:bodyPr/>
          <a:lstStyle/>
          <a:p>
            <a:pPr eaLnBrk="1" hangingPunct="1"/>
            <a:r>
              <a:rPr lang="es-PA" altLang="es-PA"/>
              <a:t>¿Porqué usar PHP?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ítulo 2">
            <a:extLst>
              <a:ext uri="{FF2B5EF4-FFF2-40B4-BE49-F238E27FC236}">
                <a16:creationId xmlns:a16="http://schemas.microsoft.com/office/drawing/2014/main" id="{FE300FF8-FAD8-4DF3-ADC8-117B4D58F611}"/>
              </a:ext>
            </a:extLst>
          </p:cNvPr>
          <p:cNvSpPr>
            <a:spLocks noGrp="1" noChangeArrowheads="1"/>
          </p:cNvSpPr>
          <p:nvPr>
            <p:ph type="title"/>
          </p:nvPr>
        </p:nvSpPr>
        <p:spPr/>
        <p:txBody>
          <a:bodyPr/>
          <a:lstStyle/>
          <a:p>
            <a:pPr eaLnBrk="1" hangingPunct="1"/>
            <a:r>
              <a:rPr lang="es-PA" altLang="es-PA"/>
              <a:t>¿Cómo funciona PHP?</a:t>
            </a:r>
          </a:p>
        </p:txBody>
      </p:sp>
      <p:pic>
        <p:nvPicPr>
          <p:cNvPr id="23555" name="Imagen 1">
            <a:extLst>
              <a:ext uri="{FF2B5EF4-FFF2-40B4-BE49-F238E27FC236}">
                <a16:creationId xmlns:a16="http://schemas.microsoft.com/office/drawing/2014/main" id="{7A60F198-178A-4513-8BE4-743889764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338" y="2276475"/>
            <a:ext cx="9545637" cy="454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ítulo 2">
            <a:extLst>
              <a:ext uri="{FF2B5EF4-FFF2-40B4-BE49-F238E27FC236}">
                <a16:creationId xmlns:a16="http://schemas.microsoft.com/office/drawing/2014/main" id="{276906C1-FDFA-4C07-A29A-D3E192D10A3D}"/>
              </a:ext>
            </a:extLst>
          </p:cNvPr>
          <p:cNvSpPr>
            <a:spLocks noGrp="1" noChangeArrowheads="1"/>
          </p:cNvSpPr>
          <p:nvPr>
            <p:ph type="title"/>
          </p:nvPr>
        </p:nvSpPr>
        <p:spPr/>
        <p:txBody>
          <a:bodyPr/>
          <a:lstStyle/>
          <a:p>
            <a:pPr eaLnBrk="1" hangingPunct="1"/>
            <a:r>
              <a:rPr lang="es-PA" altLang="es-PA"/>
              <a:t>¿Cómo funciona PHP?</a:t>
            </a:r>
          </a:p>
        </p:txBody>
      </p:sp>
      <p:pic>
        <p:nvPicPr>
          <p:cNvPr id="25603" name="Imagen 24" descr="Resultado de imagen para como funciona php">
            <a:extLst>
              <a:ext uri="{FF2B5EF4-FFF2-40B4-BE49-F238E27FC236}">
                <a16:creationId xmlns:a16="http://schemas.microsoft.com/office/drawing/2014/main" id="{93159103-670F-46A7-B93D-E13038A09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4719" b="10162"/>
          <a:stretch>
            <a:fillRect/>
          </a:stretch>
        </p:blipFill>
        <p:spPr bwMode="auto">
          <a:xfrm>
            <a:off x="873125" y="2492375"/>
            <a:ext cx="1040765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53">
            <a:extLst>
              <a:ext uri="{FF2B5EF4-FFF2-40B4-BE49-F238E27FC236}">
                <a16:creationId xmlns:a16="http://schemas.microsoft.com/office/drawing/2014/main" id="{1AD89152-8005-4F0C-B17A-642B3C47AD09}"/>
              </a:ext>
            </a:extLst>
          </p:cNvPr>
          <p:cNvSpPr>
            <a:spLocks noChangeShapeType="1"/>
          </p:cNvSpPr>
          <p:nvPr/>
        </p:nvSpPr>
        <p:spPr bwMode="auto">
          <a:xfrm flipH="1">
            <a:off x="2782888" y="3940175"/>
            <a:ext cx="2520950" cy="1190625"/>
          </a:xfrm>
          <a:prstGeom prst="line">
            <a:avLst/>
          </a:prstGeom>
          <a:noFill/>
          <a:ln w="19050">
            <a:solidFill>
              <a:srgbClr val="C0C0C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A"/>
          </a:p>
        </p:txBody>
      </p:sp>
      <p:sp>
        <p:nvSpPr>
          <p:cNvPr id="27651" name="Line 54">
            <a:extLst>
              <a:ext uri="{FF2B5EF4-FFF2-40B4-BE49-F238E27FC236}">
                <a16:creationId xmlns:a16="http://schemas.microsoft.com/office/drawing/2014/main" id="{92C2F24C-2886-43F0-8E06-8B8BA7400643}"/>
              </a:ext>
            </a:extLst>
          </p:cNvPr>
          <p:cNvSpPr>
            <a:spLocks noChangeShapeType="1"/>
          </p:cNvSpPr>
          <p:nvPr/>
        </p:nvSpPr>
        <p:spPr bwMode="auto">
          <a:xfrm flipH="1">
            <a:off x="4440238" y="4056063"/>
            <a:ext cx="1223962" cy="1460500"/>
          </a:xfrm>
          <a:prstGeom prst="line">
            <a:avLst/>
          </a:prstGeom>
          <a:noFill/>
          <a:ln w="19050">
            <a:solidFill>
              <a:srgbClr val="C0C0C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A"/>
          </a:p>
        </p:txBody>
      </p:sp>
      <p:sp>
        <p:nvSpPr>
          <p:cNvPr id="27652" name="Line 55">
            <a:extLst>
              <a:ext uri="{FF2B5EF4-FFF2-40B4-BE49-F238E27FC236}">
                <a16:creationId xmlns:a16="http://schemas.microsoft.com/office/drawing/2014/main" id="{002BE73E-44C6-48AA-BF74-4E0CD21E0819}"/>
              </a:ext>
            </a:extLst>
          </p:cNvPr>
          <p:cNvSpPr>
            <a:spLocks noChangeShapeType="1"/>
          </p:cNvSpPr>
          <p:nvPr/>
        </p:nvSpPr>
        <p:spPr bwMode="auto">
          <a:xfrm>
            <a:off x="6024563" y="4011613"/>
            <a:ext cx="0" cy="1190625"/>
          </a:xfrm>
          <a:prstGeom prst="line">
            <a:avLst/>
          </a:prstGeom>
          <a:noFill/>
          <a:ln w="19050">
            <a:solidFill>
              <a:srgbClr val="C0C0C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A"/>
          </a:p>
        </p:txBody>
      </p:sp>
      <p:sp>
        <p:nvSpPr>
          <p:cNvPr id="27653" name="Line 56">
            <a:extLst>
              <a:ext uri="{FF2B5EF4-FFF2-40B4-BE49-F238E27FC236}">
                <a16:creationId xmlns:a16="http://schemas.microsoft.com/office/drawing/2014/main" id="{FB3CC5B9-7CBC-4E51-BF28-525F4B8B2E5C}"/>
              </a:ext>
            </a:extLst>
          </p:cNvPr>
          <p:cNvSpPr>
            <a:spLocks noChangeShapeType="1"/>
          </p:cNvSpPr>
          <p:nvPr/>
        </p:nvSpPr>
        <p:spPr bwMode="auto">
          <a:xfrm>
            <a:off x="6456363" y="4002088"/>
            <a:ext cx="1008062" cy="1136650"/>
          </a:xfrm>
          <a:prstGeom prst="line">
            <a:avLst/>
          </a:prstGeom>
          <a:noFill/>
          <a:ln w="19050">
            <a:solidFill>
              <a:srgbClr val="C0C0C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A"/>
          </a:p>
        </p:txBody>
      </p:sp>
      <p:sp>
        <p:nvSpPr>
          <p:cNvPr id="27654" name="Line 57">
            <a:extLst>
              <a:ext uri="{FF2B5EF4-FFF2-40B4-BE49-F238E27FC236}">
                <a16:creationId xmlns:a16="http://schemas.microsoft.com/office/drawing/2014/main" id="{10593AAC-0D06-440A-836A-E896A88F7318}"/>
              </a:ext>
            </a:extLst>
          </p:cNvPr>
          <p:cNvSpPr>
            <a:spLocks noChangeShapeType="1"/>
          </p:cNvSpPr>
          <p:nvPr/>
        </p:nvSpPr>
        <p:spPr bwMode="auto">
          <a:xfrm>
            <a:off x="6888163" y="3948113"/>
            <a:ext cx="2232025" cy="1244600"/>
          </a:xfrm>
          <a:prstGeom prst="line">
            <a:avLst/>
          </a:prstGeom>
          <a:noFill/>
          <a:ln w="19050">
            <a:solidFill>
              <a:srgbClr val="C0C0C0"/>
            </a:solidFill>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PA"/>
          </a:p>
        </p:txBody>
      </p:sp>
      <p:sp>
        <p:nvSpPr>
          <p:cNvPr id="27655" name="AutoShape 6">
            <a:extLst>
              <a:ext uri="{FF2B5EF4-FFF2-40B4-BE49-F238E27FC236}">
                <a16:creationId xmlns:a16="http://schemas.microsoft.com/office/drawing/2014/main" id="{11E71785-6CB4-43DD-8299-89D507B698CA}"/>
              </a:ext>
            </a:extLst>
          </p:cNvPr>
          <p:cNvSpPr>
            <a:spLocks noChangeArrowheads="1"/>
          </p:cNvSpPr>
          <p:nvPr/>
        </p:nvSpPr>
        <p:spPr bwMode="auto">
          <a:xfrm>
            <a:off x="5375275" y="2368550"/>
            <a:ext cx="1439863" cy="1636713"/>
          </a:xfrm>
          <a:prstGeom prst="flowChartAlternateProcess">
            <a:avLst/>
          </a:prstGeom>
          <a:noFill/>
          <a:ln w="76200">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SzTx/>
              <a:buFontTx/>
              <a:buNone/>
            </a:pPr>
            <a:r>
              <a:rPr lang="en-US" altLang="es-PA" sz="2000" b="1">
                <a:solidFill>
                  <a:schemeClr val="tx1"/>
                </a:solidFill>
                <a:latin typeface="Lucida Sans" panose="020B0602030504020204" pitchFamily="34" charset="0"/>
              </a:rPr>
              <a:t>servidor</a:t>
            </a:r>
          </a:p>
          <a:p>
            <a:pPr algn="ctr" eaLnBrk="1" hangingPunct="1">
              <a:spcBef>
                <a:spcPct val="0"/>
              </a:spcBef>
              <a:buClrTx/>
              <a:buSzTx/>
              <a:buFontTx/>
              <a:buNone/>
            </a:pPr>
            <a:r>
              <a:rPr lang="en-US" altLang="es-PA" sz="2000" b="1">
                <a:solidFill>
                  <a:schemeClr val="tx1"/>
                </a:solidFill>
                <a:latin typeface="Lucida Sans" panose="020B0602030504020204" pitchFamily="34" charset="0"/>
              </a:rPr>
              <a:t>Web</a:t>
            </a:r>
          </a:p>
          <a:p>
            <a:pPr algn="ctr" eaLnBrk="1" hangingPunct="1">
              <a:spcBef>
                <a:spcPct val="0"/>
              </a:spcBef>
              <a:buClrTx/>
              <a:buSzTx/>
              <a:buFontTx/>
              <a:buNone/>
            </a:pPr>
            <a:endParaRPr lang="en-US" altLang="es-PA" sz="2000" b="1">
              <a:solidFill>
                <a:schemeClr val="tx1"/>
              </a:solidFill>
              <a:latin typeface="Lucida Sans" panose="020B0602030504020204" pitchFamily="34" charset="0"/>
            </a:endParaRPr>
          </a:p>
          <a:p>
            <a:pPr algn="ctr" eaLnBrk="1" hangingPunct="1">
              <a:spcBef>
                <a:spcPct val="0"/>
              </a:spcBef>
              <a:buClrTx/>
              <a:buSzTx/>
              <a:buFontTx/>
              <a:buNone/>
            </a:pPr>
            <a:endParaRPr lang="es-ES" altLang="es-PA" sz="2000" b="1">
              <a:solidFill>
                <a:schemeClr val="tx1"/>
              </a:solidFill>
              <a:latin typeface="Lucida Sans" panose="020B0602030504020204" pitchFamily="34" charset="0"/>
            </a:endParaRPr>
          </a:p>
        </p:txBody>
      </p:sp>
      <p:sp>
        <p:nvSpPr>
          <p:cNvPr id="27656" name="AutoShape 2">
            <a:extLst>
              <a:ext uri="{FF2B5EF4-FFF2-40B4-BE49-F238E27FC236}">
                <a16:creationId xmlns:a16="http://schemas.microsoft.com/office/drawing/2014/main" id="{EAEC9E0C-68C5-49F8-B938-85782D50BE0B}"/>
              </a:ext>
            </a:extLst>
          </p:cNvPr>
          <p:cNvSpPr>
            <a:spLocks noChangeArrowheads="1"/>
          </p:cNvSpPr>
          <p:nvPr/>
        </p:nvSpPr>
        <p:spPr bwMode="auto">
          <a:xfrm>
            <a:off x="6526213" y="3303588"/>
            <a:ext cx="936625" cy="476250"/>
          </a:xfrm>
          <a:prstGeom prst="leftArrow">
            <a:avLst>
              <a:gd name="adj1" fmla="val 41907"/>
              <a:gd name="adj2" fmla="val 96430"/>
            </a:avLst>
          </a:prstGeom>
          <a:solidFill>
            <a:srgbClr val="3366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27657" name="AutoShape 3">
            <a:extLst>
              <a:ext uri="{FF2B5EF4-FFF2-40B4-BE49-F238E27FC236}">
                <a16:creationId xmlns:a16="http://schemas.microsoft.com/office/drawing/2014/main" id="{393167ED-7F3A-40CD-83A9-00B58C202466}"/>
              </a:ext>
            </a:extLst>
          </p:cNvPr>
          <p:cNvSpPr>
            <a:spLocks noChangeArrowheads="1"/>
          </p:cNvSpPr>
          <p:nvPr/>
        </p:nvSpPr>
        <p:spPr bwMode="auto">
          <a:xfrm>
            <a:off x="4725988" y="3295650"/>
            <a:ext cx="936625" cy="484188"/>
          </a:xfrm>
          <a:prstGeom prst="leftArrow">
            <a:avLst>
              <a:gd name="adj1" fmla="val 42241"/>
              <a:gd name="adj2" fmla="val 89082"/>
            </a:avLst>
          </a:prstGeom>
          <a:solidFill>
            <a:srgbClr val="00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endParaRPr lang="es-PA" altLang="es-PA">
              <a:solidFill>
                <a:schemeClr val="tx1"/>
              </a:solidFill>
            </a:endParaRPr>
          </a:p>
        </p:txBody>
      </p:sp>
      <p:sp>
        <p:nvSpPr>
          <p:cNvPr id="27658" name="AutoShape 32">
            <a:extLst>
              <a:ext uri="{FF2B5EF4-FFF2-40B4-BE49-F238E27FC236}">
                <a16:creationId xmlns:a16="http://schemas.microsoft.com/office/drawing/2014/main" id="{BE110A0E-5F58-4129-BA33-BA6F2C74B497}"/>
              </a:ext>
            </a:extLst>
          </p:cNvPr>
          <p:cNvSpPr>
            <a:spLocks noChangeArrowheads="1"/>
          </p:cNvSpPr>
          <p:nvPr/>
        </p:nvSpPr>
        <p:spPr bwMode="auto">
          <a:xfrm rot="-5400000">
            <a:off x="5749131" y="3286919"/>
            <a:ext cx="688975" cy="541338"/>
          </a:xfrm>
          <a:custGeom>
            <a:avLst/>
            <a:gdLst>
              <a:gd name="T0" fmla="*/ 855027927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cubicBezTo>
                  <a:pt x="5400" y="13782"/>
                  <a:pt x="7817" y="16200"/>
                  <a:pt x="10800" y="16200"/>
                </a:cubicBezTo>
                <a:cubicBezTo>
                  <a:pt x="12228" y="16199"/>
                  <a:pt x="13598" y="15634"/>
                  <a:pt x="14610" y="14626"/>
                </a:cubicBezTo>
                <a:lnTo>
                  <a:pt x="18420" y="18453"/>
                </a:lnTo>
                <a:cubicBezTo>
                  <a:pt x="16396" y="20468"/>
                  <a:pt x="13656" y="21599"/>
                  <a:pt x="10800" y="21599"/>
                </a:cubicBezTo>
                <a:cubicBezTo>
                  <a:pt x="4835" y="21600"/>
                  <a:pt x="0" y="16764"/>
                  <a:pt x="0" y="10800"/>
                </a:cubicBezTo>
                <a:cubicBezTo>
                  <a:pt x="0" y="4835"/>
                  <a:pt x="4835" y="0"/>
                  <a:pt x="10800" y="0"/>
                </a:cubicBezTo>
                <a:cubicBezTo>
                  <a:pt x="16764" y="0"/>
                  <a:pt x="21600" y="4835"/>
                  <a:pt x="21600" y="10800"/>
                </a:cubicBezTo>
                <a:lnTo>
                  <a:pt x="24300" y="10800"/>
                </a:lnTo>
                <a:lnTo>
                  <a:pt x="18900" y="16200"/>
                </a:lnTo>
                <a:lnTo>
                  <a:pt x="13500" y="10800"/>
                </a:lnTo>
                <a:lnTo>
                  <a:pt x="16200" y="10800"/>
                </a:lnTo>
                <a:close/>
              </a:path>
            </a:pathLst>
          </a:custGeom>
          <a:solidFill>
            <a:srgbClr val="3366FF"/>
          </a:solidFill>
          <a:ln w="9525">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PA"/>
          </a:p>
        </p:txBody>
      </p:sp>
      <p:sp>
        <p:nvSpPr>
          <p:cNvPr id="24614" name="Text Box 38">
            <a:extLst>
              <a:ext uri="{FF2B5EF4-FFF2-40B4-BE49-F238E27FC236}">
                <a16:creationId xmlns:a16="http://schemas.microsoft.com/office/drawing/2014/main" id="{34B49E33-028A-47DC-97EC-863D6A2064C6}"/>
              </a:ext>
            </a:extLst>
          </p:cNvPr>
          <p:cNvSpPr txBox="1">
            <a:spLocks noChangeArrowheads="1"/>
          </p:cNvSpPr>
          <p:nvPr/>
        </p:nvSpPr>
        <p:spPr bwMode="auto">
          <a:xfrm>
            <a:off x="2136775" y="4278313"/>
            <a:ext cx="7920038"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ts val="1000"/>
              </a:spcBef>
              <a:spcAft>
                <a:spcPts val="0"/>
              </a:spcAft>
              <a:buClr>
                <a:schemeClr val="accent1"/>
              </a:buClr>
              <a:buSzPct val="80000"/>
              <a:defRPr/>
            </a:pPr>
            <a:r>
              <a:rPr lang="en-US" altLang="es-PA" dirty="0" err="1">
                <a:solidFill>
                  <a:schemeClr val="tx1">
                    <a:lumMod val="75000"/>
                    <a:lumOff val="25000"/>
                  </a:schemeClr>
                </a:solidFill>
                <a:latin typeface="+mn-lt"/>
              </a:rPr>
              <a:t>en</a:t>
            </a:r>
            <a:r>
              <a:rPr lang="en-US" altLang="es-PA" dirty="0">
                <a:solidFill>
                  <a:schemeClr val="tx1">
                    <a:lumMod val="75000"/>
                    <a:lumOff val="25000"/>
                  </a:schemeClr>
                </a:solidFill>
                <a:latin typeface="+mn-lt"/>
              </a:rPr>
              <a:t> el </a:t>
            </a:r>
            <a:r>
              <a:rPr lang="en-US" altLang="es-PA" dirty="0" err="1">
                <a:solidFill>
                  <a:schemeClr val="tx1">
                    <a:lumMod val="75000"/>
                    <a:lumOff val="25000"/>
                  </a:schemeClr>
                </a:solidFill>
                <a:latin typeface="+mn-lt"/>
              </a:rPr>
              <a:t>proceso</a:t>
            </a:r>
            <a:r>
              <a:rPr lang="en-US" altLang="es-PA" dirty="0">
                <a:solidFill>
                  <a:schemeClr val="tx1">
                    <a:lumMod val="75000"/>
                    <a:lumOff val="25000"/>
                  </a:schemeClr>
                </a:solidFill>
                <a:latin typeface="+mn-lt"/>
              </a:rPr>
              <a:t>, un </a:t>
            </a:r>
            <a:r>
              <a:rPr lang="en-US" altLang="es-PA" dirty="0" err="1">
                <a:solidFill>
                  <a:schemeClr val="tx1">
                    <a:lumMod val="75000"/>
                    <a:lumOff val="25000"/>
                  </a:schemeClr>
                </a:solidFill>
                <a:latin typeface="+mn-lt"/>
              </a:rPr>
              <a:t>documento</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dinámico</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puede</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involucrar</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diversos</a:t>
            </a:r>
            <a:r>
              <a:rPr lang="en-US" altLang="es-PA" dirty="0">
                <a:solidFill>
                  <a:schemeClr val="tx1">
                    <a:lumMod val="75000"/>
                    <a:lumOff val="25000"/>
                  </a:schemeClr>
                </a:solidFill>
                <a:latin typeface="+mn-lt"/>
              </a:rPr>
              <a:t> </a:t>
            </a:r>
            <a:r>
              <a:rPr lang="en-US" altLang="es-PA" dirty="0" err="1">
                <a:solidFill>
                  <a:schemeClr val="tx1">
                    <a:lumMod val="75000"/>
                    <a:lumOff val="25000"/>
                  </a:schemeClr>
                </a:solidFill>
                <a:latin typeface="+mn-lt"/>
              </a:rPr>
              <a:t>recursos</a:t>
            </a:r>
            <a:endParaRPr lang="es-ES" altLang="es-PA" dirty="0">
              <a:solidFill>
                <a:schemeClr val="tx1">
                  <a:lumMod val="75000"/>
                  <a:lumOff val="25000"/>
                </a:schemeClr>
              </a:solidFill>
              <a:latin typeface="+mn-lt"/>
            </a:endParaRPr>
          </a:p>
        </p:txBody>
      </p:sp>
      <p:pic>
        <p:nvPicPr>
          <p:cNvPr id="27660" name="Picture 41" descr="mail">
            <a:extLst>
              <a:ext uri="{FF2B5EF4-FFF2-40B4-BE49-F238E27FC236}">
                <a16:creationId xmlns:a16="http://schemas.microsoft.com/office/drawing/2014/main" id="{7AE757C9-C2A2-47A3-AD07-D2EB02F8C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6825" y="5426075"/>
            <a:ext cx="1222375"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43" descr="chart_pie">
            <a:extLst>
              <a:ext uri="{FF2B5EF4-FFF2-40B4-BE49-F238E27FC236}">
                <a16:creationId xmlns:a16="http://schemas.microsoft.com/office/drawing/2014/main" id="{4594FD8D-DBCA-47CF-982A-8BDBE5D36D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9938" y="5235575"/>
            <a:ext cx="1222375"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2" name="Picture 45" descr="folder_full">
            <a:extLst>
              <a:ext uri="{FF2B5EF4-FFF2-40B4-BE49-F238E27FC236}">
                <a16:creationId xmlns:a16="http://schemas.microsoft.com/office/drawing/2014/main" id="{A98DB032-0551-4532-AD5F-9C2F77A38A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6713" y="5248275"/>
            <a:ext cx="1222375"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3" name="Picture 46" descr="search_page">
            <a:extLst>
              <a:ext uri="{FF2B5EF4-FFF2-40B4-BE49-F238E27FC236}">
                <a16:creationId xmlns:a16="http://schemas.microsoft.com/office/drawing/2014/main" id="{B0B31316-2553-4CC7-B9C6-D6B6C6DA30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3925" y="5210175"/>
            <a:ext cx="1222375"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4" name="Text Box 47">
            <a:extLst>
              <a:ext uri="{FF2B5EF4-FFF2-40B4-BE49-F238E27FC236}">
                <a16:creationId xmlns:a16="http://schemas.microsoft.com/office/drawing/2014/main" id="{DDF50F0A-6CF4-4585-BB15-23B106DF2AE9}"/>
              </a:ext>
            </a:extLst>
          </p:cNvPr>
          <p:cNvSpPr txBox="1">
            <a:spLocks noChangeArrowheads="1"/>
          </p:cNvSpPr>
          <p:nvPr/>
        </p:nvSpPr>
        <p:spPr bwMode="auto">
          <a:xfrm>
            <a:off x="1919288" y="6308725"/>
            <a:ext cx="170973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i="1">
                <a:solidFill>
                  <a:schemeClr val="tx1"/>
                </a:solidFill>
                <a:latin typeface="Lucida Sans" panose="020B0602030504020204" pitchFamily="34" charset="0"/>
              </a:rPr>
              <a:t>base de datos</a:t>
            </a:r>
            <a:endParaRPr lang="es-ES" altLang="es-PA" i="1">
              <a:solidFill>
                <a:schemeClr val="tx1"/>
              </a:solidFill>
              <a:latin typeface="Lucida Sans" panose="020B0602030504020204" pitchFamily="34" charset="0"/>
            </a:endParaRPr>
          </a:p>
        </p:txBody>
      </p:sp>
      <p:sp>
        <p:nvSpPr>
          <p:cNvPr id="27665" name="Text Box 48">
            <a:extLst>
              <a:ext uri="{FF2B5EF4-FFF2-40B4-BE49-F238E27FC236}">
                <a16:creationId xmlns:a16="http://schemas.microsoft.com/office/drawing/2014/main" id="{3899459A-9CA9-4ACB-8960-A941656370EB}"/>
              </a:ext>
            </a:extLst>
          </p:cNvPr>
          <p:cNvSpPr txBox="1">
            <a:spLocks noChangeArrowheads="1"/>
          </p:cNvSpPr>
          <p:nvPr/>
        </p:nvSpPr>
        <p:spPr bwMode="auto">
          <a:xfrm>
            <a:off x="4000500" y="6308725"/>
            <a:ext cx="7905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i="1">
                <a:solidFill>
                  <a:schemeClr val="tx1"/>
                </a:solidFill>
                <a:latin typeface="Lucida Sans" panose="020B0602030504020204" pitchFamily="34" charset="0"/>
              </a:rPr>
              <a:t>email</a:t>
            </a:r>
            <a:endParaRPr lang="es-ES" altLang="es-PA" i="1">
              <a:solidFill>
                <a:schemeClr val="tx1"/>
              </a:solidFill>
              <a:latin typeface="Lucida Sans" panose="020B0602030504020204" pitchFamily="34" charset="0"/>
            </a:endParaRPr>
          </a:p>
        </p:txBody>
      </p:sp>
      <p:sp>
        <p:nvSpPr>
          <p:cNvPr id="27666" name="Text Box 49">
            <a:extLst>
              <a:ext uri="{FF2B5EF4-FFF2-40B4-BE49-F238E27FC236}">
                <a16:creationId xmlns:a16="http://schemas.microsoft.com/office/drawing/2014/main" id="{28EC0805-45B2-4672-8C6D-437BC33CF87A}"/>
              </a:ext>
            </a:extLst>
          </p:cNvPr>
          <p:cNvSpPr txBox="1">
            <a:spLocks noChangeArrowheads="1"/>
          </p:cNvSpPr>
          <p:nvPr/>
        </p:nvSpPr>
        <p:spPr bwMode="auto">
          <a:xfrm>
            <a:off x="5407025" y="6308725"/>
            <a:ext cx="11207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i="1">
                <a:solidFill>
                  <a:schemeClr val="tx1"/>
                </a:solidFill>
                <a:latin typeface="Lucida Sans" panose="020B0602030504020204" pitchFamily="34" charset="0"/>
              </a:rPr>
              <a:t>archivos</a:t>
            </a:r>
            <a:endParaRPr lang="es-ES" altLang="es-PA" i="1">
              <a:solidFill>
                <a:schemeClr val="tx1"/>
              </a:solidFill>
              <a:latin typeface="Lucida Sans" panose="020B0602030504020204" pitchFamily="34" charset="0"/>
            </a:endParaRPr>
          </a:p>
        </p:txBody>
      </p:sp>
      <p:sp>
        <p:nvSpPr>
          <p:cNvPr id="27667" name="Text Box 50">
            <a:extLst>
              <a:ext uri="{FF2B5EF4-FFF2-40B4-BE49-F238E27FC236}">
                <a16:creationId xmlns:a16="http://schemas.microsoft.com/office/drawing/2014/main" id="{3EE08948-6D17-4364-89F6-AAE6C06BECD6}"/>
              </a:ext>
            </a:extLst>
          </p:cNvPr>
          <p:cNvSpPr txBox="1">
            <a:spLocks noChangeArrowheads="1"/>
          </p:cNvSpPr>
          <p:nvPr/>
        </p:nvSpPr>
        <p:spPr bwMode="auto">
          <a:xfrm>
            <a:off x="7275513" y="6308725"/>
            <a:ext cx="108267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i="1">
                <a:solidFill>
                  <a:schemeClr val="tx1"/>
                </a:solidFill>
                <a:latin typeface="Lucida Sans" panose="020B0602030504020204" pitchFamily="34" charset="0"/>
              </a:rPr>
              <a:t>gráficos</a:t>
            </a:r>
            <a:endParaRPr lang="es-ES" altLang="es-PA" i="1">
              <a:solidFill>
                <a:schemeClr val="tx1"/>
              </a:solidFill>
              <a:latin typeface="Lucida Sans" panose="020B0602030504020204" pitchFamily="34" charset="0"/>
            </a:endParaRPr>
          </a:p>
        </p:txBody>
      </p:sp>
      <p:pic>
        <p:nvPicPr>
          <p:cNvPr id="27668" name="Picture 51" descr="process">
            <a:extLst>
              <a:ext uri="{FF2B5EF4-FFF2-40B4-BE49-F238E27FC236}">
                <a16:creationId xmlns:a16="http://schemas.microsoft.com/office/drawing/2014/main" id="{65872BC9-A6B9-4589-8B6D-6F0B5E92D9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5700" y="5240338"/>
            <a:ext cx="1222375" cy="122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9" name="Text Box 52">
            <a:extLst>
              <a:ext uri="{FF2B5EF4-FFF2-40B4-BE49-F238E27FC236}">
                <a16:creationId xmlns:a16="http://schemas.microsoft.com/office/drawing/2014/main" id="{6F2133E7-0E63-4D7E-BF99-7CEECD960110}"/>
              </a:ext>
            </a:extLst>
          </p:cNvPr>
          <p:cNvSpPr txBox="1">
            <a:spLocks noChangeArrowheads="1"/>
          </p:cNvSpPr>
          <p:nvPr/>
        </p:nvSpPr>
        <p:spPr bwMode="auto">
          <a:xfrm>
            <a:off x="9120188" y="6308725"/>
            <a:ext cx="579437"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Century Gothic" panose="020B0502020202020204" pitchFamily="34" charset="0"/>
              </a:defRPr>
            </a:lvl9pPr>
          </a:lstStyle>
          <a:p>
            <a:pPr eaLnBrk="1" hangingPunct="1">
              <a:spcBef>
                <a:spcPct val="0"/>
              </a:spcBef>
              <a:buClrTx/>
              <a:buSzTx/>
              <a:buFontTx/>
              <a:buNone/>
            </a:pPr>
            <a:r>
              <a:rPr lang="en-US" altLang="es-PA" i="1">
                <a:solidFill>
                  <a:schemeClr val="tx1"/>
                </a:solidFill>
                <a:latin typeface="Lucida Sans" panose="020B0602030504020204" pitchFamily="34" charset="0"/>
              </a:rPr>
              <a:t>etc </a:t>
            </a:r>
            <a:endParaRPr lang="es-ES" altLang="es-PA" i="1">
              <a:solidFill>
                <a:schemeClr val="tx1"/>
              </a:solidFill>
              <a:latin typeface="Lucida Sans" panose="020B0602030504020204" pitchFamily="34" charset="0"/>
            </a:endParaRPr>
          </a:p>
        </p:txBody>
      </p:sp>
      <p:sp>
        <p:nvSpPr>
          <p:cNvPr id="27670" name="Título 2">
            <a:extLst>
              <a:ext uri="{FF2B5EF4-FFF2-40B4-BE49-F238E27FC236}">
                <a16:creationId xmlns:a16="http://schemas.microsoft.com/office/drawing/2014/main" id="{B842710A-EDBA-4F63-B862-9E950BFCBC8F}"/>
              </a:ext>
            </a:extLst>
          </p:cNvPr>
          <p:cNvSpPr>
            <a:spLocks noGrp="1" noChangeArrowheads="1"/>
          </p:cNvSpPr>
          <p:nvPr>
            <p:ph type="title"/>
          </p:nvPr>
        </p:nvSpPr>
        <p:spPr/>
        <p:txBody>
          <a:bodyPr/>
          <a:lstStyle/>
          <a:p>
            <a:pPr eaLnBrk="1" hangingPunct="1"/>
            <a:r>
              <a:rPr lang="es-PA" altLang="es-PA"/>
              <a:t>PHP integra diversos recursos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Sala de reuniones 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Sala de reuniones 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a de reuniones 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66F39DAB6865644A33AC05E1C7E4D65" ma:contentTypeVersion="7" ma:contentTypeDescription="Crear nuevo documento." ma:contentTypeScope="" ma:versionID="b208568158bfb44382da18eec4fc178d">
  <xsd:schema xmlns:xsd="http://www.w3.org/2001/XMLSchema" xmlns:xs="http://www.w3.org/2001/XMLSchema" xmlns:p="http://schemas.microsoft.com/office/2006/metadata/properties" xmlns:ns2="2988f5c8-777f-407a-8cf3-359a74c32883" targetNamespace="http://schemas.microsoft.com/office/2006/metadata/properties" ma:root="true" ma:fieldsID="2f0157fc8ba72660f5d4ca67cd7f2cf2" ns2:_="">
    <xsd:import namespace="2988f5c8-777f-407a-8cf3-359a74c3288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88f5c8-777f-407a-8cf3-359a74c328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9DB7C0E-DD65-476B-B9E5-B13554FDB4B3}"/>
</file>

<file path=customXml/itemProps2.xml><?xml version="1.0" encoding="utf-8"?>
<ds:datastoreItem xmlns:ds="http://schemas.openxmlformats.org/officeDocument/2006/customXml" ds:itemID="{6F4D8713-06A6-414C-8621-31042066D77F}"/>
</file>

<file path=customXml/itemProps3.xml><?xml version="1.0" encoding="utf-8"?>
<ds:datastoreItem xmlns:ds="http://schemas.openxmlformats.org/officeDocument/2006/customXml" ds:itemID="{17E1189B-E699-485F-95BF-2CB04D7AC0FC}"/>
</file>

<file path=docProps/app.xml><?xml version="1.0" encoding="utf-8"?>
<Properties xmlns="http://schemas.openxmlformats.org/officeDocument/2006/extended-properties" xmlns:vt="http://schemas.openxmlformats.org/officeDocument/2006/docPropsVTypes">
  <Template>Ion Boardroom</Template>
  <TotalTime>3920</TotalTime>
  <Words>2549</Words>
  <Application>Microsoft Office PowerPoint</Application>
  <PresentationFormat>Panorámica</PresentationFormat>
  <Paragraphs>493</Paragraphs>
  <Slides>41</Slides>
  <Notes>29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41</vt:i4>
      </vt:variant>
    </vt:vector>
  </HeadingPairs>
  <TitlesOfParts>
    <vt:vector size="48" baseType="lpstr">
      <vt:lpstr>Arial</vt:lpstr>
      <vt:lpstr>Calibri</vt:lpstr>
      <vt:lpstr>Century Gothic</vt:lpstr>
      <vt:lpstr>Lucida Sans</vt:lpstr>
      <vt:lpstr>Lucida Sans Typewriter</vt:lpstr>
      <vt:lpstr>Wingdings 3</vt:lpstr>
      <vt:lpstr>Sala de reuniones Ion</vt:lpstr>
      <vt:lpstr>Introducción a PHP</vt:lpstr>
      <vt:lpstr>Introducción a PHP</vt:lpstr>
      <vt:lpstr>Presentación de PowerPoint</vt:lpstr>
      <vt:lpstr>Versiones de PHP</vt:lpstr>
      <vt:lpstr>Características de PHP</vt:lpstr>
      <vt:lpstr>¿Porqué usar PHP?</vt:lpstr>
      <vt:lpstr>¿Cómo funciona PHP?</vt:lpstr>
      <vt:lpstr>¿Cómo funciona PHP?</vt:lpstr>
      <vt:lpstr>PHP integra diversos recursos</vt:lpstr>
      <vt:lpstr>Instalación</vt:lpstr>
      <vt:lpstr>LAMP, WAMP, MAMP…</vt:lpstr>
      <vt:lpstr>Editores de texto</vt:lpstr>
      <vt:lpstr>¿Qué necesitan conocer para usar PHP?</vt:lpstr>
      <vt:lpstr>¿Qué necesitan conocer para usar PHP?</vt:lpstr>
      <vt:lpstr>Sintaxis básica de PHP</vt:lpstr>
      <vt:lpstr>XAMPP</vt:lpstr>
      <vt:lpstr>Panel de Control de XAMPP</vt:lpstr>
      <vt:lpstr>Programando PHP</vt:lpstr>
      <vt:lpstr>Programando PHP</vt:lpstr>
      <vt:lpstr>Programando PHP</vt:lpstr>
      <vt:lpstr>Programando PHP</vt:lpstr>
      <vt:lpstr>Programando PHP</vt:lpstr>
      <vt:lpstr>Programación PHP</vt:lpstr>
      <vt:lpstr>Variables en PHP</vt:lpstr>
      <vt:lpstr>Operadores Aritméticos en PHP</vt:lpstr>
      <vt:lpstr>Operadores incremento y decremento</vt:lpstr>
      <vt:lpstr>Constantes en PHP</vt:lpstr>
      <vt:lpstr>Formularios con PHP</vt:lpstr>
      <vt:lpstr>Formularios con PHP</vt:lpstr>
      <vt:lpstr>Formularios con PHP</vt:lpstr>
      <vt:lpstr>Formularios con PHP</vt:lpstr>
      <vt:lpstr>Formularios con PHP</vt:lpstr>
      <vt:lpstr>Bloques Básicos en PHP</vt:lpstr>
      <vt:lpstr>Bloques Básicos en PHP</vt:lpstr>
      <vt:lpstr>Arreglos en PHP</vt:lpstr>
      <vt:lpstr>Arreglos en PHP</vt:lpstr>
      <vt:lpstr>Funciones en PHP</vt:lpstr>
      <vt:lpstr>Clases en PHP</vt:lpstr>
      <vt:lpstr>Include en PHP</vt:lpstr>
      <vt:lpstr>Require en PHP</vt:lpstr>
      <vt:lpstr>Include( ) / Require( )</vt:lpstr>
    </vt:vector>
  </TitlesOfParts>
  <Company>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Conociendo PHP</dc:title>
  <dc:creator>Antonio Kobashikawa Carrasco</dc:creator>
  <cp:lastModifiedBy>Giankaris Moreno</cp:lastModifiedBy>
  <cp:revision>218</cp:revision>
  <dcterms:created xsi:type="dcterms:W3CDTF">2009-09-14T15:31:43Z</dcterms:created>
  <dcterms:modified xsi:type="dcterms:W3CDTF">2020-04-20T18:22:59Z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0x010100966F39DAB6865644A33AC05E1C7E4D65</vt:lpwstr>
  </property>
</Properties>
</file>