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8288000" cy="10287000"/>
  <p:notesSz cx="18288000" cy="10287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97A52-AA34-4FF4-8D99-4CDC1B5D4437}" v="9" dt="2022-09-29T22:21:52.1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9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DIAZ" userId="e9ca4dea-73a8-46b2-8578-60437a154ebf" providerId="ADAL" clId="{D8797A52-AA34-4FF4-8D99-4CDC1B5D4437}"/>
    <pc:docChg chg="undo custSel modSld">
      <pc:chgData name="GABRIEL DIAZ" userId="e9ca4dea-73a8-46b2-8578-60437a154ebf" providerId="ADAL" clId="{D8797A52-AA34-4FF4-8D99-4CDC1B5D4437}" dt="2022-09-29T22:21:52.156" v="140"/>
      <pc:docMkLst>
        <pc:docMk/>
      </pc:docMkLst>
      <pc:sldChg chg="modSp mod modAnim">
        <pc:chgData name="GABRIEL DIAZ" userId="e9ca4dea-73a8-46b2-8578-60437a154ebf" providerId="ADAL" clId="{D8797A52-AA34-4FF4-8D99-4CDC1B5D4437}" dt="2022-09-29T22:21:52.156" v="140"/>
        <pc:sldMkLst>
          <pc:docMk/>
          <pc:sldMk cId="0" sldId="264"/>
        </pc:sldMkLst>
        <pc:spChg chg="mod">
          <ac:chgData name="GABRIEL DIAZ" userId="e9ca4dea-73a8-46b2-8578-60437a154ebf" providerId="ADAL" clId="{D8797A52-AA34-4FF4-8D99-4CDC1B5D4437}" dt="2022-09-29T22:20:51.215" v="131" actId="14100"/>
          <ac:spMkLst>
            <pc:docMk/>
            <pc:sldMk cId="0" sldId="264"/>
            <ac:spMk id="7" creationId="{00000000-0000-0000-0000-000000000000}"/>
          </ac:spMkLst>
        </pc:spChg>
        <pc:spChg chg="mod">
          <ac:chgData name="GABRIEL DIAZ" userId="e9ca4dea-73a8-46b2-8578-60437a154ebf" providerId="ADAL" clId="{D8797A52-AA34-4FF4-8D99-4CDC1B5D4437}" dt="2022-09-29T22:11:02.525" v="41" actId="20577"/>
          <ac:spMkLst>
            <pc:docMk/>
            <pc:sldMk cId="0" sldId="264"/>
            <ac:spMk id="9" creationId="{00000000-0000-0000-0000-000000000000}"/>
          </ac:spMkLst>
        </pc:spChg>
        <pc:spChg chg="mod">
          <ac:chgData name="GABRIEL DIAZ" userId="e9ca4dea-73a8-46b2-8578-60437a154ebf" providerId="ADAL" clId="{D8797A52-AA34-4FF4-8D99-4CDC1B5D4437}" dt="2022-09-29T22:11:21.478" v="71" actId="20577"/>
          <ac:spMkLst>
            <pc:docMk/>
            <pc:sldMk cId="0" sldId="264"/>
            <ac:spMk id="10" creationId="{00000000-0000-0000-0000-000000000000}"/>
          </ac:spMkLst>
        </pc:spChg>
        <pc:spChg chg="mod">
          <ac:chgData name="GABRIEL DIAZ" userId="e9ca4dea-73a8-46b2-8578-60437a154ebf" providerId="ADAL" clId="{D8797A52-AA34-4FF4-8D99-4CDC1B5D4437}" dt="2022-09-29T22:11:30.109" v="88" actId="14100"/>
          <ac:spMkLst>
            <pc:docMk/>
            <pc:sldMk cId="0" sldId="264"/>
            <ac:spMk id="11" creationId="{00000000-0000-0000-0000-000000000000}"/>
          </ac:spMkLst>
        </pc:spChg>
        <pc:spChg chg="mod">
          <ac:chgData name="GABRIEL DIAZ" userId="e9ca4dea-73a8-46b2-8578-60437a154ebf" providerId="ADAL" clId="{D8797A52-AA34-4FF4-8D99-4CDC1B5D4437}" dt="2022-09-29T22:11:43.420" v="127" actId="14100"/>
          <ac:spMkLst>
            <pc:docMk/>
            <pc:sldMk cId="0" sldId="264"/>
            <ac:spMk id="12" creationId="{00000000-0000-0000-0000-000000000000}"/>
          </ac:spMkLst>
        </pc:spChg>
      </pc:sldChg>
      <pc:sldChg chg="modSp mod">
        <pc:chgData name="GABRIEL DIAZ" userId="e9ca4dea-73a8-46b2-8578-60437a154ebf" providerId="ADAL" clId="{D8797A52-AA34-4FF4-8D99-4CDC1B5D4437}" dt="2022-09-29T22:07:53.192" v="0" actId="14100"/>
        <pc:sldMkLst>
          <pc:docMk/>
          <pc:sldMk cId="0" sldId="273"/>
        </pc:sldMkLst>
        <pc:spChg chg="mod">
          <ac:chgData name="GABRIEL DIAZ" userId="e9ca4dea-73a8-46b2-8578-60437a154ebf" providerId="ADAL" clId="{D8797A52-AA34-4FF4-8D99-4CDC1B5D4437}" dt="2022-09-29T22:07:53.192" v="0" actId="14100"/>
          <ac:spMkLst>
            <pc:docMk/>
            <pc:sldMk cId="0" sldId="27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69114" y="2459374"/>
            <a:ext cx="15349770" cy="95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07257" y="66"/>
            <a:ext cx="9277350" cy="10287000"/>
          </a:xfrm>
          <a:custGeom>
            <a:avLst/>
            <a:gdLst/>
            <a:ahLst/>
            <a:cxnLst/>
            <a:rect l="l" t="t" r="r" b="b"/>
            <a:pathLst>
              <a:path w="9277350" h="10287000">
                <a:moveTo>
                  <a:pt x="9277349" y="10286869"/>
                </a:moveTo>
                <a:lnTo>
                  <a:pt x="0" y="10286869"/>
                </a:lnTo>
                <a:lnTo>
                  <a:pt x="0" y="0"/>
                </a:lnTo>
                <a:lnTo>
                  <a:pt x="9277349" y="0"/>
                </a:lnTo>
                <a:lnTo>
                  <a:pt x="9277349" y="10286869"/>
                </a:lnTo>
                <a:close/>
              </a:path>
            </a:pathLst>
          </a:custGeom>
          <a:solidFill>
            <a:srgbClr val="093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6442" y="1160618"/>
            <a:ext cx="0" cy="6830059"/>
          </a:xfrm>
          <a:custGeom>
            <a:avLst/>
            <a:gdLst/>
            <a:ahLst/>
            <a:cxnLst/>
            <a:rect l="l" t="t" r="r" b="b"/>
            <a:pathLst>
              <a:path h="6830059">
                <a:moveTo>
                  <a:pt x="0" y="6829580"/>
                </a:moveTo>
                <a:lnTo>
                  <a:pt x="0" y="0"/>
                </a:lnTo>
              </a:path>
            </a:pathLst>
          </a:custGeom>
          <a:ln w="28562">
            <a:solidFill>
              <a:srgbClr val="E9D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761293" y="1143431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4"/>
                </a:moveTo>
                <a:lnTo>
                  <a:pt x="122375" y="327420"/>
                </a:lnTo>
                <a:lnTo>
                  <a:pt x="82557" y="310617"/>
                </a:lnTo>
                <a:lnTo>
                  <a:pt x="48821" y="284553"/>
                </a:lnTo>
                <a:lnTo>
                  <a:pt x="22757" y="250817"/>
                </a:lnTo>
                <a:lnTo>
                  <a:pt x="5954" y="210999"/>
                </a:lnTo>
                <a:lnTo>
                  <a:pt x="0" y="166687"/>
                </a:lnTo>
                <a:lnTo>
                  <a:pt x="5954" y="122375"/>
                </a:lnTo>
                <a:lnTo>
                  <a:pt x="22757" y="82557"/>
                </a:lnTo>
                <a:lnTo>
                  <a:pt x="48821" y="48821"/>
                </a:lnTo>
                <a:lnTo>
                  <a:pt x="82557" y="22757"/>
                </a:lnTo>
                <a:lnTo>
                  <a:pt x="122375" y="5954"/>
                </a:lnTo>
                <a:lnTo>
                  <a:pt x="166687" y="0"/>
                </a:lnTo>
                <a:lnTo>
                  <a:pt x="210999" y="5954"/>
                </a:lnTo>
                <a:lnTo>
                  <a:pt x="250817" y="22757"/>
                </a:lnTo>
                <a:lnTo>
                  <a:pt x="284553" y="48821"/>
                </a:lnTo>
                <a:lnTo>
                  <a:pt x="310617" y="82557"/>
                </a:lnTo>
                <a:lnTo>
                  <a:pt x="327420" y="122375"/>
                </a:lnTo>
                <a:lnTo>
                  <a:pt x="333374" y="166687"/>
                </a:lnTo>
                <a:lnTo>
                  <a:pt x="327420" y="210999"/>
                </a:lnTo>
                <a:lnTo>
                  <a:pt x="310617" y="250817"/>
                </a:lnTo>
                <a:lnTo>
                  <a:pt x="284553" y="284553"/>
                </a:lnTo>
                <a:lnTo>
                  <a:pt x="250817" y="310617"/>
                </a:lnTo>
                <a:lnTo>
                  <a:pt x="210999" y="327420"/>
                </a:lnTo>
                <a:lnTo>
                  <a:pt x="166687" y="333374"/>
                </a:lnTo>
                <a:close/>
              </a:path>
            </a:pathLst>
          </a:custGeom>
          <a:solidFill>
            <a:srgbClr val="E9D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E5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142740" cy="3793490"/>
          </a:xfrm>
          <a:custGeom>
            <a:avLst/>
            <a:gdLst/>
            <a:ahLst/>
            <a:cxnLst/>
            <a:rect l="l" t="t" r="r" b="b"/>
            <a:pathLst>
              <a:path w="4142740" h="3793490">
                <a:moveTo>
                  <a:pt x="1732814" y="3792894"/>
                </a:moveTo>
                <a:lnTo>
                  <a:pt x="1684239" y="3792415"/>
                </a:lnTo>
                <a:lnTo>
                  <a:pt x="1635895" y="3790981"/>
                </a:lnTo>
                <a:lnTo>
                  <a:pt x="1587794" y="3788603"/>
                </a:lnTo>
                <a:lnTo>
                  <a:pt x="1539944" y="3785288"/>
                </a:lnTo>
                <a:lnTo>
                  <a:pt x="1492356" y="3781048"/>
                </a:lnTo>
                <a:lnTo>
                  <a:pt x="1445037" y="3775889"/>
                </a:lnTo>
                <a:lnTo>
                  <a:pt x="1397998" y="3769822"/>
                </a:lnTo>
                <a:lnTo>
                  <a:pt x="1351246" y="3762854"/>
                </a:lnTo>
                <a:lnTo>
                  <a:pt x="1304791" y="3754997"/>
                </a:lnTo>
                <a:lnTo>
                  <a:pt x="1258641" y="3746257"/>
                </a:lnTo>
                <a:lnTo>
                  <a:pt x="1212807" y="3736645"/>
                </a:lnTo>
                <a:lnTo>
                  <a:pt x="1167297" y="3726168"/>
                </a:lnTo>
                <a:lnTo>
                  <a:pt x="1122119" y="3714838"/>
                </a:lnTo>
                <a:lnTo>
                  <a:pt x="1077283" y="3702661"/>
                </a:lnTo>
                <a:lnTo>
                  <a:pt x="1032798" y="3689647"/>
                </a:lnTo>
                <a:lnTo>
                  <a:pt x="988673" y="3675806"/>
                </a:lnTo>
                <a:lnTo>
                  <a:pt x="944917" y="3661146"/>
                </a:lnTo>
                <a:lnTo>
                  <a:pt x="901538" y="3645676"/>
                </a:lnTo>
                <a:lnTo>
                  <a:pt x="858547" y="3629406"/>
                </a:lnTo>
                <a:lnTo>
                  <a:pt x="815951" y="3612344"/>
                </a:lnTo>
                <a:lnTo>
                  <a:pt x="773760" y="3594499"/>
                </a:lnTo>
                <a:lnTo>
                  <a:pt x="731983" y="3575880"/>
                </a:lnTo>
                <a:lnTo>
                  <a:pt x="690628" y="3556496"/>
                </a:lnTo>
                <a:lnTo>
                  <a:pt x="649706" y="3536357"/>
                </a:lnTo>
                <a:lnTo>
                  <a:pt x="609224" y="3515471"/>
                </a:lnTo>
                <a:lnTo>
                  <a:pt x="569192" y="3493847"/>
                </a:lnTo>
                <a:lnTo>
                  <a:pt x="529619" y="3471494"/>
                </a:lnTo>
                <a:lnTo>
                  <a:pt x="490514" y="3448422"/>
                </a:lnTo>
                <a:lnTo>
                  <a:pt x="451886" y="3424638"/>
                </a:lnTo>
                <a:lnTo>
                  <a:pt x="413743" y="3400153"/>
                </a:lnTo>
                <a:lnTo>
                  <a:pt x="376096" y="3374975"/>
                </a:lnTo>
                <a:lnTo>
                  <a:pt x="338952" y="3349114"/>
                </a:lnTo>
                <a:lnTo>
                  <a:pt x="302321" y="3322577"/>
                </a:lnTo>
                <a:lnTo>
                  <a:pt x="266211" y="3295375"/>
                </a:lnTo>
                <a:lnTo>
                  <a:pt x="230633" y="3267516"/>
                </a:lnTo>
                <a:lnTo>
                  <a:pt x="195594" y="3239009"/>
                </a:lnTo>
                <a:lnTo>
                  <a:pt x="161105" y="3209864"/>
                </a:lnTo>
                <a:lnTo>
                  <a:pt x="127172" y="3180088"/>
                </a:lnTo>
                <a:lnTo>
                  <a:pt x="93807" y="3149692"/>
                </a:lnTo>
                <a:lnTo>
                  <a:pt x="61018" y="3118684"/>
                </a:lnTo>
                <a:lnTo>
                  <a:pt x="28813" y="3087073"/>
                </a:lnTo>
                <a:lnTo>
                  <a:pt x="0" y="3057718"/>
                </a:lnTo>
                <a:lnTo>
                  <a:pt x="0" y="0"/>
                </a:lnTo>
                <a:lnTo>
                  <a:pt x="3706377" y="0"/>
                </a:lnTo>
                <a:lnTo>
                  <a:pt x="3724722" y="26349"/>
                </a:lnTo>
                <a:lnTo>
                  <a:pt x="3749900" y="63996"/>
                </a:lnTo>
                <a:lnTo>
                  <a:pt x="3774385" y="102139"/>
                </a:lnTo>
                <a:lnTo>
                  <a:pt x="3798169" y="140767"/>
                </a:lnTo>
                <a:lnTo>
                  <a:pt x="3821241" y="179872"/>
                </a:lnTo>
                <a:lnTo>
                  <a:pt x="3843594" y="219445"/>
                </a:lnTo>
                <a:lnTo>
                  <a:pt x="3865218" y="259477"/>
                </a:lnTo>
                <a:lnTo>
                  <a:pt x="3886104" y="299959"/>
                </a:lnTo>
                <a:lnTo>
                  <a:pt x="3906243" y="340881"/>
                </a:lnTo>
                <a:lnTo>
                  <a:pt x="3925627" y="382236"/>
                </a:lnTo>
                <a:lnTo>
                  <a:pt x="3944246" y="424013"/>
                </a:lnTo>
                <a:lnTo>
                  <a:pt x="3962091" y="466204"/>
                </a:lnTo>
                <a:lnTo>
                  <a:pt x="3979153" y="508800"/>
                </a:lnTo>
                <a:lnTo>
                  <a:pt x="3995424" y="551791"/>
                </a:lnTo>
                <a:lnTo>
                  <a:pt x="4010893" y="595170"/>
                </a:lnTo>
                <a:lnTo>
                  <a:pt x="4025553" y="638926"/>
                </a:lnTo>
                <a:lnTo>
                  <a:pt x="4039394" y="683051"/>
                </a:lnTo>
                <a:lnTo>
                  <a:pt x="4052408" y="727536"/>
                </a:lnTo>
                <a:lnTo>
                  <a:pt x="4064585" y="772372"/>
                </a:lnTo>
                <a:lnTo>
                  <a:pt x="4075915" y="817550"/>
                </a:lnTo>
                <a:lnTo>
                  <a:pt x="4086392" y="863060"/>
                </a:lnTo>
                <a:lnTo>
                  <a:pt x="4096004" y="908894"/>
                </a:lnTo>
                <a:lnTo>
                  <a:pt x="4104744" y="955044"/>
                </a:lnTo>
                <a:lnTo>
                  <a:pt x="4112602" y="1001499"/>
                </a:lnTo>
                <a:lnTo>
                  <a:pt x="4119569" y="1048251"/>
                </a:lnTo>
                <a:lnTo>
                  <a:pt x="4125636" y="1095290"/>
                </a:lnTo>
                <a:lnTo>
                  <a:pt x="4130795" y="1142609"/>
                </a:lnTo>
                <a:lnTo>
                  <a:pt x="4135035" y="1190197"/>
                </a:lnTo>
                <a:lnTo>
                  <a:pt x="4138350" y="1238047"/>
                </a:lnTo>
                <a:lnTo>
                  <a:pt x="4140728" y="1286148"/>
                </a:lnTo>
                <a:lnTo>
                  <a:pt x="4142162" y="1334492"/>
                </a:lnTo>
                <a:lnTo>
                  <a:pt x="4142641" y="1383070"/>
                </a:lnTo>
                <a:lnTo>
                  <a:pt x="4142162" y="1431648"/>
                </a:lnTo>
                <a:lnTo>
                  <a:pt x="4140728" y="1479992"/>
                </a:lnTo>
                <a:lnTo>
                  <a:pt x="4138350" y="1528093"/>
                </a:lnTo>
                <a:lnTo>
                  <a:pt x="4135035" y="1575942"/>
                </a:lnTo>
                <a:lnTo>
                  <a:pt x="4130795" y="1623530"/>
                </a:lnTo>
                <a:lnTo>
                  <a:pt x="4125636" y="1670849"/>
                </a:lnTo>
                <a:lnTo>
                  <a:pt x="4119569" y="1717889"/>
                </a:lnTo>
                <a:lnTo>
                  <a:pt x="4112602" y="1764641"/>
                </a:lnTo>
                <a:lnTo>
                  <a:pt x="4104744" y="1811096"/>
                </a:lnTo>
                <a:lnTo>
                  <a:pt x="4096004" y="1857245"/>
                </a:lnTo>
                <a:lnTo>
                  <a:pt x="4086392" y="1903079"/>
                </a:lnTo>
                <a:lnTo>
                  <a:pt x="4075915" y="1948590"/>
                </a:lnTo>
                <a:lnTo>
                  <a:pt x="4064585" y="1993768"/>
                </a:lnTo>
                <a:lnTo>
                  <a:pt x="4052408" y="2038603"/>
                </a:lnTo>
                <a:lnTo>
                  <a:pt x="4039394" y="2083088"/>
                </a:lnTo>
                <a:lnTo>
                  <a:pt x="4025553" y="2127213"/>
                </a:lnTo>
                <a:lnTo>
                  <a:pt x="4010893" y="2170970"/>
                </a:lnTo>
                <a:lnTo>
                  <a:pt x="3995424" y="2214348"/>
                </a:lnTo>
                <a:lnTo>
                  <a:pt x="3979153" y="2257340"/>
                </a:lnTo>
                <a:lnTo>
                  <a:pt x="3962091" y="2299936"/>
                </a:lnTo>
                <a:lnTo>
                  <a:pt x="3944246" y="2342127"/>
                </a:lnTo>
                <a:lnTo>
                  <a:pt x="3925627" y="2383904"/>
                </a:lnTo>
                <a:lnTo>
                  <a:pt x="3906243" y="2425258"/>
                </a:lnTo>
                <a:lnTo>
                  <a:pt x="3886104" y="2466180"/>
                </a:lnTo>
                <a:lnTo>
                  <a:pt x="3865218" y="2506662"/>
                </a:lnTo>
                <a:lnTo>
                  <a:pt x="3843594" y="2546694"/>
                </a:lnTo>
                <a:lnTo>
                  <a:pt x="3821241" y="2586267"/>
                </a:lnTo>
                <a:lnTo>
                  <a:pt x="3798169" y="2625372"/>
                </a:lnTo>
                <a:lnTo>
                  <a:pt x="3774385" y="2664000"/>
                </a:lnTo>
                <a:lnTo>
                  <a:pt x="3749900" y="2702143"/>
                </a:lnTo>
                <a:lnTo>
                  <a:pt x="3724722" y="2739791"/>
                </a:lnTo>
                <a:lnTo>
                  <a:pt x="3698861" y="2776935"/>
                </a:lnTo>
                <a:lnTo>
                  <a:pt x="3672324" y="2813566"/>
                </a:lnTo>
                <a:lnTo>
                  <a:pt x="3645122" y="2849675"/>
                </a:lnTo>
                <a:lnTo>
                  <a:pt x="3617263" y="2885253"/>
                </a:lnTo>
                <a:lnTo>
                  <a:pt x="3588756" y="2920292"/>
                </a:lnTo>
                <a:lnTo>
                  <a:pt x="3559611" y="2954782"/>
                </a:lnTo>
                <a:lnTo>
                  <a:pt x="3529835" y="2988714"/>
                </a:lnTo>
                <a:lnTo>
                  <a:pt x="3499439" y="3022079"/>
                </a:lnTo>
                <a:lnTo>
                  <a:pt x="3468431" y="3054869"/>
                </a:lnTo>
                <a:lnTo>
                  <a:pt x="3436820" y="3087073"/>
                </a:lnTo>
                <a:lnTo>
                  <a:pt x="3404616" y="3118684"/>
                </a:lnTo>
                <a:lnTo>
                  <a:pt x="3371826" y="3149692"/>
                </a:lnTo>
                <a:lnTo>
                  <a:pt x="3338461" y="3180088"/>
                </a:lnTo>
                <a:lnTo>
                  <a:pt x="3304529" y="3209864"/>
                </a:lnTo>
                <a:lnTo>
                  <a:pt x="3270039" y="3239009"/>
                </a:lnTo>
                <a:lnTo>
                  <a:pt x="3235000" y="3267516"/>
                </a:lnTo>
                <a:lnTo>
                  <a:pt x="3199422" y="3295375"/>
                </a:lnTo>
                <a:lnTo>
                  <a:pt x="3163313" y="3322577"/>
                </a:lnTo>
                <a:lnTo>
                  <a:pt x="3126682" y="3349114"/>
                </a:lnTo>
                <a:lnTo>
                  <a:pt x="3089538" y="3374975"/>
                </a:lnTo>
                <a:lnTo>
                  <a:pt x="3051890" y="3400153"/>
                </a:lnTo>
                <a:lnTo>
                  <a:pt x="3013747" y="3424638"/>
                </a:lnTo>
                <a:lnTo>
                  <a:pt x="2975119" y="3448422"/>
                </a:lnTo>
                <a:lnTo>
                  <a:pt x="2936014" y="3471494"/>
                </a:lnTo>
                <a:lnTo>
                  <a:pt x="2896441" y="3493847"/>
                </a:lnTo>
                <a:lnTo>
                  <a:pt x="2856409" y="3515471"/>
                </a:lnTo>
                <a:lnTo>
                  <a:pt x="2815928" y="3536357"/>
                </a:lnTo>
                <a:lnTo>
                  <a:pt x="2775005" y="3556496"/>
                </a:lnTo>
                <a:lnTo>
                  <a:pt x="2733651" y="3575880"/>
                </a:lnTo>
                <a:lnTo>
                  <a:pt x="2691874" y="3594499"/>
                </a:lnTo>
                <a:lnTo>
                  <a:pt x="2649683" y="3612344"/>
                </a:lnTo>
                <a:lnTo>
                  <a:pt x="2607087" y="3629406"/>
                </a:lnTo>
                <a:lnTo>
                  <a:pt x="2564095" y="3645676"/>
                </a:lnTo>
                <a:lnTo>
                  <a:pt x="2520717" y="3661146"/>
                </a:lnTo>
                <a:lnTo>
                  <a:pt x="2476960" y="3675806"/>
                </a:lnTo>
                <a:lnTo>
                  <a:pt x="2432835" y="3689647"/>
                </a:lnTo>
                <a:lnTo>
                  <a:pt x="2388350" y="3702661"/>
                </a:lnTo>
                <a:lnTo>
                  <a:pt x="2343515" y="3714838"/>
                </a:lnTo>
                <a:lnTo>
                  <a:pt x="2298337" y="3726168"/>
                </a:lnTo>
                <a:lnTo>
                  <a:pt x="2252826" y="3736645"/>
                </a:lnTo>
                <a:lnTo>
                  <a:pt x="2206992" y="3746257"/>
                </a:lnTo>
                <a:lnTo>
                  <a:pt x="2160843" y="3754997"/>
                </a:lnTo>
                <a:lnTo>
                  <a:pt x="2114388" y="3762854"/>
                </a:lnTo>
                <a:lnTo>
                  <a:pt x="2067636" y="3769822"/>
                </a:lnTo>
                <a:lnTo>
                  <a:pt x="2020596" y="3775889"/>
                </a:lnTo>
                <a:lnTo>
                  <a:pt x="1973278" y="3781048"/>
                </a:lnTo>
                <a:lnTo>
                  <a:pt x="1925689" y="3785288"/>
                </a:lnTo>
                <a:lnTo>
                  <a:pt x="1877840" y="3788603"/>
                </a:lnTo>
                <a:lnTo>
                  <a:pt x="1829739" y="3790981"/>
                </a:lnTo>
                <a:lnTo>
                  <a:pt x="1781395" y="3792415"/>
                </a:lnTo>
                <a:lnTo>
                  <a:pt x="1732814" y="3792894"/>
                </a:lnTo>
                <a:close/>
              </a:path>
            </a:pathLst>
          </a:custGeom>
          <a:solidFill>
            <a:srgbClr val="2D2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E5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2698" y="3239479"/>
            <a:ext cx="8789670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2698" y="4068047"/>
            <a:ext cx="9069070" cy="549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638155" cy="10287000"/>
            <a:chOff x="0" y="0"/>
            <a:chExt cx="1063815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2295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18309" y="0"/>
              <a:ext cx="4819650" cy="3437254"/>
            </a:xfrm>
            <a:custGeom>
              <a:avLst/>
              <a:gdLst/>
              <a:ahLst/>
              <a:cxnLst/>
              <a:rect l="l" t="t" r="r" b="b"/>
              <a:pathLst>
                <a:path w="4819650" h="3437254">
                  <a:moveTo>
                    <a:pt x="2409847" y="3437059"/>
                  </a:moveTo>
                  <a:lnTo>
                    <a:pt x="2361246" y="3436579"/>
                  </a:lnTo>
                  <a:lnTo>
                    <a:pt x="2312902" y="3435146"/>
                  </a:lnTo>
                  <a:lnTo>
                    <a:pt x="2264801" y="3432767"/>
                  </a:lnTo>
                  <a:lnTo>
                    <a:pt x="2216952" y="3429453"/>
                  </a:lnTo>
                  <a:lnTo>
                    <a:pt x="2169363" y="3425212"/>
                  </a:lnTo>
                  <a:lnTo>
                    <a:pt x="2122045" y="3420054"/>
                  </a:lnTo>
                  <a:lnTo>
                    <a:pt x="2075005" y="3413986"/>
                  </a:lnTo>
                  <a:lnTo>
                    <a:pt x="2028253" y="3407019"/>
                  </a:lnTo>
                  <a:lnTo>
                    <a:pt x="1981798" y="3399161"/>
                  </a:lnTo>
                  <a:lnTo>
                    <a:pt x="1935649" y="3390422"/>
                  </a:lnTo>
                  <a:lnTo>
                    <a:pt x="1889814" y="3380809"/>
                  </a:lnTo>
                  <a:lnTo>
                    <a:pt x="1844304" y="3370333"/>
                  </a:lnTo>
                  <a:lnTo>
                    <a:pt x="1799126" y="3359002"/>
                  </a:lnTo>
                  <a:lnTo>
                    <a:pt x="1754291" y="3346826"/>
                  </a:lnTo>
                  <a:lnTo>
                    <a:pt x="1709806" y="3333812"/>
                  </a:lnTo>
                  <a:lnTo>
                    <a:pt x="1665680" y="3319971"/>
                  </a:lnTo>
                  <a:lnTo>
                    <a:pt x="1621924" y="3305311"/>
                  </a:lnTo>
                  <a:lnTo>
                    <a:pt x="1578546" y="3289841"/>
                  </a:lnTo>
                  <a:lnTo>
                    <a:pt x="1535554" y="3273571"/>
                  </a:lnTo>
                  <a:lnTo>
                    <a:pt x="1492958" y="3256509"/>
                  </a:lnTo>
                  <a:lnTo>
                    <a:pt x="1450767" y="3238664"/>
                  </a:lnTo>
                  <a:lnTo>
                    <a:pt x="1408990" y="3220045"/>
                  </a:lnTo>
                  <a:lnTo>
                    <a:pt x="1367636" y="3200661"/>
                  </a:lnTo>
                  <a:lnTo>
                    <a:pt x="1326713" y="3180522"/>
                  </a:lnTo>
                  <a:lnTo>
                    <a:pt x="1286232" y="3159636"/>
                  </a:lnTo>
                  <a:lnTo>
                    <a:pt x="1246200" y="3138012"/>
                  </a:lnTo>
                  <a:lnTo>
                    <a:pt x="1206627" y="3115659"/>
                  </a:lnTo>
                  <a:lnTo>
                    <a:pt x="1167522" y="3092586"/>
                  </a:lnTo>
                  <a:lnTo>
                    <a:pt x="1128893" y="3068803"/>
                  </a:lnTo>
                  <a:lnTo>
                    <a:pt x="1090751" y="3044318"/>
                  </a:lnTo>
                  <a:lnTo>
                    <a:pt x="1053103" y="3019140"/>
                  </a:lnTo>
                  <a:lnTo>
                    <a:pt x="1015959" y="2993279"/>
                  </a:lnTo>
                  <a:lnTo>
                    <a:pt x="979328" y="2966742"/>
                  </a:lnTo>
                  <a:lnTo>
                    <a:pt x="943219" y="2939540"/>
                  </a:lnTo>
                  <a:lnTo>
                    <a:pt x="907640" y="2911681"/>
                  </a:lnTo>
                  <a:lnTo>
                    <a:pt x="872602" y="2883174"/>
                  </a:lnTo>
                  <a:lnTo>
                    <a:pt x="838112" y="2854028"/>
                  </a:lnTo>
                  <a:lnTo>
                    <a:pt x="804180" y="2824253"/>
                  </a:lnTo>
                  <a:lnTo>
                    <a:pt x="770815" y="2793857"/>
                  </a:lnTo>
                  <a:lnTo>
                    <a:pt x="738025" y="2762849"/>
                  </a:lnTo>
                  <a:lnTo>
                    <a:pt x="705821" y="2731238"/>
                  </a:lnTo>
                  <a:lnTo>
                    <a:pt x="674210" y="2699033"/>
                  </a:lnTo>
                  <a:lnTo>
                    <a:pt x="643202" y="2666244"/>
                  </a:lnTo>
                  <a:lnTo>
                    <a:pt x="612806" y="2632879"/>
                  </a:lnTo>
                  <a:lnTo>
                    <a:pt x="583030" y="2598947"/>
                  </a:lnTo>
                  <a:lnTo>
                    <a:pt x="553885" y="2564457"/>
                  </a:lnTo>
                  <a:lnTo>
                    <a:pt x="525378" y="2529418"/>
                  </a:lnTo>
                  <a:lnTo>
                    <a:pt x="497519" y="2493840"/>
                  </a:lnTo>
                  <a:lnTo>
                    <a:pt x="470317" y="2457731"/>
                  </a:lnTo>
                  <a:lnTo>
                    <a:pt x="443780" y="2421099"/>
                  </a:lnTo>
                  <a:lnTo>
                    <a:pt x="417919" y="2383956"/>
                  </a:lnTo>
                  <a:lnTo>
                    <a:pt x="392741" y="2346308"/>
                  </a:lnTo>
                  <a:lnTo>
                    <a:pt x="368256" y="2308165"/>
                  </a:lnTo>
                  <a:lnTo>
                    <a:pt x="344472" y="2269537"/>
                  </a:lnTo>
                  <a:lnTo>
                    <a:pt x="321400" y="2230432"/>
                  </a:lnTo>
                  <a:lnTo>
                    <a:pt x="299047" y="2190859"/>
                  </a:lnTo>
                  <a:lnTo>
                    <a:pt x="277423" y="2150827"/>
                  </a:lnTo>
                  <a:lnTo>
                    <a:pt x="256537" y="2110345"/>
                  </a:lnTo>
                  <a:lnTo>
                    <a:pt x="236398" y="2069423"/>
                  </a:lnTo>
                  <a:lnTo>
                    <a:pt x="217014" y="2028069"/>
                  </a:lnTo>
                  <a:lnTo>
                    <a:pt x="198395" y="1986291"/>
                  </a:lnTo>
                  <a:lnTo>
                    <a:pt x="180550" y="1944100"/>
                  </a:lnTo>
                  <a:lnTo>
                    <a:pt x="163488" y="1901505"/>
                  </a:lnTo>
                  <a:lnTo>
                    <a:pt x="147217" y="1858513"/>
                  </a:lnTo>
                  <a:lnTo>
                    <a:pt x="131748" y="1815135"/>
                  </a:lnTo>
                  <a:lnTo>
                    <a:pt x="117088" y="1771378"/>
                  </a:lnTo>
                  <a:lnTo>
                    <a:pt x="103246" y="1727253"/>
                  </a:lnTo>
                  <a:lnTo>
                    <a:pt x="90233" y="1682768"/>
                  </a:lnTo>
                  <a:lnTo>
                    <a:pt x="78056" y="1637932"/>
                  </a:lnTo>
                  <a:lnTo>
                    <a:pt x="66725" y="1592755"/>
                  </a:lnTo>
                  <a:lnTo>
                    <a:pt x="56249" y="1547244"/>
                  </a:lnTo>
                  <a:lnTo>
                    <a:pt x="46637" y="1501410"/>
                  </a:lnTo>
                  <a:lnTo>
                    <a:pt x="37897" y="1455261"/>
                  </a:lnTo>
                  <a:lnTo>
                    <a:pt x="30039" y="1408806"/>
                  </a:lnTo>
                  <a:lnTo>
                    <a:pt x="23072" y="1362054"/>
                  </a:lnTo>
                  <a:lnTo>
                    <a:pt x="17005" y="1315014"/>
                  </a:lnTo>
                  <a:lnTo>
                    <a:pt x="11846" y="1267695"/>
                  </a:lnTo>
                  <a:lnTo>
                    <a:pt x="7605" y="1220107"/>
                  </a:lnTo>
                  <a:lnTo>
                    <a:pt x="4291" y="1172258"/>
                  </a:lnTo>
                  <a:lnTo>
                    <a:pt x="1913" y="1124156"/>
                  </a:lnTo>
                  <a:lnTo>
                    <a:pt x="479" y="1075812"/>
                  </a:lnTo>
                  <a:lnTo>
                    <a:pt x="0" y="1027222"/>
                  </a:lnTo>
                  <a:lnTo>
                    <a:pt x="479" y="978657"/>
                  </a:lnTo>
                  <a:lnTo>
                    <a:pt x="1913" y="930313"/>
                  </a:lnTo>
                  <a:lnTo>
                    <a:pt x="4291" y="882211"/>
                  </a:lnTo>
                  <a:lnTo>
                    <a:pt x="7605" y="834362"/>
                  </a:lnTo>
                  <a:lnTo>
                    <a:pt x="11846" y="786774"/>
                  </a:lnTo>
                  <a:lnTo>
                    <a:pt x="17005" y="739455"/>
                  </a:lnTo>
                  <a:lnTo>
                    <a:pt x="23072" y="692415"/>
                  </a:lnTo>
                  <a:lnTo>
                    <a:pt x="30039" y="645663"/>
                  </a:lnTo>
                  <a:lnTo>
                    <a:pt x="37897" y="599208"/>
                  </a:lnTo>
                  <a:lnTo>
                    <a:pt x="46637" y="553059"/>
                  </a:lnTo>
                  <a:lnTo>
                    <a:pt x="56249" y="507225"/>
                  </a:lnTo>
                  <a:lnTo>
                    <a:pt x="66725" y="461714"/>
                  </a:lnTo>
                  <a:lnTo>
                    <a:pt x="78056" y="416537"/>
                  </a:lnTo>
                  <a:lnTo>
                    <a:pt x="90233" y="371701"/>
                  </a:lnTo>
                  <a:lnTo>
                    <a:pt x="103246" y="327216"/>
                  </a:lnTo>
                  <a:lnTo>
                    <a:pt x="117088" y="283091"/>
                  </a:lnTo>
                  <a:lnTo>
                    <a:pt x="131748" y="239334"/>
                  </a:lnTo>
                  <a:lnTo>
                    <a:pt x="147217" y="195956"/>
                  </a:lnTo>
                  <a:lnTo>
                    <a:pt x="163488" y="152964"/>
                  </a:lnTo>
                  <a:lnTo>
                    <a:pt x="180550" y="110369"/>
                  </a:lnTo>
                  <a:lnTo>
                    <a:pt x="198395" y="68178"/>
                  </a:lnTo>
                  <a:lnTo>
                    <a:pt x="217014" y="26401"/>
                  </a:lnTo>
                  <a:lnTo>
                    <a:pt x="229389" y="0"/>
                  </a:lnTo>
                  <a:lnTo>
                    <a:pt x="4590260" y="0"/>
                  </a:lnTo>
                  <a:lnTo>
                    <a:pt x="4621253" y="68178"/>
                  </a:lnTo>
                  <a:lnTo>
                    <a:pt x="4639098" y="110369"/>
                  </a:lnTo>
                  <a:lnTo>
                    <a:pt x="4656160" y="152964"/>
                  </a:lnTo>
                  <a:lnTo>
                    <a:pt x="4672431" y="195956"/>
                  </a:lnTo>
                  <a:lnTo>
                    <a:pt x="4687901" y="239334"/>
                  </a:lnTo>
                  <a:lnTo>
                    <a:pt x="4702561" y="283091"/>
                  </a:lnTo>
                  <a:lnTo>
                    <a:pt x="4716402" y="327216"/>
                  </a:lnTo>
                  <a:lnTo>
                    <a:pt x="4729415" y="371701"/>
                  </a:lnTo>
                  <a:lnTo>
                    <a:pt x="4741592" y="416537"/>
                  </a:lnTo>
                  <a:lnTo>
                    <a:pt x="4752923" y="461714"/>
                  </a:lnTo>
                  <a:lnTo>
                    <a:pt x="4763399" y="507225"/>
                  </a:lnTo>
                  <a:lnTo>
                    <a:pt x="4773011" y="553059"/>
                  </a:lnTo>
                  <a:lnTo>
                    <a:pt x="4781751" y="599208"/>
                  </a:lnTo>
                  <a:lnTo>
                    <a:pt x="4789609" y="645663"/>
                  </a:lnTo>
                  <a:lnTo>
                    <a:pt x="4796576" y="692415"/>
                  </a:lnTo>
                  <a:lnTo>
                    <a:pt x="4802643" y="739455"/>
                  </a:lnTo>
                  <a:lnTo>
                    <a:pt x="4807802" y="786774"/>
                  </a:lnTo>
                  <a:lnTo>
                    <a:pt x="4812043" y="834362"/>
                  </a:lnTo>
                  <a:lnTo>
                    <a:pt x="4815357" y="882211"/>
                  </a:lnTo>
                  <a:lnTo>
                    <a:pt x="4817735" y="930313"/>
                  </a:lnTo>
                  <a:lnTo>
                    <a:pt x="4819169" y="978657"/>
                  </a:lnTo>
                  <a:lnTo>
                    <a:pt x="4819649" y="1027222"/>
                  </a:lnTo>
                  <a:lnTo>
                    <a:pt x="2409847" y="3437059"/>
                  </a:lnTo>
                  <a:close/>
                </a:path>
                <a:path w="4819650" h="3437254">
                  <a:moveTo>
                    <a:pt x="2409847" y="3437059"/>
                  </a:moveTo>
                  <a:lnTo>
                    <a:pt x="4819649" y="1027247"/>
                  </a:lnTo>
                  <a:lnTo>
                    <a:pt x="4819169" y="1075812"/>
                  </a:lnTo>
                  <a:lnTo>
                    <a:pt x="4817735" y="1124156"/>
                  </a:lnTo>
                  <a:lnTo>
                    <a:pt x="4815357" y="1172258"/>
                  </a:lnTo>
                  <a:lnTo>
                    <a:pt x="4812043" y="1220107"/>
                  </a:lnTo>
                  <a:lnTo>
                    <a:pt x="4807802" y="1267695"/>
                  </a:lnTo>
                  <a:lnTo>
                    <a:pt x="4802643" y="1315014"/>
                  </a:lnTo>
                  <a:lnTo>
                    <a:pt x="4796576" y="1362054"/>
                  </a:lnTo>
                  <a:lnTo>
                    <a:pt x="4789609" y="1408806"/>
                  </a:lnTo>
                  <a:lnTo>
                    <a:pt x="4781751" y="1455261"/>
                  </a:lnTo>
                  <a:lnTo>
                    <a:pt x="4773011" y="1501410"/>
                  </a:lnTo>
                  <a:lnTo>
                    <a:pt x="4763399" y="1547244"/>
                  </a:lnTo>
                  <a:lnTo>
                    <a:pt x="4752923" y="1592755"/>
                  </a:lnTo>
                  <a:lnTo>
                    <a:pt x="4741592" y="1637932"/>
                  </a:lnTo>
                  <a:lnTo>
                    <a:pt x="4729415" y="1682768"/>
                  </a:lnTo>
                  <a:lnTo>
                    <a:pt x="4716402" y="1727253"/>
                  </a:lnTo>
                  <a:lnTo>
                    <a:pt x="4702561" y="1771378"/>
                  </a:lnTo>
                  <a:lnTo>
                    <a:pt x="4687901" y="1815135"/>
                  </a:lnTo>
                  <a:lnTo>
                    <a:pt x="4672431" y="1858513"/>
                  </a:lnTo>
                  <a:lnTo>
                    <a:pt x="4656160" y="1901505"/>
                  </a:lnTo>
                  <a:lnTo>
                    <a:pt x="4639098" y="1944100"/>
                  </a:lnTo>
                  <a:lnTo>
                    <a:pt x="4621253" y="1986291"/>
                  </a:lnTo>
                  <a:lnTo>
                    <a:pt x="4602634" y="2028069"/>
                  </a:lnTo>
                  <a:lnTo>
                    <a:pt x="4583251" y="2069423"/>
                  </a:lnTo>
                  <a:lnTo>
                    <a:pt x="4563111" y="2110345"/>
                  </a:lnTo>
                  <a:lnTo>
                    <a:pt x="4542225" y="2150827"/>
                  </a:lnTo>
                  <a:lnTo>
                    <a:pt x="4520601" y="2190859"/>
                  </a:lnTo>
                  <a:lnTo>
                    <a:pt x="4498249" y="2230432"/>
                  </a:lnTo>
                  <a:lnTo>
                    <a:pt x="4475176" y="2269537"/>
                  </a:lnTo>
                  <a:lnTo>
                    <a:pt x="4451393" y="2308165"/>
                  </a:lnTo>
                  <a:lnTo>
                    <a:pt x="4426908" y="2346308"/>
                  </a:lnTo>
                  <a:lnTo>
                    <a:pt x="4401730" y="2383956"/>
                  </a:lnTo>
                  <a:lnTo>
                    <a:pt x="4375868" y="2421099"/>
                  </a:lnTo>
                  <a:lnTo>
                    <a:pt x="4349332" y="2457731"/>
                  </a:lnTo>
                  <a:lnTo>
                    <a:pt x="4322129" y="2493840"/>
                  </a:lnTo>
                  <a:lnTo>
                    <a:pt x="4294270" y="2529418"/>
                  </a:lnTo>
                  <a:lnTo>
                    <a:pt x="4265764" y="2564457"/>
                  </a:lnTo>
                  <a:lnTo>
                    <a:pt x="4236618" y="2598947"/>
                  </a:lnTo>
                  <a:lnTo>
                    <a:pt x="4206843" y="2632879"/>
                  </a:lnTo>
                  <a:lnTo>
                    <a:pt x="4176446" y="2666244"/>
                  </a:lnTo>
                  <a:lnTo>
                    <a:pt x="4145438" y="2699033"/>
                  </a:lnTo>
                  <a:lnTo>
                    <a:pt x="4113828" y="2731238"/>
                  </a:lnTo>
                  <a:lnTo>
                    <a:pt x="4081623" y="2762849"/>
                  </a:lnTo>
                  <a:lnTo>
                    <a:pt x="4048834" y="2793857"/>
                  </a:lnTo>
                  <a:lnTo>
                    <a:pt x="4015468" y="2824253"/>
                  </a:lnTo>
                  <a:lnTo>
                    <a:pt x="3981536" y="2854028"/>
                  </a:lnTo>
                  <a:lnTo>
                    <a:pt x="3947047" y="2883174"/>
                  </a:lnTo>
                  <a:lnTo>
                    <a:pt x="3912008" y="2911681"/>
                  </a:lnTo>
                  <a:lnTo>
                    <a:pt x="3876429" y="2939540"/>
                  </a:lnTo>
                  <a:lnTo>
                    <a:pt x="3840320" y="2966742"/>
                  </a:lnTo>
                  <a:lnTo>
                    <a:pt x="3803689" y="2993279"/>
                  </a:lnTo>
                  <a:lnTo>
                    <a:pt x="3766545" y="3019140"/>
                  </a:lnTo>
                  <a:lnTo>
                    <a:pt x="3728897" y="3044318"/>
                  </a:lnTo>
                  <a:lnTo>
                    <a:pt x="3690755" y="3068803"/>
                  </a:lnTo>
                  <a:lnTo>
                    <a:pt x="3652127" y="3092586"/>
                  </a:lnTo>
                  <a:lnTo>
                    <a:pt x="3613021" y="3115659"/>
                  </a:lnTo>
                  <a:lnTo>
                    <a:pt x="3573448" y="3138012"/>
                  </a:lnTo>
                  <a:lnTo>
                    <a:pt x="3533417" y="3159636"/>
                  </a:lnTo>
                  <a:lnTo>
                    <a:pt x="3492935" y="3180522"/>
                  </a:lnTo>
                  <a:lnTo>
                    <a:pt x="3452012" y="3200661"/>
                  </a:lnTo>
                  <a:lnTo>
                    <a:pt x="3410658" y="3220045"/>
                  </a:lnTo>
                  <a:lnTo>
                    <a:pt x="3368881" y="3238664"/>
                  </a:lnTo>
                  <a:lnTo>
                    <a:pt x="3326690" y="3256509"/>
                  </a:lnTo>
                  <a:lnTo>
                    <a:pt x="3284094" y="3273571"/>
                  </a:lnTo>
                  <a:lnTo>
                    <a:pt x="3241103" y="3289841"/>
                  </a:lnTo>
                  <a:lnTo>
                    <a:pt x="3197724" y="3305311"/>
                  </a:lnTo>
                  <a:lnTo>
                    <a:pt x="3153968" y="3319971"/>
                  </a:lnTo>
                  <a:lnTo>
                    <a:pt x="3109843" y="3333812"/>
                  </a:lnTo>
                  <a:lnTo>
                    <a:pt x="3065358" y="3346826"/>
                  </a:lnTo>
                  <a:lnTo>
                    <a:pt x="3020522" y="3359002"/>
                  </a:lnTo>
                  <a:lnTo>
                    <a:pt x="2975344" y="3370333"/>
                  </a:lnTo>
                  <a:lnTo>
                    <a:pt x="2929834" y="3380809"/>
                  </a:lnTo>
                  <a:lnTo>
                    <a:pt x="2883999" y="3390422"/>
                  </a:lnTo>
                  <a:lnTo>
                    <a:pt x="2837850" y="3399161"/>
                  </a:lnTo>
                  <a:lnTo>
                    <a:pt x="2791395" y="3407019"/>
                  </a:lnTo>
                  <a:lnTo>
                    <a:pt x="2744643" y="3413986"/>
                  </a:lnTo>
                  <a:lnTo>
                    <a:pt x="2697604" y="3420054"/>
                  </a:lnTo>
                  <a:lnTo>
                    <a:pt x="2650285" y="3425212"/>
                  </a:lnTo>
                  <a:lnTo>
                    <a:pt x="2602697" y="3429453"/>
                  </a:lnTo>
                  <a:lnTo>
                    <a:pt x="2554847" y="3432767"/>
                  </a:lnTo>
                  <a:lnTo>
                    <a:pt x="2506746" y="3435146"/>
                  </a:lnTo>
                  <a:lnTo>
                    <a:pt x="2458402" y="3436579"/>
                  </a:lnTo>
                  <a:lnTo>
                    <a:pt x="2409847" y="3437059"/>
                  </a:lnTo>
                  <a:close/>
                </a:path>
                <a:path w="4819650" h="3437254">
                  <a:moveTo>
                    <a:pt x="4819649" y="3437059"/>
                  </a:moveTo>
                  <a:lnTo>
                    <a:pt x="2409847" y="3437059"/>
                  </a:lnTo>
                  <a:lnTo>
                    <a:pt x="2458402" y="3436579"/>
                  </a:lnTo>
                  <a:lnTo>
                    <a:pt x="2506746" y="3435146"/>
                  </a:lnTo>
                  <a:lnTo>
                    <a:pt x="2554847" y="3432767"/>
                  </a:lnTo>
                  <a:lnTo>
                    <a:pt x="2602697" y="3429453"/>
                  </a:lnTo>
                  <a:lnTo>
                    <a:pt x="2650285" y="3425212"/>
                  </a:lnTo>
                  <a:lnTo>
                    <a:pt x="2697604" y="3420054"/>
                  </a:lnTo>
                  <a:lnTo>
                    <a:pt x="2744643" y="3413986"/>
                  </a:lnTo>
                  <a:lnTo>
                    <a:pt x="2791395" y="3407019"/>
                  </a:lnTo>
                  <a:lnTo>
                    <a:pt x="2837850" y="3399161"/>
                  </a:lnTo>
                  <a:lnTo>
                    <a:pt x="2883999" y="3390422"/>
                  </a:lnTo>
                  <a:lnTo>
                    <a:pt x="2929834" y="3380809"/>
                  </a:lnTo>
                  <a:lnTo>
                    <a:pt x="2975344" y="3370333"/>
                  </a:lnTo>
                  <a:lnTo>
                    <a:pt x="3020522" y="3359002"/>
                  </a:lnTo>
                  <a:lnTo>
                    <a:pt x="3065358" y="3346826"/>
                  </a:lnTo>
                  <a:lnTo>
                    <a:pt x="3109843" y="3333812"/>
                  </a:lnTo>
                  <a:lnTo>
                    <a:pt x="3153968" y="3319971"/>
                  </a:lnTo>
                  <a:lnTo>
                    <a:pt x="3197724" y="3305311"/>
                  </a:lnTo>
                  <a:lnTo>
                    <a:pt x="3241103" y="3289841"/>
                  </a:lnTo>
                  <a:lnTo>
                    <a:pt x="3284094" y="3273571"/>
                  </a:lnTo>
                  <a:lnTo>
                    <a:pt x="3326690" y="3256509"/>
                  </a:lnTo>
                  <a:lnTo>
                    <a:pt x="3368881" y="3238664"/>
                  </a:lnTo>
                  <a:lnTo>
                    <a:pt x="3410658" y="3220045"/>
                  </a:lnTo>
                  <a:lnTo>
                    <a:pt x="3452012" y="3200661"/>
                  </a:lnTo>
                  <a:lnTo>
                    <a:pt x="3492935" y="3180522"/>
                  </a:lnTo>
                  <a:lnTo>
                    <a:pt x="3533417" y="3159636"/>
                  </a:lnTo>
                  <a:lnTo>
                    <a:pt x="3573448" y="3138012"/>
                  </a:lnTo>
                  <a:lnTo>
                    <a:pt x="3613021" y="3115659"/>
                  </a:lnTo>
                  <a:lnTo>
                    <a:pt x="3652127" y="3092586"/>
                  </a:lnTo>
                  <a:lnTo>
                    <a:pt x="3690755" y="3068803"/>
                  </a:lnTo>
                  <a:lnTo>
                    <a:pt x="3728897" y="3044318"/>
                  </a:lnTo>
                  <a:lnTo>
                    <a:pt x="3766545" y="3019140"/>
                  </a:lnTo>
                  <a:lnTo>
                    <a:pt x="3803689" y="2993279"/>
                  </a:lnTo>
                  <a:lnTo>
                    <a:pt x="3840320" y="2966742"/>
                  </a:lnTo>
                  <a:lnTo>
                    <a:pt x="3876429" y="2939540"/>
                  </a:lnTo>
                  <a:lnTo>
                    <a:pt x="3912008" y="2911681"/>
                  </a:lnTo>
                  <a:lnTo>
                    <a:pt x="3947047" y="2883174"/>
                  </a:lnTo>
                  <a:lnTo>
                    <a:pt x="3981536" y="2854028"/>
                  </a:lnTo>
                  <a:lnTo>
                    <a:pt x="4015468" y="2824253"/>
                  </a:lnTo>
                  <a:lnTo>
                    <a:pt x="4048834" y="2793857"/>
                  </a:lnTo>
                  <a:lnTo>
                    <a:pt x="4081623" y="2762849"/>
                  </a:lnTo>
                  <a:lnTo>
                    <a:pt x="4113828" y="2731238"/>
                  </a:lnTo>
                  <a:lnTo>
                    <a:pt x="4145438" y="2699033"/>
                  </a:lnTo>
                  <a:lnTo>
                    <a:pt x="4176446" y="2666244"/>
                  </a:lnTo>
                  <a:lnTo>
                    <a:pt x="4206843" y="2632879"/>
                  </a:lnTo>
                  <a:lnTo>
                    <a:pt x="4236618" y="2598947"/>
                  </a:lnTo>
                  <a:lnTo>
                    <a:pt x="4265764" y="2564457"/>
                  </a:lnTo>
                  <a:lnTo>
                    <a:pt x="4294270" y="2529418"/>
                  </a:lnTo>
                  <a:lnTo>
                    <a:pt x="4322129" y="2493840"/>
                  </a:lnTo>
                  <a:lnTo>
                    <a:pt x="4349332" y="2457731"/>
                  </a:lnTo>
                  <a:lnTo>
                    <a:pt x="4375868" y="2421099"/>
                  </a:lnTo>
                  <a:lnTo>
                    <a:pt x="4401730" y="2383956"/>
                  </a:lnTo>
                  <a:lnTo>
                    <a:pt x="4426908" y="2346308"/>
                  </a:lnTo>
                  <a:lnTo>
                    <a:pt x="4451393" y="2308165"/>
                  </a:lnTo>
                  <a:lnTo>
                    <a:pt x="4475176" y="2269537"/>
                  </a:lnTo>
                  <a:lnTo>
                    <a:pt x="4498249" y="2230432"/>
                  </a:lnTo>
                  <a:lnTo>
                    <a:pt x="4520601" y="2190859"/>
                  </a:lnTo>
                  <a:lnTo>
                    <a:pt x="4542225" y="2150827"/>
                  </a:lnTo>
                  <a:lnTo>
                    <a:pt x="4563111" y="2110345"/>
                  </a:lnTo>
                  <a:lnTo>
                    <a:pt x="4583251" y="2069423"/>
                  </a:lnTo>
                  <a:lnTo>
                    <a:pt x="4602634" y="2028069"/>
                  </a:lnTo>
                  <a:lnTo>
                    <a:pt x="4621253" y="1986291"/>
                  </a:lnTo>
                  <a:lnTo>
                    <a:pt x="4639098" y="1944100"/>
                  </a:lnTo>
                  <a:lnTo>
                    <a:pt x="4656160" y="1901505"/>
                  </a:lnTo>
                  <a:lnTo>
                    <a:pt x="4672431" y="1858513"/>
                  </a:lnTo>
                  <a:lnTo>
                    <a:pt x="4687901" y="1815135"/>
                  </a:lnTo>
                  <a:lnTo>
                    <a:pt x="4702561" y="1771378"/>
                  </a:lnTo>
                  <a:lnTo>
                    <a:pt x="4716402" y="1727253"/>
                  </a:lnTo>
                  <a:lnTo>
                    <a:pt x="4729415" y="1682768"/>
                  </a:lnTo>
                  <a:lnTo>
                    <a:pt x="4741592" y="1637932"/>
                  </a:lnTo>
                  <a:lnTo>
                    <a:pt x="4752923" y="1592755"/>
                  </a:lnTo>
                  <a:lnTo>
                    <a:pt x="4763399" y="1547244"/>
                  </a:lnTo>
                  <a:lnTo>
                    <a:pt x="4773011" y="1501410"/>
                  </a:lnTo>
                  <a:lnTo>
                    <a:pt x="4781751" y="1455261"/>
                  </a:lnTo>
                  <a:lnTo>
                    <a:pt x="4789609" y="1408806"/>
                  </a:lnTo>
                  <a:lnTo>
                    <a:pt x="4796576" y="1362054"/>
                  </a:lnTo>
                  <a:lnTo>
                    <a:pt x="4802643" y="1315014"/>
                  </a:lnTo>
                  <a:lnTo>
                    <a:pt x="4807802" y="1267695"/>
                  </a:lnTo>
                  <a:lnTo>
                    <a:pt x="4812043" y="1220107"/>
                  </a:lnTo>
                  <a:lnTo>
                    <a:pt x="4815357" y="1172258"/>
                  </a:lnTo>
                  <a:lnTo>
                    <a:pt x="4817735" y="1124156"/>
                  </a:lnTo>
                  <a:lnTo>
                    <a:pt x="4819169" y="1075812"/>
                  </a:lnTo>
                  <a:lnTo>
                    <a:pt x="4819649" y="1027247"/>
                  </a:lnTo>
                  <a:lnTo>
                    <a:pt x="4819649" y="3437059"/>
                  </a:lnTo>
                  <a:close/>
                </a:path>
              </a:pathLst>
            </a:custGeom>
            <a:solidFill>
              <a:srgbClr val="0E5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368538" y="3629758"/>
            <a:ext cx="7727315" cy="4477508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lang="es-MX" sz="9000" spc="-150" dirty="0">
                <a:solidFill>
                  <a:srgbClr val="0E57E4"/>
                </a:solidFill>
                <a:latin typeface="Trade Gothic Next Heavy" panose="020B0604020202020204" pitchFamily="34" charset="0"/>
                <a:cs typeface="Trebuchet MS"/>
              </a:rPr>
              <a:t>PROYECTO</a:t>
            </a:r>
            <a:endParaRPr lang="es-MX" sz="9000" spc="-150" dirty="0">
              <a:latin typeface="Trade Gothic Next Heavy" panose="020B0604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lang="es-MX" sz="9000" spc="-150" dirty="0">
                <a:solidFill>
                  <a:srgbClr val="0E57E4"/>
                </a:solidFill>
                <a:latin typeface="Trade Gothic Next Heavy" panose="020B0604020202020204" pitchFamily="34" charset="0"/>
                <a:cs typeface="Trebuchet MS"/>
              </a:rPr>
              <a:t>LA BICICLETA, S.A.</a:t>
            </a:r>
            <a:endParaRPr lang="es-MX" sz="9000" spc="-150" dirty="0">
              <a:latin typeface="Trade Gothic Next Heavy" panose="020B0604020202020204" pitchFamily="34" charset="0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8538" y="8299770"/>
            <a:ext cx="5289550" cy="1511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4200" spc="-120" dirty="0">
                <a:solidFill>
                  <a:srgbClr val="0E57E4"/>
                </a:solidFill>
                <a:latin typeface="Lucida Sans Unicode"/>
                <a:cs typeface="Lucida Sans Unicode"/>
              </a:rPr>
              <a:t>Cutire,</a:t>
            </a:r>
            <a:r>
              <a:rPr sz="4200" spc="-240" dirty="0">
                <a:solidFill>
                  <a:srgbClr val="0E57E4"/>
                </a:solidFill>
                <a:latin typeface="Lucida Sans Unicode"/>
                <a:cs typeface="Lucida Sans Unicode"/>
              </a:rPr>
              <a:t> </a:t>
            </a:r>
            <a:r>
              <a:rPr sz="4200" spc="-195" dirty="0">
                <a:solidFill>
                  <a:srgbClr val="0E57E4"/>
                </a:solidFill>
                <a:latin typeface="Lucida Sans Unicode"/>
                <a:cs typeface="Lucida Sans Unicode"/>
              </a:rPr>
              <a:t>Díaz,</a:t>
            </a:r>
            <a:r>
              <a:rPr sz="4200" spc="-240" dirty="0">
                <a:solidFill>
                  <a:srgbClr val="0E57E4"/>
                </a:solidFill>
                <a:latin typeface="Lucida Sans Unicode"/>
                <a:cs typeface="Lucida Sans Unicode"/>
              </a:rPr>
              <a:t> </a:t>
            </a:r>
            <a:r>
              <a:rPr sz="4200" spc="-40" dirty="0">
                <a:solidFill>
                  <a:srgbClr val="0E57E4"/>
                </a:solidFill>
                <a:latin typeface="Lucida Sans Unicode"/>
                <a:cs typeface="Lucida Sans Unicode"/>
              </a:rPr>
              <a:t>Gamero,  </a:t>
            </a:r>
            <a:r>
              <a:rPr sz="4200" spc="-55" dirty="0">
                <a:solidFill>
                  <a:srgbClr val="0E57E4"/>
                </a:solidFill>
                <a:latin typeface="Lucida Sans Unicode"/>
                <a:cs typeface="Lucida Sans Unicode"/>
              </a:rPr>
              <a:t>Lambraño,</a:t>
            </a:r>
            <a:r>
              <a:rPr sz="4200" spc="-254" dirty="0">
                <a:solidFill>
                  <a:srgbClr val="0E57E4"/>
                </a:solidFill>
                <a:latin typeface="Lucida Sans Unicode"/>
                <a:cs typeface="Lucida Sans Unicode"/>
              </a:rPr>
              <a:t> </a:t>
            </a:r>
            <a:r>
              <a:rPr sz="4200" spc="-80" dirty="0">
                <a:solidFill>
                  <a:srgbClr val="0E57E4"/>
                </a:solidFill>
                <a:latin typeface="Lucida Sans Unicode"/>
                <a:cs typeface="Lucida Sans Unicode"/>
              </a:rPr>
              <a:t>Sáenz</a:t>
            </a:r>
            <a:endParaRPr sz="4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9" y="3"/>
            <a:ext cx="8229599" cy="102869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2020" y="3471640"/>
            <a:ext cx="6223000" cy="1246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0" spc="-150" dirty="0"/>
              <a:t>FASE 3: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6000" y="4337288"/>
            <a:ext cx="7890509" cy="3932487"/>
          </a:xfrm>
          <a:prstGeom prst="rect">
            <a:avLst/>
          </a:prstGeom>
        </p:spPr>
        <p:txBody>
          <a:bodyPr vert="horz" wrap="square" lIns="0" tIns="481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90"/>
              </a:spcBef>
            </a:pPr>
            <a:r>
              <a:rPr sz="8000" spc="-150" dirty="0">
                <a:solidFill>
                  <a:srgbClr val="FFFFFF"/>
                </a:solidFill>
                <a:latin typeface="Trebuchet MS"/>
                <a:cs typeface="Trebuchet MS"/>
              </a:rPr>
              <a:t>MODELIZACIÓN</a:t>
            </a:r>
            <a:endParaRPr sz="8000" spc="-150" dirty="0">
              <a:latin typeface="Trebuchet MS"/>
              <a:cs typeface="Trebuchet MS"/>
            </a:endParaRPr>
          </a:p>
          <a:p>
            <a:pPr marL="12700" marR="5080">
              <a:lnSpc>
                <a:spcPct val="117300"/>
              </a:lnSpc>
              <a:spcBef>
                <a:spcPts val="245"/>
              </a:spcBef>
            </a:pPr>
            <a:r>
              <a:rPr sz="24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La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fase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modelización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se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basa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lo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desarrollado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en </a:t>
            </a:r>
            <a:r>
              <a:rPr sz="2450" spc="-7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la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fase 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1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y </a:t>
            </a:r>
            <a:r>
              <a:rPr sz="24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2,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todas </a:t>
            </a: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las </a:t>
            </a:r>
            <a:r>
              <a:rPr sz="24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áreas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la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empresa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se 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presentan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esquemáticamente, 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lo </a:t>
            </a:r>
            <a:r>
              <a:rPr sz="2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cual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se </a:t>
            </a:r>
            <a:r>
              <a:rPr sz="24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realiza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el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modelado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la información </a:t>
            </a:r>
            <a:r>
              <a:rPr sz="2450" dirty="0">
                <a:solidFill>
                  <a:srgbClr val="FFFFFF"/>
                </a:solidFill>
                <a:latin typeface="Lucida Sans Unicode"/>
                <a:cs typeface="Lucida Sans Unicode"/>
              </a:rPr>
              <a:t>para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después 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pasar 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la </a:t>
            </a:r>
            <a:r>
              <a:rPr sz="2450" spc="-7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preparación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final.</a:t>
            </a:r>
            <a:endParaRPr sz="24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064" y="3250761"/>
            <a:ext cx="13639799" cy="6686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6728" y="912464"/>
            <a:ext cx="13417672" cy="1246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0" spc="-150" dirty="0"/>
              <a:t>ENTORNO TÉCNICO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E5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3555" cy="10280015"/>
            <a:chOff x="0" y="0"/>
            <a:chExt cx="18283555" cy="1028001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142740" cy="3793490"/>
            </a:xfrm>
            <a:custGeom>
              <a:avLst/>
              <a:gdLst/>
              <a:ahLst/>
              <a:cxnLst/>
              <a:rect l="l" t="t" r="r" b="b"/>
              <a:pathLst>
                <a:path w="4142740" h="3793490">
                  <a:moveTo>
                    <a:pt x="1732786" y="3792894"/>
                  </a:moveTo>
                  <a:lnTo>
                    <a:pt x="1684239" y="3792415"/>
                  </a:lnTo>
                  <a:lnTo>
                    <a:pt x="1635895" y="3790981"/>
                  </a:lnTo>
                  <a:lnTo>
                    <a:pt x="1587794" y="3788603"/>
                  </a:lnTo>
                  <a:lnTo>
                    <a:pt x="1539944" y="3785289"/>
                  </a:lnTo>
                  <a:lnTo>
                    <a:pt x="1492356" y="3781048"/>
                  </a:lnTo>
                  <a:lnTo>
                    <a:pt x="1445037" y="3775889"/>
                  </a:lnTo>
                  <a:lnTo>
                    <a:pt x="1397998" y="3769822"/>
                  </a:lnTo>
                  <a:lnTo>
                    <a:pt x="1351246" y="3762855"/>
                  </a:lnTo>
                  <a:lnTo>
                    <a:pt x="1304791" y="3754997"/>
                  </a:lnTo>
                  <a:lnTo>
                    <a:pt x="1258641" y="3746257"/>
                  </a:lnTo>
                  <a:lnTo>
                    <a:pt x="1212807" y="3736645"/>
                  </a:lnTo>
                  <a:lnTo>
                    <a:pt x="1167297" y="3726169"/>
                  </a:lnTo>
                  <a:lnTo>
                    <a:pt x="1122119" y="3714838"/>
                  </a:lnTo>
                  <a:lnTo>
                    <a:pt x="1077283" y="3702661"/>
                  </a:lnTo>
                  <a:lnTo>
                    <a:pt x="1032798" y="3689648"/>
                  </a:lnTo>
                  <a:lnTo>
                    <a:pt x="988673" y="3675806"/>
                  </a:lnTo>
                  <a:lnTo>
                    <a:pt x="944917" y="3661147"/>
                  </a:lnTo>
                  <a:lnTo>
                    <a:pt x="901538" y="3645677"/>
                  </a:lnTo>
                  <a:lnTo>
                    <a:pt x="858547" y="3629406"/>
                  </a:lnTo>
                  <a:lnTo>
                    <a:pt x="815951" y="3612344"/>
                  </a:lnTo>
                  <a:lnTo>
                    <a:pt x="773760" y="3594499"/>
                  </a:lnTo>
                  <a:lnTo>
                    <a:pt x="731983" y="3575880"/>
                  </a:lnTo>
                  <a:lnTo>
                    <a:pt x="690628" y="3556497"/>
                  </a:lnTo>
                  <a:lnTo>
                    <a:pt x="649706" y="3536357"/>
                  </a:lnTo>
                  <a:lnTo>
                    <a:pt x="609224" y="3515471"/>
                  </a:lnTo>
                  <a:lnTo>
                    <a:pt x="569192" y="3493847"/>
                  </a:lnTo>
                  <a:lnTo>
                    <a:pt x="529619" y="3471494"/>
                  </a:lnTo>
                  <a:lnTo>
                    <a:pt x="490514" y="3448422"/>
                  </a:lnTo>
                  <a:lnTo>
                    <a:pt x="451886" y="3424639"/>
                  </a:lnTo>
                  <a:lnTo>
                    <a:pt x="413743" y="3400153"/>
                  </a:lnTo>
                  <a:lnTo>
                    <a:pt x="376096" y="3374976"/>
                  </a:lnTo>
                  <a:lnTo>
                    <a:pt x="338952" y="3349114"/>
                  </a:lnTo>
                  <a:lnTo>
                    <a:pt x="302321" y="3322578"/>
                  </a:lnTo>
                  <a:lnTo>
                    <a:pt x="266211" y="3295375"/>
                  </a:lnTo>
                  <a:lnTo>
                    <a:pt x="230633" y="3267516"/>
                  </a:lnTo>
                  <a:lnTo>
                    <a:pt x="195594" y="3239009"/>
                  </a:lnTo>
                  <a:lnTo>
                    <a:pt x="161105" y="3209864"/>
                  </a:lnTo>
                  <a:lnTo>
                    <a:pt x="127172" y="3180088"/>
                  </a:lnTo>
                  <a:lnTo>
                    <a:pt x="93807" y="3149692"/>
                  </a:lnTo>
                  <a:lnTo>
                    <a:pt x="61018" y="3118684"/>
                  </a:lnTo>
                  <a:lnTo>
                    <a:pt x="28813" y="3087073"/>
                  </a:lnTo>
                  <a:lnTo>
                    <a:pt x="0" y="3057718"/>
                  </a:lnTo>
                  <a:lnTo>
                    <a:pt x="0" y="0"/>
                  </a:lnTo>
                  <a:lnTo>
                    <a:pt x="3706376" y="0"/>
                  </a:lnTo>
                  <a:lnTo>
                    <a:pt x="3724722" y="26349"/>
                  </a:lnTo>
                  <a:lnTo>
                    <a:pt x="3749900" y="63997"/>
                  </a:lnTo>
                  <a:lnTo>
                    <a:pt x="3774385" y="102139"/>
                  </a:lnTo>
                  <a:lnTo>
                    <a:pt x="3798169" y="140768"/>
                  </a:lnTo>
                  <a:lnTo>
                    <a:pt x="3821241" y="179873"/>
                  </a:lnTo>
                  <a:lnTo>
                    <a:pt x="3843594" y="219446"/>
                  </a:lnTo>
                  <a:lnTo>
                    <a:pt x="3865218" y="259478"/>
                  </a:lnTo>
                  <a:lnTo>
                    <a:pt x="3886104" y="299959"/>
                  </a:lnTo>
                  <a:lnTo>
                    <a:pt x="3906243" y="340882"/>
                  </a:lnTo>
                  <a:lnTo>
                    <a:pt x="3925627" y="382236"/>
                  </a:lnTo>
                  <a:lnTo>
                    <a:pt x="3944246" y="424013"/>
                  </a:lnTo>
                  <a:lnTo>
                    <a:pt x="3962091" y="466204"/>
                  </a:lnTo>
                  <a:lnTo>
                    <a:pt x="3979153" y="508800"/>
                  </a:lnTo>
                  <a:lnTo>
                    <a:pt x="3995424" y="551791"/>
                  </a:lnTo>
                  <a:lnTo>
                    <a:pt x="4010893" y="595170"/>
                  </a:lnTo>
                  <a:lnTo>
                    <a:pt x="4025553" y="638926"/>
                  </a:lnTo>
                  <a:lnTo>
                    <a:pt x="4039394" y="683051"/>
                  </a:lnTo>
                  <a:lnTo>
                    <a:pt x="4052408" y="727536"/>
                  </a:lnTo>
                  <a:lnTo>
                    <a:pt x="4064585" y="772372"/>
                  </a:lnTo>
                  <a:lnTo>
                    <a:pt x="4075915" y="817550"/>
                  </a:lnTo>
                  <a:lnTo>
                    <a:pt x="4086392" y="863060"/>
                  </a:lnTo>
                  <a:lnTo>
                    <a:pt x="4096004" y="908895"/>
                  </a:lnTo>
                  <a:lnTo>
                    <a:pt x="4104744" y="955044"/>
                  </a:lnTo>
                  <a:lnTo>
                    <a:pt x="4112602" y="1001499"/>
                  </a:lnTo>
                  <a:lnTo>
                    <a:pt x="4119569" y="1048251"/>
                  </a:lnTo>
                  <a:lnTo>
                    <a:pt x="4125636" y="1095291"/>
                  </a:lnTo>
                  <a:lnTo>
                    <a:pt x="4130795" y="1142609"/>
                  </a:lnTo>
                  <a:lnTo>
                    <a:pt x="4135035" y="1190198"/>
                  </a:lnTo>
                  <a:lnTo>
                    <a:pt x="4138350" y="1238047"/>
                  </a:lnTo>
                  <a:lnTo>
                    <a:pt x="4140728" y="1286148"/>
                  </a:lnTo>
                  <a:lnTo>
                    <a:pt x="4142162" y="1334492"/>
                  </a:lnTo>
                  <a:lnTo>
                    <a:pt x="4142641" y="1383070"/>
                  </a:lnTo>
                  <a:lnTo>
                    <a:pt x="4142162" y="1431648"/>
                  </a:lnTo>
                  <a:lnTo>
                    <a:pt x="4140728" y="1479992"/>
                  </a:lnTo>
                  <a:lnTo>
                    <a:pt x="4138350" y="1528093"/>
                  </a:lnTo>
                  <a:lnTo>
                    <a:pt x="4135035" y="1575942"/>
                  </a:lnTo>
                  <a:lnTo>
                    <a:pt x="4130795" y="1623531"/>
                  </a:lnTo>
                  <a:lnTo>
                    <a:pt x="4125636" y="1670849"/>
                  </a:lnTo>
                  <a:lnTo>
                    <a:pt x="4119569" y="1717889"/>
                  </a:lnTo>
                  <a:lnTo>
                    <a:pt x="4112602" y="1764641"/>
                  </a:lnTo>
                  <a:lnTo>
                    <a:pt x="4104744" y="1811096"/>
                  </a:lnTo>
                  <a:lnTo>
                    <a:pt x="4096004" y="1857245"/>
                  </a:lnTo>
                  <a:lnTo>
                    <a:pt x="4086392" y="1903080"/>
                  </a:lnTo>
                  <a:lnTo>
                    <a:pt x="4075915" y="1948590"/>
                  </a:lnTo>
                  <a:lnTo>
                    <a:pt x="4064585" y="1993768"/>
                  </a:lnTo>
                  <a:lnTo>
                    <a:pt x="4052408" y="2038604"/>
                  </a:lnTo>
                  <a:lnTo>
                    <a:pt x="4039394" y="2083089"/>
                  </a:lnTo>
                  <a:lnTo>
                    <a:pt x="4025553" y="2127214"/>
                  </a:lnTo>
                  <a:lnTo>
                    <a:pt x="4010893" y="2170970"/>
                  </a:lnTo>
                  <a:lnTo>
                    <a:pt x="3995424" y="2214348"/>
                  </a:lnTo>
                  <a:lnTo>
                    <a:pt x="3979153" y="2257340"/>
                  </a:lnTo>
                  <a:lnTo>
                    <a:pt x="3962091" y="2299936"/>
                  </a:lnTo>
                  <a:lnTo>
                    <a:pt x="3944246" y="2342127"/>
                  </a:lnTo>
                  <a:lnTo>
                    <a:pt x="3925627" y="2383904"/>
                  </a:lnTo>
                  <a:lnTo>
                    <a:pt x="3906243" y="2425258"/>
                  </a:lnTo>
                  <a:lnTo>
                    <a:pt x="3886104" y="2466181"/>
                  </a:lnTo>
                  <a:lnTo>
                    <a:pt x="3865218" y="2506662"/>
                  </a:lnTo>
                  <a:lnTo>
                    <a:pt x="3843594" y="2546694"/>
                  </a:lnTo>
                  <a:lnTo>
                    <a:pt x="3821241" y="2586267"/>
                  </a:lnTo>
                  <a:lnTo>
                    <a:pt x="3798169" y="2625372"/>
                  </a:lnTo>
                  <a:lnTo>
                    <a:pt x="3774385" y="2664001"/>
                  </a:lnTo>
                  <a:lnTo>
                    <a:pt x="3749900" y="2702143"/>
                  </a:lnTo>
                  <a:lnTo>
                    <a:pt x="3724722" y="2739791"/>
                  </a:lnTo>
                  <a:lnTo>
                    <a:pt x="3698861" y="2776935"/>
                  </a:lnTo>
                  <a:lnTo>
                    <a:pt x="3672324" y="2813566"/>
                  </a:lnTo>
                  <a:lnTo>
                    <a:pt x="3645122" y="2849675"/>
                  </a:lnTo>
                  <a:lnTo>
                    <a:pt x="3617263" y="2885254"/>
                  </a:lnTo>
                  <a:lnTo>
                    <a:pt x="3588756" y="2920292"/>
                  </a:lnTo>
                  <a:lnTo>
                    <a:pt x="3559611" y="2954782"/>
                  </a:lnTo>
                  <a:lnTo>
                    <a:pt x="3529835" y="2988714"/>
                  </a:lnTo>
                  <a:lnTo>
                    <a:pt x="3499439" y="3022079"/>
                  </a:lnTo>
                  <a:lnTo>
                    <a:pt x="3468431" y="3054869"/>
                  </a:lnTo>
                  <a:lnTo>
                    <a:pt x="3436820" y="3087073"/>
                  </a:lnTo>
                  <a:lnTo>
                    <a:pt x="3404616" y="3118684"/>
                  </a:lnTo>
                  <a:lnTo>
                    <a:pt x="3371826" y="3149692"/>
                  </a:lnTo>
                  <a:lnTo>
                    <a:pt x="3338461" y="3180088"/>
                  </a:lnTo>
                  <a:lnTo>
                    <a:pt x="3304529" y="3209864"/>
                  </a:lnTo>
                  <a:lnTo>
                    <a:pt x="3270039" y="3239009"/>
                  </a:lnTo>
                  <a:lnTo>
                    <a:pt x="3235000" y="3267516"/>
                  </a:lnTo>
                  <a:lnTo>
                    <a:pt x="3199422" y="3295375"/>
                  </a:lnTo>
                  <a:lnTo>
                    <a:pt x="3163313" y="3322578"/>
                  </a:lnTo>
                  <a:lnTo>
                    <a:pt x="3126682" y="3349114"/>
                  </a:lnTo>
                  <a:lnTo>
                    <a:pt x="3089538" y="3374976"/>
                  </a:lnTo>
                  <a:lnTo>
                    <a:pt x="3051890" y="3400153"/>
                  </a:lnTo>
                  <a:lnTo>
                    <a:pt x="3013747" y="3424639"/>
                  </a:lnTo>
                  <a:lnTo>
                    <a:pt x="2975119" y="3448422"/>
                  </a:lnTo>
                  <a:lnTo>
                    <a:pt x="2936014" y="3471494"/>
                  </a:lnTo>
                  <a:lnTo>
                    <a:pt x="2896441" y="3493847"/>
                  </a:lnTo>
                  <a:lnTo>
                    <a:pt x="2856409" y="3515471"/>
                  </a:lnTo>
                  <a:lnTo>
                    <a:pt x="2815928" y="3536357"/>
                  </a:lnTo>
                  <a:lnTo>
                    <a:pt x="2775005" y="3556497"/>
                  </a:lnTo>
                  <a:lnTo>
                    <a:pt x="2733651" y="3575880"/>
                  </a:lnTo>
                  <a:lnTo>
                    <a:pt x="2691874" y="3594499"/>
                  </a:lnTo>
                  <a:lnTo>
                    <a:pt x="2649683" y="3612344"/>
                  </a:lnTo>
                  <a:lnTo>
                    <a:pt x="2607087" y="3629406"/>
                  </a:lnTo>
                  <a:lnTo>
                    <a:pt x="2564095" y="3645677"/>
                  </a:lnTo>
                  <a:lnTo>
                    <a:pt x="2520717" y="3661147"/>
                  </a:lnTo>
                  <a:lnTo>
                    <a:pt x="2476960" y="3675806"/>
                  </a:lnTo>
                  <a:lnTo>
                    <a:pt x="2432835" y="3689648"/>
                  </a:lnTo>
                  <a:lnTo>
                    <a:pt x="2388350" y="3702661"/>
                  </a:lnTo>
                  <a:lnTo>
                    <a:pt x="2343515" y="3714838"/>
                  </a:lnTo>
                  <a:lnTo>
                    <a:pt x="2298337" y="3726169"/>
                  </a:lnTo>
                  <a:lnTo>
                    <a:pt x="2252826" y="3736645"/>
                  </a:lnTo>
                  <a:lnTo>
                    <a:pt x="2206992" y="3746257"/>
                  </a:lnTo>
                  <a:lnTo>
                    <a:pt x="2160843" y="3754997"/>
                  </a:lnTo>
                  <a:lnTo>
                    <a:pt x="2114388" y="3762855"/>
                  </a:lnTo>
                  <a:lnTo>
                    <a:pt x="2067636" y="3769822"/>
                  </a:lnTo>
                  <a:lnTo>
                    <a:pt x="2020596" y="3775889"/>
                  </a:lnTo>
                  <a:lnTo>
                    <a:pt x="1973278" y="3781048"/>
                  </a:lnTo>
                  <a:lnTo>
                    <a:pt x="1925689" y="3785289"/>
                  </a:lnTo>
                  <a:lnTo>
                    <a:pt x="1877840" y="3788603"/>
                  </a:lnTo>
                  <a:lnTo>
                    <a:pt x="1829739" y="3790981"/>
                  </a:lnTo>
                  <a:lnTo>
                    <a:pt x="1781395" y="3792415"/>
                  </a:lnTo>
                  <a:lnTo>
                    <a:pt x="1732786" y="3792894"/>
                  </a:lnTo>
                  <a:close/>
                </a:path>
              </a:pathLst>
            </a:custGeom>
            <a:solidFill>
              <a:srgbClr val="2D20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2475" y="1973771"/>
              <a:ext cx="16221074" cy="8305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95676"/>
            <a:ext cx="18287999" cy="6791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6029324" cy="34004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24575" y="1"/>
            <a:ext cx="6038849" cy="3400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58675" y="1"/>
            <a:ext cx="6029324" cy="340042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9013" y="3570597"/>
            <a:ext cx="11477625" cy="1905000"/>
          </a:xfrm>
          <a:custGeom>
            <a:avLst/>
            <a:gdLst/>
            <a:ahLst/>
            <a:cxnLst/>
            <a:rect l="l" t="t" r="r" b="b"/>
            <a:pathLst>
              <a:path w="11477625" h="1905000">
                <a:moveTo>
                  <a:pt x="11477017" y="1904999"/>
                </a:moveTo>
                <a:lnTo>
                  <a:pt x="0" y="1904999"/>
                </a:lnTo>
                <a:lnTo>
                  <a:pt x="0" y="0"/>
                </a:lnTo>
                <a:lnTo>
                  <a:pt x="11477017" y="0"/>
                </a:lnTo>
                <a:lnTo>
                  <a:pt x="11477017" y="1904999"/>
                </a:lnTo>
                <a:close/>
              </a:path>
            </a:pathLst>
          </a:custGeom>
          <a:solidFill>
            <a:srgbClr val="2D2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9333" y="3740151"/>
            <a:ext cx="111982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250" dirty="0">
                <a:solidFill>
                  <a:srgbClr val="FFFFFF"/>
                </a:solidFill>
                <a:latin typeface="Tahoma"/>
                <a:cs typeface="Tahoma"/>
              </a:rPr>
              <a:t>Atención</a:t>
            </a:r>
            <a:r>
              <a:rPr sz="9000" b="1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0" b="1" spc="204" dirty="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9000" b="1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0" b="1" spc="190" dirty="0">
                <a:solidFill>
                  <a:srgbClr val="FFFFFF"/>
                </a:solidFill>
                <a:latin typeface="Tahoma"/>
                <a:cs typeface="Tahoma"/>
              </a:rPr>
              <a:t>Cliente</a:t>
            </a:r>
            <a:endParaRPr sz="9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" y="1"/>
            <a:ext cx="6029325" cy="952500"/>
          </a:xfrm>
          <a:custGeom>
            <a:avLst/>
            <a:gdLst/>
            <a:ahLst/>
            <a:cxnLst/>
            <a:rect l="l" t="t" r="r" b="b"/>
            <a:pathLst>
              <a:path w="6029325" h="952500">
                <a:moveTo>
                  <a:pt x="6028869" y="952499"/>
                </a:moveTo>
                <a:lnTo>
                  <a:pt x="0" y="952499"/>
                </a:lnTo>
                <a:lnTo>
                  <a:pt x="0" y="0"/>
                </a:lnTo>
                <a:lnTo>
                  <a:pt x="6028869" y="0"/>
                </a:lnTo>
                <a:lnTo>
                  <a:pt x="6028869" y="952499"/>
                </a:lnTo>
                <a:close/>
              </a:path>
            </a:pathLst>
          </a:custGeom>
          <a:solidFill>
            <a:srgbClr val="2D2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7046" y="1"/>
            <a:ext cx="6029325" cy="1657350"/>
          </a:xfrm>
          <a:custGeom>
            <a:avLst/>
            <a:gdLst/>
            <a:ahLst/>
            <a:cxnLst/>
            <a:rect l="l" t="t" r="r" b="b"/>
            <a:pathLst>
              <a:path w="6029325" h="1657350">
                <a:moveTo>
                  <a:pt x="6029215" y="1657349"/>
                </a:moveTo>
                <a:lnTo>
                  <a:pt x="0" y="1657349"/>
                </a:lnTo>
                <a:lnTo>
                  <a:pt x="0" y="0"/>
                </a:lnTo>
                <a:lnTo>
                  <a:pt x="6029215" y="0"/>
                </a:lnTo>
                <a:lnTo>
                  <a:pt x="6029215" y="1657349"/>
                </a:lnTo>
                <a:close/>
              </a:path>
            </a:pathLst>
          </a:custGeom>
          <a:solidFill>
            <a:srgbClr val="2D2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56376" y="1"/>
            <a:ext cx="6029325" cy="1190625"/>
          </a:xfrm>
          <a:custGeom>
            <a:avLst/>
            <a:gdLst/>
            <a:ahLst/>
            <a:cxnLst/>
            <a:rect l="l" t="t" r="r" b="b"/>
            <a:pathLst>
              <a:path w="6029325" h="1190625">
                <a:moveTo>
                  <a:pt x="6029087" y="1190624"/>
                </a:moveTo>
                <a:lnTo>
                  <a:pt x="0" y="1190624"/>
                </a:lnTo>
                <a:lnTo>
                  <a:pt x="0" y="0"/>
                </a:lnTo>
                <a:lnTo>
                  <a:pt x="6029087" y="0"/>
                </a:lnTo>
                <a:lnTo>
                  <a:pt x="6029087" y="1190624"/>
                </a:lnTo>
                <a:close/>
              </a:path>
            </a:pathLst>
          </a:custGeom>
          <a:solidFill>
            <a:srgbClr val="2D2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477" y="131913"/>
            <a:ext cx="5671820" cy="610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00" b="1" spc="50" dirty="0">
                <a:solidFill>
                  <a:srgbClr val="FFFFFF"/>
                </a:solidFill>
                <a:latin typeface="Tahoma"/>
                <a:cs typeface="Tahoma"/>
              </a:rPr>
              <a:t>Depto.</a:t>
            </a:r>
            <a:r>
              <a:rPr sz="38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120" dirty="0">
                <a:solidFill>
                  <a:srgbClr val="FFFFFF"/>
                </a:solidFill>
                <a:latin typeface="Tahoma"/>
                <a:cs typeface="Tahoma"/>
              </a:rPr>
              <a:t>Administración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65784" y="52715"/>
            <a:ext cx="3017520" cy="686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300" b="1" spc="75" dirty="0">
                <a:solidFill>
                  <a:srgbClr val="FFFFFF"/>
                </a:solidFill>
                <a:latin typeface="Tahoma"/>
                <a:cs typeface="Tahoma"/>
              </a:rPr>
              <a:t>Inventario</a:t>
            </a:r>
            <a:endParaRPr sz="43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4953" y="24724"/>
            <a:ext cx="4725670" cy="156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71600" marR="5080" indent="-1358900">
              <a:lnSpc>
                <a:spcPct val="117700"/>
              </a:lnSpc>
              <a:spcBef>
                <a:spcPts val="90"/>
              </a:spcBef>
            </a:pPr>
            <a:r>
              <a:rPr sz="4300" b="1" spc="60" dirty="0">
                <a:solidFill>
                  <a:srgbClr val="FFFFFF"/>
                </a:solidFill>
                <a:latin typeface="Tahoma"/>
                <a:cs typeface="Tahoma"/>
              </a:rPr>
              <a:t>Depto.</a:t>
            </a:r>
            <a:r>
              <a:rPr sz="43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300" b="1" spc="110" dirty="0">
                <a:solidFill>
                  <a:srgbClr val="FFFFFF"/>
                </a:solidFill>
                <a:latin typeface="Tahoma"/>
                <a:cs typeface="Tahoma"/>
              </a:rPr>
              <a:t>Compra</a:t>
            </a:r>
            <a:r>
              <a:rPr sz="43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300" b="1" spc="165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4300" b="1" spc="-1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300" b="1" spc="135" dirty="0">
                <a:solidFill>
                  <a:srgbClr val="FFFFFF"/>
                </a:solidFill>
                <a:latin typeface="Tahoma"/>
                <a:cs typeface="Tahoma"/>
              </a:rPr>
              <a:t>Ventas</a:t>
            </a:r>
            <a:endParaRPr sz="4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3"/>
            <a:ext cx="8229599" cy="10286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2698" y="3533841"/>
            <a:ext cx="939609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50" dirty="0"/>
              <a:t>MODELADO 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2698" y="4648266"/>
            <a:ext cx="8957310" cy="4285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00" dirty="0">
                <a:solidFill>
                  <a:srgbClr val="FFFFFF"/>
                </a:solidFill>
                <a:latin typeface="Trebuchet MS"/>
                <a:cs typeface="Trebuchet MS"/>
              </a:rPr>
              <a:t>INFORMACIÓN</a:t>
            </a:r>
            <a:endParaRPr sz="8000" dirty="0">
              <a:latin typeface="Trebuchet MS"/>
              <a:cs typeface="Trebuchet MS"/>
            </a:endParaRPr>
          </a:p>
          <a:p>
            <a:pPr marL="155575" marR="872490">
              <a:lnSpc>
                <a:spcPct val="117300"/>
              </a:lnSpc>
              <a:spcBef>
                <a:spcPts val="3170"/>
              </a:spcBef>
            </a:pPr>
            <a:r>
              <a:rPr sz="24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Se </a:t>
            </a:r>
            <a:r>
              <a:rPr sz="2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basa </a:t>
            </a:r>
            <a:r>
              <a:rPr sz="24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en </a:t>
            </a: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plantillas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que 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modelan </a:t>
            </a:r>
            <a:r>
              <a:rPr sz="24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los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datos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que </a:t>
            </a:r>
            <a:r>
              <a:rPr sz="24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necesita </a:t>
            </a:r>
            <a:r>
              <a:rPr sz="2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cada 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módulo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asociado 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un </a:t>
            </a:r>
            <a:r>
              <a:rPr sz="24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área </a:t>
            </a: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específica 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la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empresa, 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partir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este punto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se 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empieza </a:t>
            </a: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las 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pruebas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24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datos</a:t>
            </a:r>
            <a:r>
              <a:rPr sz="24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24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la</a:t>
            </a:r>
            <a:r>
              <a:rPr sz="24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empresa,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el</a:t>
            </a:r>
            <a:r>
              <a:rPr sz="24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éxito</a:t>
            </a:r>
            <a:r>
              <a:rPr sz="24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4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esta</a:t>
            </a:r>
            <a:r>
              <a:rPr sz="24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fase </a:t>
            </a:r>
            <a:r>
              <a:rPr sz="2450" spc="-7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nos </a:t>
            </a:r>
            <a:r>
              <a:rPr sz="2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permite </a:t>
            </a:r>
            <a:r>
              <a:rPr sz="24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llegar 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la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fase 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cuatro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que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es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la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preparación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final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del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proyecto.</a:t>
            </a:r>
            <a:endParaRPr sz="245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86599" y="3"/>
            <a:ext cx="4819650" cy="3437254"/>
          </a:xfrm>
          <a:custGeom>
            <a:avLst/>
            <a:gdLst/>
            <a:ahLst/>
            <a:cxnLst/>
            <a:rect l="l" t="t" r="r" b="b"/>
            <a:pathLst>
              <a:path w="4819650" h="3437254">
                <a:moveTo>
                  <a:pt x="4819649" y="3437060"/>
                </a:moveTo>
                <a:lnTo>
                  <a:pt x="0" y="3437060"/>
                </a:lnTo>
                <a:lnTo>
                  <a:pt x="0" y="0"/>
                </a:lnTo>
                <a:lnTo>
                  <a:pt x="229389" y="0"/>
                </a:lnTo>
                <a:lnTo>
                  <a:pt x="217014" y="26401"/>
                </a:lnTo>
                <a:lnTo>
                  <a:pt x="198396" y="68178"/>
                </a:lnTo>
                <a:lnTo>
                  <a:pt x="180551" y="110369"/>
                </a:lnTo>
                <a:lnTo>
                  <a:pt x="163488" y="152964"/>
                </a:lnTo>
                <a:lnTo>
                  <a:pt x="147218" y="195956"/>
                </a:lnTo>
                <a:lnTo>
                  <a:pt x="131748" y="239335"/>
                </a:lnTo>
                <a:lnTo>
                  <a:pt x="117088" y="283091"/>
                </a:lnTo>
                <a:lnTo>
                  <a:pt x="103247" y="327216"/>
                </a:lnTo>
                <a:lnTo>
                  <a:pt x="90233" y="371701"/>
                </a:lnTo>
                <a:lnTo>
                  <a:pt x="78057" y="416537"/>
                </a:lnTo>
                <a:lnTo>
                  <a:pt x="66726" y="461714"/>
                </a:lnTo>
                <a:lnTo>
                  <a:pt x="56250" y="507225"/>
                </a:lnTo>
                <a:lnTo>
                  <a:pt x="46637" y="553059"/>
                </a:lnTo>
                <a:lnTo>
                  <a:pt x="37898" y="599209"/>
                </a:lnTo>
                <a:lnTo>
                  <a:pt x="30040" y="645664"/>
                </a:lnTo>
                <a:lnTo>
                  <a:pt x="23073" y="692415"/>
                </a:lnTo>
                <a:lnTo>
                  <a:pt x="17005" y="739455"/>
                </a:lnTo>
                <a:lnTo>
                  <a:pt x="11847" y="786774"/>
                </a:lnTo>
                <a:lnTo>
                  <a:pt x="7606" y="834362"/>
                </a:lnTo>
                <a:lnTo>
                  <a:pt x="4292" y="882212"/>
                </a:lnTo>
                <a:lnTo>
                  <a:pt x="1913" y="930313"/>
                </a:lnTo>
                <a:lnTo>
                  <a:pt x="480" y="978657"/>
                </a:lnTo>
                <a:lnTo>
                  <a:pt x="0" y="1027212"/>
                </a:lnTo>
                <a:lnTo>
                  <a:pt x="480" y="1075812"/>
                </a:lnTo>
                <a:lnTo>
                  <a:pt x="1913" y="1124157"/>
                </a:lnTo>
                <a:lnTo>
                  <a:pt x="4292" y="1172258"/>
                </a:lnTo>
                <a:lnTo>
                  <a:pt x="7606" y="1220107"/>
                </a:lnTo>
                <a:lnTo>
                  <a:pt x="11847" y="1267695"/>
                </a:lnTo>
                <a:lnTo>
                  <a:pt x="17005" y="1315014"/>
                </a:lnTo>
                <a:lnTo>
                  <a:pt x="23073" y="1362054"/>
                </a:lnTo>
                <a:lnTo>
                  <a:pt x="30040" y="1408806"/>
                </a:lnTo>
                <a:lnTo>
                  <a:pt x="37898" y="1455261"/>
                </a:lnTo>
                <a:lnTo>
                  <a:pt x="46637" y="1501410"/>
                </a:lnTo>
                <a:lnTo>
                  <a:pt x="56250" y="1547244"/>
                </a:lnTo>
                <a:lnTo>
                  <a:pt x="66726" y="1592755"/>
                </a:lnTo>
                <a:lnTo>
                  <a:pt x="78057" y="1637932"/>
                </a:lnTo>
                <a:lnTo>
                  <a:pt x="90233" y="1682768"/>
                </a:lnTo>
                <a:lnTo>
                  <a:pt x="103247" y="1727253"/>
                </a:lnTo>
                <a:lnTo>
                  <a:pt x="117088" y="1771378"/>
                </a:lnTo>
                <a:lnTo>
                  <a:pt x="131748" y="1815135"/>
                </a:lnTo>
                <a:lnTo>
                  <a:pt x="147218" y="1858513"/>
                </a:lnTo>
                <a:lnTo>
                  <a:pt x="163488" y="1901505"/>
                </a:lnTo>
                <a:lnTo>
                  <a:pt x="180551" y="1944101"/>
                </a:lnTo>
                <a:lnTo>
                  <a:pt x="198396" y="1986292"/>
                </a:lnTo>
                <a:lnTo>
                  <a:pt x="217014" y="2028069"/>
                </a:lnTo>
                <a:lnTo>
                  <a:pt x="236398" y="2069423"/>
                </a:lnTo>
                <a:lnTo>
                  <a:pt x="256537" y="2110345"/>
                </a:lnTo>
                <a:lnTo>
                  <a:pt x="277424" y="2150827"/>
                </a:lnTo>
                <a:lnTo>
                  <a:pt x="299048" y="2190859"/>
                </a:lnTo>
                <a:lnTo>
                  <a:pt x="321400" y="2230432"/>
                </a:lnTo>
                <a:lnTo>
                  <a:pt x="344473" y="2269537"/>
                </a:lnTo>
                <a:lnTo>
                  <a:pt x="368256" y="2308165"/>
                </a:lnTo>
                <a:lnTo>
                  <a:pt x="392741" y="2346308"/>
                </a:lnTo>
                <a:lnTo>
                  <a:pt x="417919" y="2383956"/>
                </a:lnTo>
                <a:lnTo>
                  <a:pt x="443781" y="2421100"/>
                </a:lnTo>
                <a:lnTo>
                  <a:pt x="470317" y="2457731"/>
                </a:lnTo>
                <a:lnTo>
                  <a:pt x="497519" y="2493840"/>
                </a:lnTo>
                <a:lnTo>
                  <a:pt x="525378" y="2529418"/>
                </a:lnTo>
                <a:lnTo>
                  <a:pt x="553885" y="2564457"/>
                </a:lnTo>
                <a:lnTo>
                  <a:pt x="583031" y="2598947"/>
                </a:lnTo>
                <a:lnTo>
                  <a:pt x="612806" y="2632879"/>
                </a:lnTo>
                <a:lnTo>
                  <a:pt x="643202" y="2666244"/>
                </a:lnTo>
                <a:lnTo>
                  <a:pt x="674210" y="2699033"/>
                </a:lnTo>
                <a:lnTo>
                  <a:pt x="705821" y="2731238"/>
                </a:lnTo>
                <a:lnTo>
                  <a:pt x="738026" y="2762849"/>
                </a:lnTo>
                <a:lnTo>
                  <a:pt x="770815" y="2793857"/>
                </a:lnTo>
                <a:lnTo>
                  <a:pt x="804180" y="2824253"/>
                </a:lnTo>
                <a:lnTo>
                  <a:pt x="838112" y="2854029"/>
                </a:lnTo>
                <a:lnTo>
                  <a:pt x="872602" y="2883174"/>
                </a:lnTo>
                <a:lnTo>
                  <a:pt x="907641" y="2911681"/>
                </a:lnTo>
                <a:lnTo>
                  <a:pt x="943219" y="2939540"/>
                </a:lnTo>
                <a:lnTo>
                  <a:pt x="979329" y="2966742"/>
                </a:lnTo>
                <a:lnTo>
                  <a:pt x="1015960" y="2993279"/>
                </a:lnTo>
                <a:lnTo>
                  <a:pt x="1053104" y="3019140"/>
                </a:lnTo>
                <a:lnTo>
                  <a:pt x="1090751" y="3044318"/>
                </a:lnTo>
                <a:lnTo>
                  <a:pt x="1128894" y="3068803"/>
                </a:lnTo>
                <a:lnTo>
                  <a:pt x="1167522" y="3092586"/>
                </a:lnTo>
                <a:lnTo>
                  <a:pt x="1206627" y="3115659"/>
                </a:lnTo>
                <a:lnTo>
                  <a:pt x="1246200" y="3138012"/>
                </a:lnTo>
                <a:lnTo>
                  <a:pt x="1286232" y="3159636"/>
                </a:lnTo>
                <a:lnTo>
                  <a:pt x="1326714" y="3180522"/>
                </a:lnTo>
                <a:lnTo>
                  <a:pt x="1367636" y="3200661"/>
                </a:lnTo>
                <a:lnTo>
                  <a:pt x="1408991" y="3220045"/>
                </a:lnTo>
                <a:lnTo>
                  <a:pt x="1450768" y="3238664"/>
                </a:lnTo>
                <a:lnTo>
                  <a:pt x="1492959" y="3256509"/>
                </a:lnTo>
                <a:lnTo>
                  <a:pt x="1535554" y="3273571"/>
                </a:lnTo>
                <a:lnTo>
                  <a:pt x="1578546" y="3289841"/>
                </a:lnTo>
                <a:lnTo>
                  <a:pt x="1621925" y="3305311"/>
                </a:lnTo>
                <a:lnTo>
                  <a:pt x="1665681" y="3319971"/>
                </a:lnTo>
                <a:lnTo>
                  <a:pt x="1709806" y="3333812"/>
                </a:lnTo>
                <a:lnTo>
                  <a:pt x="1754291" y="3346826"/>
                </a:lnTo>
                <a:lnTo>
                  <a:pt x="1799127" y="3359002"/>
                </a:lnTo>
                <a:lnTo>
                  <a:pt x="1844304" y="3370333"/>
                </a:lnTo>
                <a:lnTo>
                  <a:pt x="1889815" y="3380810"/>
                </a:lnTo>
                <a:lnTo>
                  <a:pt x="1935649" y="3390422"/>
                </a:lnTo>
                <a:lnTo>
                  <a:pt x="1981799" y="3399162"/>
                </a:lnTo>
                <a:lnTo>
                  <a:pt x="2028254" y="3407019"/>
                </a:lnTo>
                <a:lnTo>
                  <a:pt x="2075005" y="3413987"/>
                </a:lnTo>
                <a:lnTo>
                  <a:pt x="2122045" y="3420054"/>
                </a:lnTo>
                <a:lnTo>
                  <a:pt x="2169364" y="3425213"/>
                </a:lnTo>
                <a:lnTo>
                  <a:pt x="2216952" y="3429453"/>
                </a:lnTo>
                <a:lnTo>
                  <a:pt x="2264802" y="3432768"/>
                </a:lnTo>
                <a:lnTo>
                  <a:pt x="2312903" y="3435146"/>
                </a:lnTo>
                <a:lnTo>
                  <a:pt x="2361247" y="3436579"/>
                </a:lnTo>
                <a:lnTo>
                  <a:pt x="4819649" y="3437059"/>
                </a:lnTo>
                <a:close/>
              </a:path>
              <a:path w="4819650" h="3437254">
                <a:moveTo>
                  <a:pt x="2409825" y="3437059"/>
                </a:moveTo>
                <a:lnTo>
                  <a:pt x="2361247" y="3436579"/>
                </a:lnTo>
                <a:lnTo>
                  <a:pt x="2312903" y="3435146"/>
                </a:lnTo>
                <a:lnTo>
                  <a:pt x="2264802" y="3432768"/>
                </a:lnTo>
                <a:lnTo>
                  <a:pt x="2216952" y="3429453"/>
                </a:lnTo>
                <a:lnTo>
                  <a:pt x="2169364" y="3425213"/>
                </a:lnTo>
                <a:lnTo>
                  <a:pt x="2122045" y="3420054"/>
                </a:lnTo>
                <a:lnTo>
                  <a:pt x="2075005" y="3413987"/>
                </a:lnTo>
                <a:lnTo>
                  <a:pt x="2028254" y="3407019"/>
                </a:lnTo>
                <a:lnTo>
                  <a:pt x="1981799" y="3399162"/>
                </a:lnTo>
                <a:lnTo>
                  <a:pt x="1935649" y="3390422"/>
                </a:lnTo>
                <a:lnTo>
                  <a:pt x="1889815" y="3380810"/>
                </a:lnTo>
                <a:lnTo>
                  <a:pt x="1844304" y="3370333"/>
                </a:lnTo>
                <a:lnTo>
                  <a:pt x="1799127" y="3359002"/>
                </a:lnTo>
                <a:lnTo>
                  <a:pt x="1754291" y="3346826"/>
                </a:lnTo>
                <a:lnTo>
                  <a:pt x="1709806" y="3333812"/>
                </a:lnTo>
                <a:lnTo>
                  <a:pt x="1665681" y="3319971"/>
                </a:lnTo>
                <a:lnTo>
                  <a:pt x="1621925" y="3305311"/>
                </a:lnTo>
                <a:lnTo>
                  <a:pt x="1578546" y="3289841"/>
                </a:lnTo>
                <a:lnTo>
                  <a:pt x="1535554" y="3273571"/>
                </a:lnTo>
                <a:lnTo>
                  <a:pt x="1492959" y="3256509"/>
                </a:lnTo>
                <a:lnTo>
                  <a:pt x="1450768" y="3238664"/>
                </a:lnTo>
                <a:lnTo>
                  <a:pt x="1408991" y="3220045"/>
                </a:lnTo>
                <a:lnTo>
                  <a:pt x="1367636" y="3200661"/>
                </a:lnTo>
                <a:lnTo>
                  <a:pt x="1326714" y="3180522"/>
                </a:lnTo>
                <a:lnTo>
                  <a:pt x="1286232" y="3159636"/>
                </a:lnTo>
                <a:lnTo>
                  <a:pt x="1246200" y="3138012"/>
                </a:lnTo>
                <a:lnTo>
                  <a:pt x="1206627" y="3115659"/>
                </a:lnTo>
                <a:lnTo>
                  <a:pt x="1167522" y="3092586"/>
                </a:lnTo>
                <a:lnTo>
                  <a:pt x="1128894" y="3068803"/>
                </a:lnTo>
                <a:lnTo>
                  <a:pt x="1090751" y="3044318"/>
                </a:lnTo>
                <a:lnTo>
                  <a:pt x="1053104" y="3019140"/>
                </a:lnTo>
                <a:lnTo>
                  <a:pt x="1015960" y="2993279"/>
                </a:lnTo>
                <a:lnTo>
                  <a:pt x="979329" y="2966742"/>
                </a:lnTo>
                <a:lnTo>
                  <a:pt x="943219" y="2939540"/>
                </a:lnTo>
                <a:lnTo>
                  <a:pt x="907641" y="2911681"/>
                </a:lnTo>
                <a:lnTo>
                  <a:pt x="872602" y="2883174"/>
                </a:lnTo>
                <a:lnTo>
                  <a:pt x="838112" y="2854029"/>
                </a:lnTo>
                <a:lnTo>
                  <a:pt x="804180" y="2824253"/>
                </a:lnTo>
                <a:lnTo>
                  <a:pt x="770815" y="2793857"/>
                </a:lnTo>
                <a:lnTo>
                  <a:pt x="738026" y="2762849"/>
                </a:lnTo>
                <a:lnTo>
                  <a:pt x="705821" y="2731238"/>
                </a:lnTo>
                <a:lnTo>
                  <a:pt x="674210" y="2699033"/>
                </a:lnTo>
                <a:lnTo>
                  <a:pt x="643202" y="2666244"/>
                </a:lnTo>
                <a:lnTo>
                  <a:pt x="612806" y="2632879"/>
                </a:lnTo>
                <a:lnTo>
                  <a:pt x="583031" y="2598947"/>
                </a:lnTo>
                <a:lnTo>
                  <a:pt x="553885" y="2564457"/>
                </a:lnTo>
                <a:lnTo>
                  <a:pt x="525378" y="2529418"/>
                </a:lnTo>
                <a:lnTo>
                  <a:pt x="497519" y="2493840"/>
                </a:lnTo>
                <a:lnTo>
                  <a:pt x="470317" y="2457731"/>
                </a:lnTo>
                <a:lnTo>
                  <a:pt x="443781" y="2421100"/>
                </a:lnTo>
                <a:lnTo>
                  <a:pt x="417919" y="2383956"/>
                </a:lnTo>
                <a:lnTo>
                  <a:pt x="392741" y="2346308"/>
                </a:lnTo>
                <a:lnTo>
                  <a:pt x="368256" y="2308165"/>
                </a:lnTo>
                <a:lnTo>
                  <a:pt x="344473" y="2269537"/>
                </a:lnTo>
                <a:lnTo>
                  <a:pt x="321400" y="2230432"/>
                </a:lnTo>
                <a:lnTo>
                  <a:pt x="299048" y="2190859"/>
                </a:lnTo>
                <a:lnTo>
                  <a:pt x="277424" y="2150827"/>
                </a:lnTo>
                <a:lnTo>
                  <a:pt x="256537" y="2110345"/>
                </a:lnTo>
                <a:lnTo>
                  <a:pt x="236398" y="2069423"/>
                </a:lnTo>
                <a:lnTo>
                  <a:pt x="217014" y="2028069"/>
                </a:lnTo>
                <a:lnTo>
                  <a:pt x="198396" y="1986292"/>
                </a:lnTo>
                <a:lnTo>
                  <a:pt x="180551" y="1944101"/>
                </a:lnTo>
                <a:lnTo>
                  <a:pt x="163488" y="1901505"/>
                </a:lnTo>
                <a:lnTo>
                  <a:pt x="147218" y="1858513"/>
                </a:lnTo>
                <a:lnTo>
                  <a:pt x="131748" y="1815135"/>
                </a:lnTo>
                <a:lnTo>
                  <a:pt x="117088" y="1771378"/>
                </a:lnTo>
                <a:lnTo>
                  <a:pt x="103247" y="1727253"/>
                </a:lnTo>
                <a:lnTo>
                  <a:pt x="90233" y="1682768"/>
                </a:lnTo>
                <a:lnTo>
                  <a:pt x="78057" y="1637932"/>
                </a:lnTo>
                <a:lnTo>
                  <a:pt x="66726" y="1592755"/>
                </a:lnTo>
                <a:lnTo>
                  <a:pt x="56250" y="1547244"/>
                </a:lnTo>
                <a:lnTo>
                  <a:pt x="46637" y="1501410"/>
                </a:lnTo>
                <a:lnTo>
                  <a:pt x="37898" y="1455261"/>
                </a:lnTo>
                <a:lnTo>
                  <a:pt x="30040" y="1408806"/>
                </a:lnTo>
                <a:lnTo>
                  <a:pt x="23073" y="1362054"/>
                </a:lnTo>
                <a:lnTo>
                  <a:pt x="17005" y="1315014"/>
                </a:lnTo>
                <a:lnTo>
                  <a:pt x="11847" y="1267695"/>
                </a:lnTo>
                <a:lnTo>
                  <a:pt x="7606" y="1220107"/>
                </a:lnTo>
                <a:lnTo>
                  <a:pt x="4292" y="1172258"/>
                </a:lnTo>
                <a:lnTo>
                  <a:pt x="1913" y="1124157"/>
                </a:lnTo>
                <a:lnTo>
                  <a:pt x="480" y="1075812"/>
                </a:lnTo>
                <a:lnTo>
                  <a:pt x="0" y="1027257"/>
                </a:lnTo>
                <a:lnTo>
                  <a:pt x="480" y="978657"/>
                </a:lnTo>
                <a:lnTo>
                  <a:pt x="1913" y="930313"/>
                </a:lnTo>
                <a:lnTo>
                  <a:pt x="4292" y="882212"/>
                </a:lnTo>
                <a:lnTo>
                  <a:pt x="7606" y="834362"/>
                </a:lnTo>
                <a:lnTo>
                  <a:pt x="11847" y="786774"/>
                </a:lnTo>
                <a:lnTo>
                  <a:pt x="17005" y="739455"/>
                </a:lnTo>
                <a:lnTo>
                  <a:pt x="23073" y="692415"/>
                </a:lnTo>
                <a:lnTo>
                  <a:pt x="30040" y="645664"/>
                </a:lnTo>
                <a:lnTo>
                  <a:pt x="37898" y="599209"/>
                </a:lnTo>
                <a:lnTo>
                  <a:pt x="46637" y="553059"/>
                </a:lnTo>
                <a:lnTo>
                  <a:pt x="56250" y="507225"/>
                </a:lnTo>
                <a:lnTo>
                  <a:pt x="66726" y="461714"/>
                </a:lnTo>
                <a:lnTo>
                  <a:pt x="78057" y="416537"/>
                </a:lnTo>
                <a:lnTo>
                  <a:pt x="90233" y="371701"/>
                </a:lnTo>
                <a:lnTo>
                  <a:pt x="103247" y="327216"/>
                </a:lnTo>
                <a:lnTo>
                  <a:pt x="117088" y="283091"/>
                </a:lnTo>
                <a:lnTo>
                  <a:pt x="131748" y="239335"/>
                </a:lnTo>
                <a:lnTo>
                  <a:pt x="147218" y="195956"/>
                </a:lnTo>
                <a:lnTo>
                  <a:pt x="163488" y="152964"/>
                </a:lnTo>
                <a:lnTo>
                  <a:pt x="180551" y="110369"/>
                </a:lnTo>
                <a:lnTo>
                  <a:pt x="198396" y="68178"/>
                </a:lnTo>
                <a:lnTo>
                  <a:pt x="217014" y="26401"/>
                </a:lnTo>
                <a:lnTo>
                  <a:pt x="229389" y="0"/>
                </a:lnTo>
                <a:lnTo>
                  <a:pt x="4819649" y="1027257"/>
                </a:lnTo>
                <a:lnTo>
                  <a:pt x="4819170" y="1075812"/>
                </a:lnTo>
                <a:lnTo>
                  <a:pt x="4817736" y="1124157"/>
                </a:lnTo>
                <a:lnTo>
                  <a:pt x="4815358" y="1172258"/>
                </a:lnTo>
                <a:lnTo>
                  <a:pt x="4812043" y="1220107"/>
                </a:lnTo>
                <a:lnTo>
                  <a:pt x="4807803" y="1267695"/>
                </a:lnTo>
                <a:lnTo>
                  <a:pt x="4802644" y="1315014"/>
                </a:lnTo>
                <a:lnTo>
                  <a:pt x="4796577" y="1362054"/>
                </a:lnTo>
                <a:lnTo>
                  <a:pt x="4789609" y="1408806"/>
                </a:lnTo>
                <a:lnTo>
                  <a:pt x="4781752" y="1455261"/>
                </a:lnTo>
                <a:lnTo>
                  <a:pt x="4773012" y="1501410"/>
                </a:lnTo>
                <a:lnTo>
                  <a:pt x="4763400" y="1547244"/>
                </a:lnTo>
                <a:lnTo>
                  <a:pt x="4752923" y="1592755"/>
                </a:lnTo>
                <a:lnTo>
                  <a:pt x="4741592" y="1637932"/>
                </a:lnTo>
                <a:lnTo>
                  <a:pt x="4729416" y="1682768"/>
                </a:lnTo>
                <a:lnTo>
                  <a:pt x="4716402" y="1727253"/>
                </a:lnTo>
                <a:lnTo>
                  <a:pt x="4702561" y="1771378"/>
                </a:lnTo>
                <a:lnTo>
                  <a:pt x="4687901" y="1815135"/>
                </a:lnTo>
                <a:lnTo>
                  <a:pt x="4672431" y="1858513"/>
                </a:lnTo>
                <a:lnTo>
                  <a:pt x="4656161" y="1901505"/>
                </a:lnTo>
                <a:lnTo>
                  <a:pt x="4639099" y="1944101"/>
                </a:lnTo>
                <a:lnTo>
                  <a:pt x="4621254" y="1986292"/>
                </a:lnTo>
                <a:lnTo>
                  <a:pt x="4602635" y="2028069"/>
                </a:lnTo>
                <a:lnTo>
                  <a:pt x="4583251" y="2069423"/>
                </a:lnTo>
                <a:lnTo>
                  <a:pt x="4563112" y="2110345"/>
                </a:lnTo>
                <a:lnTo>
                  <a:pt x="4542226" y="2150827"/>
                </a:lnTo>
                <a:lnTo>
                  <a:pt x="4520602" y="2190859"/>
                </a:lnTo>
                <a:lnTo>
                  <a:pt x="4498249" y="2230432"/>
                </a:lnTo>
                <a:lnTo>
                  <a:pt x="4475176" y="2269537"/>
                </a:lnTo>
                <a:lnTo>
                  <a:pt x="4451393" y="2308165"/>
                </a:lnTo>
                <a:lnTo>
                  <a:pt x="4426908" y="2346308"/>
                </a:lnTo>
                <a:lnTo>
                  <a:pt x="4401730" y="2383956"/>
                </a:lnTo>
                <a:lnTo>
                  <a:pt x="4375869" y="2421100"/>
                </a:lnTo>
                <a:lnTo>
                  <a:pt x="4349332" y="2457731"/>
                </a:lnTo>
                <a:lnTo>
                  <a:pt x="4322130" y="2493840"/>
                </a:lnTo>
                <a:lnTo>
                  <a:pt x="4294271" y="2529418"/>
                </a:lnTo>
                <a:lnTo>
                  <a:pt x="4265764" y="2564457"/>
                </a:lnTo>
                <a:lnTo>
                  <a:pt x="4236619" y="2598947"/>
                </a:lnTo>
                <a:lnTo>
                  <a:pt x="4206843" y="2632879"/>
                </a:lnTo>
                <a:lnTo>
                  <a:pt x="4176447" y="2666244"/>
                </a:lnTo>
                <a:lnTo>
                  <a:pt x="4145439" y="2699033"/>
                </a:lnTo>
                <a:lnTo>
                  <a:pt x="4113828" y="2731238"/>
                </a:lnTo>
                <a:lnTo>
                  <a:pt x="4081623" y="2762849"/>
                </a:lnTo>
                <a:lnTo>
                  <a:pt x="4048834" y="2793857"/>
                </a:lnTo>
                <a:lnTo>
                  <a:pt x="4015469" y="2824253"/>
                </a:lnTo>
                <a:lnTo>
                  <a:pt x="3981537" y="2854029"/>
                </a:lnTo>
                <a:lnTo>
                  <a:pt x="3947047" y="2883174"/>
                </a:lnTo>
                <a:lnTo>
                  <a:pt x="3912008" y="2911681"/>
                </a:lnTo>
                <a:lnTo>
                  <a:pt x="3876430" y="2939540"/>
                </a:lnTo>
                <a:lnTo>
                  <a:pt x="3840321" y="2966742"/>
                </a:lnTo>
                <a:lnTo>
                  <a:pt x="3803690" y="2993279"/>
                </a:lnTo>
                <a:lnTo>
                  <a:pt x="3766546" y="3019140"/>
                </a:lnTo>
                <a:lnTo>
                  <a:pt x="3728898" y="3044318"/>
                </a:lnTo>
                <a:lnTo>
                  <a:pt x="3690755" y="3068803"/>
                </a:lnTo>
                <a:lnTo>
                  <a:pt x="3652127" y="3092586"/>
                </a:lnTo>
                <a:lnTo>
                  <a:pt x="3613022" y="3115659"/>
                </a:lnTo>
                <a:lnTo>
                  <a:pt x="3573449" y="3138012"/>
                </a:lnTo>
                <a:lnTo>
                  <a:pt x="3533417" y="3159636"/>
                </a:lnTo>
                <a:lnTo>
                  <a:pt x="3492935" y="3180522"/>
                </a:lnTo>
                <a:lnTo>
                  <a:pt x="3452013" y="3200661"/>
                </a:lnTo>
                <a:lnTo>
                  <a:pt x="3410659" y="3220045"/>
                </a:lnTo>
                <a:lnTo>
                  <a:pt x="3368882" y="3238664"/>
                </a:lnTo>
                <a:lnTo>
                  <a:pt x="3326691" y="3256509"/>
                </a:lnTo>
                <a:lnTo>
                  <a:pt x="3284095" y="3273571"/>
                </a:lnTo>
                <a:lnTo>
                  <a:pt x="3241103" y="3289841"/>
                </a:lnTo>
                <a:lnTo>
                  <a:pt x="3197725" y="3305311"/>
                </a:lnTo>
                <a:lnTo>
                  <a:pt x="3153968" y="3319971"/>
                </a:lnTo>
                <a:lnTo>
                  <a:pt x="3109843" y="3333812"/>
                </a:lnTo>
                <a:lnTo>
                  <a:pt x="3065358" y="3346826"/>
                </a:lnTo>
                <a:lnTo>
                  <a:pt x="3020522" y="3359002"/>
                </a:lnTo>
                <a:lnTo>
                  <a:pt x="2975345" y="3370333"/>
                </a:lnTo>
                <a:lnTo>
                  <a:pt x="2929834" y="3380810"/>
                </a:lnTo>
                <a:lnTo>
                  <a:pt x="2884000" y="3390422"/>
                </a:lnTo>
                <a:lnTo>
                  <a:pt x="2837851" y="3399162"/>
                </a:lnTo>
                <a:lnTo>
                  <a:pt x="2791396" y="3407019"/>
                </a:lnTo>
                <a:lnTo>
                  <a:pt x="2744644" y="3413987"/>
                </a:lnTo>
                <a:lnTo>
                  <a:pt x="2697604" y="3420054"/>
                </a:lnTo>
                <a:lnTo>
                  <a:pt x="2650285" y="3425213"/>
                </a:lnTo>
                <a:lnTo>
                  <a:pt x="2602697" y="3429453"/>
                </a:lnTo>
                <a:lnTo>
                  <a:pt x="2554848" y="3432768"/>
                </a:lnTo>
                <a:lnTo>
                  <a:pt x="2506747" y="3435146"/>
                </a:lnTo>
                <a:lnTo>
                  <a:pt x="2458403" y="3436579"/>
                </a:lnTo>
                <a:lnTo>
                  <a:pt x="2409825" y="3437059"/>
                </a:lnTo>
                <a:close/>
              </a:path>
              <a:path w="4819650" h="3437254">
                <a:moveTo>
                  <a:pt x="4819649" y="1027257"/>
                </a:moveTo>
                <a:lnTo>
                  <a:pt x="229389" y="0"/>
                </a:lnTo>
                <a:lnTo>
                  <a:pt x="4590260" y="0"/>
                </a:lnTo>
                <a:lnTo>
                  <a:pt x="4621254" y="68178"/>
                </a:lnTo>
                <a:lnTo>
                  <a:pt x="4639099" y="110369"/>
                </a:lnTo>
                <a:lnTo>
                  <a:pt x="4656161" y="152964"/>
                </a:lnTo>
                <a:lnTo>
                  <a:pt x="4672431" y="195956"/>
                </a:lnTo>
                <a:lnTo>
                  <a:pt x="4687901" y="239335"/>
                </a:lnTo>
                <a:lnTo>
                  <a:pt x="4702561" y="283091"/>
                </a:lnTo>
                <a:lnTo>
                  <a:pt x="4716402" y="327216"/>
                </a:lnTo>
                <a:lnTo>
                  <a:pt x="4729416" y="371701"/>
                </a:lnTo>
                <a:lnTo>
                  <a:pt x="4741592" y="416537"/>
                </a:lnTo>
                <a:lnTo>
                  <a:pt x="4752923" y="461714"/>
                </a:lnTo>
                <a:lnTo>
                  <a:pt x="4763400" y="507225"/>
                </a:lnTo>
                <a:lnTo>
                  <a:pt x="4773012" y="553059"/>
                </a:lnTo>
                <a:lnTo>
                  <a:pt x="4781752" y="599209"/>
                </a:lnTo>
                <a:lnTo>
                  <a:pt x="4789609" y="645664"/>
                </a:lnTo>
                <a:lnTo>
                  <a:pt x="4796577" y="692415"/>
                </a:lnTo>
                <a:lnTo>
                  <a:pt x="4802644" y="739455"/>
                </a:lnTo>
                <a:lnTo>
                  <a:pt x="4807803" y="786774"/>
                </a:lnTo>
                <a:lnTo>
                  <a:pt x="4812043" y="834362"/>
                </a:lnTo>
                <a:lnTo>
                  <a:pt x="4815358" y="882212"/>
                </a:lnTo>
                <a:lnTo>
                  <a:pt x="4817736" y="930313"/>
                </a:lnTo>
                <a:lnTo>
                  <a:pt x="4819170" y="978657"/>
                </a:lnTo>
                <a:lnTo>
                  <a:pt x="4819649" y="1027212"/>
                </a:lnTo>
                <a:close/>
              </a:path>
              <a:path w="4819650" h="3437254">
                <a:moveTo>
                  <a:pt x="4819649" y="3437059"/>
                </a:moveTo>
                <a:lnTo>
                  <a:pt x="2409825" y="3437059"/>
                </a:lnTo>
                <a:lnTo>
                  <a:pt x="2458403" y="3436579"/>
                </a:lnTo>
                <a:lnTo>
                  <a:pt x="2506747" y="3435146"/>
                </a:lnTo>
                <a:lnTo>
                  <a:pt x="2554848" y="3432768"/>
                </a:lnTo>
                <a:lnTo>
                  <a:pt x="2602697" y="3429453"/>
                </a:lnTo>
                <a:lnTo>
                  <a:pt x="2650285" y="3425213"/>
                </a:lnTo>
                <a:lnTo>
                  <a:pt x="2697604" y="3420054"/>
                </a:lnTo>
                <a:lnTo>
                  <a:pt x="2744644" y="3413987"/>
                </a:lnTo>
                <a:lnTo>
                  <a:pt x="2791396" y="3407019"/>
                </a:lnTo>
                <a:lnTo>
                  <a:pt x="2837851" y="3399162"/>
                </a:lnTo>
                <a:lnTo>
                  <a:pt x="2884000" y="3390422"/>
                </a:lnTo>
                <a:lnTo>
                  <a:pt x="2929834" y="3380810"/>
                </a:lnTo>
                <a:lnTo>
                  <a:pt x="2975345" y="3370333"/>
                </a:lnTo>
                <a:lnTo>
                  <a:pt x="3020522" y="3359002"/>
                </a:lnTo>
                <a:lnTo>
                  <a:pt x="3065358" y="3346826"/>
                </a:lnTo>
                <a:lnTo>
                  <a:pt x="3109843" y="3333812"/>
                </a:lnTo>
                <a:lnTo>
                  <a:pt x="3153968" y="3319971"/>
                </a:lnTo>
                <a:lnTo>
                  <a:pt x="3197725" y="3305311"/>
                </a:lnTo>
                <a:lnTo>
                  <a:pt x="3241103" y="3289841"/>
                </a:lnTo>
                <a:lnTo>
                  <a:pt x="3284095" y="3273571"/>
                </a:lnTo>
                <a:lnTo>
                  <a:pt x="3326691" y="3256509"/>
                </a:lnTo>
                <a:lnTo>
                  <a:pt x="3368882" y="3238664"/>
                </a:lnTo>
                <a:lnTo>
                  <a:pt x="3410659" y="3220045"/>
                </a:lnTo>
                <a:lnTo>
                  <a:pt x="3452013" y="3200661"/>
                </a:lnTo>
                <a:lnTo>
                  <a:pt x="3492935" y="3180522"/>
                </a:lnTo>
                <a:lnTo>
                  <a:pt x="3533417" y="3159636"/>
                </a:lnTo>
                <a:lnTo>
                  <a:pt x="3573449" y="3138012"/>
                </a:lnTo>
                <a:lnTo>
                  <a:pt x="3613022" y="3115659"/>
                </a:lnTo>
                <a:lnTo>
                  <a:pt x="3652127" y="3092586"/>
                </a:lnTo>
                <a:lnTo>
                  <a:pt x="3690755" y="3068803"/>
                </a:lnTo>
                <a:lnTo>
                  <a:pt x="3728898" y="3044318"/>
                </a:lnTo>
                <a:lnTo>
                  <a:pt x="3766546" y="3019140"/>
                </a:lnTo>
                <a:lnTo>
                  <a:pt x="3803690" y="2993279"/>
                </a:lnTo>
                <a:lnTo>
                  <a:pt x="3840321" y="2966742"/>
                </a:lnTo>
                <a:lnTo>
                  <a:pt x="3876430" y="2939540"/>
                </a:lnTo>
                <a:lnTo>
                  <a:pt x="3912008" y="2911681"/>
                </a:lnTo>
                <a:lnTo>
                  <a:pt x="3947047" y="2883174"/>
                </a:lnTo>
                <a:lnTo>
                  <a:pt x="3981537" y="2854029"/>
                </a:lnTo>
                <a:lnTo>
                  <a:pt x="4015469" y="2824253"/>
                </a:lnTo>
                <a:lnTo>
                  <a:pt x="4048834" y="2793857"/>
                </a:lnTo>
                <a:lnTo>
                  <a:pt x="4081623" y="2762849"/>
                </a:lnTo>
                <a:lnTo>
                  <a:pt x="4113828" y="2731238"/>
                </a:lnTo>
                <a:lnTo>
                  <a:pt x="4145439" y="2699033"/>
                </a:lnTo>
                <a:lnTo>
                  <a:pt x="4176447" y="2666244"/>
                </a:lnTo>
                <a:lnTo>
                  <a:pt x="4206843" y="2632879"/>
                </a:lnTo>
                <a:lnTo>
                  <a:pt x="4236619" y="2598947"/>
                </a:lnTo>
                <a:lnTo>
                  <a:pt x="4265764" y="2564457"/>
                </a:lnTo>
                <a:lnTo>
                  <a:pt x="4294271" y="2529418"/>
                </a:lnTo>
                <a:lnTo>
                  <a:pt x="4322130" y="2493840"/>
                </a:lnTo>
                <a:lnTo>
                  <a:pt x="4349332" y="2457731"/>
                </a:lnTo>
                <a:lnTo>
                  <a:pt x="4375869" y="2421100"/>
                </a:lnTo>
                <a:lnTo>
                  <a:pt x="4401730" y="2383956"/>
                </a:lnTo>
                <a:lnTo>
                  <a:pt x="4426908" y="2346308"/>
                </a:lnTo>
                <a:lnTo>
                  <a:pt x="4451393" y="2308165"/>
                </a:lnTo>
                <a:lnTo>
                  <a:pt x="4475176" y="2269537"/>
                </a:lnTo>
                <a:lnTo>
                  <a:pt x="4498249" y="2230432"/>
                </a:lnTo>
                <a:lnTo>
                  <a:pt x="4520602" y="2190859"/>
                </a:lnTo>
                <a:lnTo>
                  <a:pt x="4542226" y="2150827"/>
                </a:lnTo>
                <a:lnTo>
                  <a:pt x="4563112" y="2110345"/>
                </a:lnTo>
                <a:lnTo>
                  <a:pt x="4583251" y="2069423"/>
                </a:lnTo>
                <a:lnTo>
                  <a:pt x="4602635" y="2028069"/>
                </a:lnTo>
                <a:lnTo>
                  <a:pt x="4621254" y="1986292"/>
                </a:lnTo>
                <a:lnTo>
                  <a:pt x="4639099" y="1944101"/>
                </a:lnTo>
                <a:lnTo>
                  <a:pt x="4656161" y="1901505"/>
                </a:lnTo>
                <a:lnTo>
                  <a:pt x="4672431" y="1858513"/>
                </a:lnTo>
                <a:lnTo>
                  <a:pt x="4687901" y="1815135"/>
                </a:lnTo>
                <a:lnTo>
                  <a:pt x="4702561" y="1771378"/>
                </a:lnTo>
                <a:lnTo>
                  <a:pt x="4716402" y="1727253"/>
                </a:lnTo>
                <a:lnTo>
                  <a:pt x="4729416" y="1682768"/>
                </a:lnTo>
                <a:lnTo>
                  <a:pt x="4741592" y="1637932"/>
                </a:lnTo>
                <a:lnTo>
                  <a:pt x="4752923" y="1592755"/>
                </a:lnTo>
                <a:lnTo>
                  <a:pt x="4763400" y="1547244"/>
                </a:lnTo>
                <a:lnTo>
                  <a:pt x="4773012" y="1501410"/>
                </a:lnTo>
                <a:lnTo>
                  <a:pt x="4781752" y="1455261"/>
                </a:lnTo>
                <a:lnTo>
                  <a:pt x="4789609" y="1408806"/>
                </a:lnTo>
                <a:lnTo>
                  <a:pt x="4796577" y="1362054"/>
                </a:lnTo>
                <a:lnTo>
                  <a:pt x="4802644" y="1315014"/>
                </a:lnTo>
                <a:lnTo>
                  <a:pt x="4807803" y="1267695"/>
                </a:lnTo>
                <a:lnTo>
                  <a:pt x="4812043" y="1220107"/>
                </a:lnTo>
                <a:lnTo>
                  <a:pt x="4815358" y="1172258"/>
                </a:lnTo>
                <a:lnTo>
                  <a:pt x="4817736" y="1124157"/>
                </a:lnTo>
                <a:lnTo>
                  <a:pt x="4819170" y="1075812"/>
                </a:lnTo>
                <a:lnTo>
                  <a:pt x="4819649" y="1027257"/>
                </a:lnTo>
                <a:lnTo>
                  <a:pt x="4819649" y="3437059"/>
                </a:lnTo>
                <a:close/>
              </a:path>
            </a:pathLst>
          </a:custGeom>
          <a:solidFill>
            <a:srgbClr val="2D201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3261" y="4372955"/>
            <a:ext cx="13354049" cy="3781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1632" y="275549"/>
            <a:ext cx="13275944" cy="34176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</a:pPr>
            <a:r>
              <a:rPr sz="7000" spc="-150" dirty="0"/>
              <a:t>MODELADO DE DATOS ADMINISTRACIÓN –  DEPARTAMENTOS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4347" y="4944934"/>
            <a:ext cx="14754222" cy="3209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1632" y="1830068"/>
            <a:ext cx="1287843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150" dirty="0"/>
              <a:t>MODELADO DE DATOS INVENTARIO – DATOS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8481" y="4498498"/>
            <a:ext cx="14239874" cy="3867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1632" y="1830068"/>
            <a:ext cx="10146368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1989" dirty="0"/>
              <a:t>M</a:t>
            </a:r>
            <a:r>
              <a:rPr sz="8800" spc="-2815" dirty="0"/>
              <a:t>O</a:t>
            </a:r>
            <a:r>
              <a:rPr sz="8800" spc="-2130" dirty="0"/>
              <a:t>D</a:t>
            </a:r>
            <a:r>
              <a:rPr sz="8800" spc="-2014" dirty="0"/>
              <a:t>E</a:t>
            </a:r>
            <a:r>
              <a:rPr sz="8800" spc="-1860" dirty="0"/>
              <a:t>L</a:t>
            </a:r>
            <a:r>
              <a:rPr sz="8800" spc="-1905" dirty="0"/>
              <a:t>A</a:t>
            </a:r>
            <a:r>
              <a:rPr sz="8800" spc="-2130" dirty="0"/>
              <a:t>D</a:t>
            </a:r>
            <a:r>
              <a:rPr sz="8800" spc="-2815" dirty="0"/>
              <a:t>O</a:t>
            </a:r>
            <a:r>
              <a:rPr sz="8800" spc="-1300" dirty="0"/>
              <a:t> </a:t>
            </a:r>
            <a:r>
              <a:rPr sz="8800" spc="-2130" dirty="0"/>
              <a:t>D</a:t>
            </a:r>
            <a:r>
              <a:rPr sz="8800" spc="-2014" dirty="0"/>
              <a:t>E</a:t>
            </a:r>
            <a:r>
              <a:rPr sz="8800" spc="-1300" dirty="0"/>
              <a:t> </a:t>
            </a:r>
            <a:r>
              <a:rPr sz="8800" spc="-2130" dirty="0"/>
              <a:t>D</a:t>
            </a:r>
            <a:r>
              <a:rPr sz="8800" spc="-1905" dirty="0"/>
              <a:t>A</a:t>
            </a:r>
            <a:r>
              <a:rPr sz="8800" spc="-2330" dirty="0"/>
              <a:t>T</a:t>
            </a:r>
            <a:r>
              <a:rPr sz="8800" spc="-2815" dirty="0"/>
              <a:t>O</a:t>
            </a:r>
            <a:r>
              <a:rPr sz="8800" spc="-1215" dirty="0"/>
              <a:t>S</a:t>
            </a:r>
            <a:r>
              <a:rPr sz="8800" spc="-1300" dirty="0"/>
              <a:t> </a:t>
            </a:r>
            <a:r>
              <a:rPr sz="8800" spc="-2090" dirty="0"/>
              <a:t>V</a:t>
            </a:r>
            <a:r>
              <a:rPr sz="8800" spc="-2014" dirty="0"/>
              <a:t>E</a:t>
            </a:r>
            <a:r>
              <a:rPr sz="8800" spc="-2145" dirty="0"/>
              <a:t>N</a:t>
            </a:r>
            <a:r>
              <a:rPr sz="8800" spc="-2330" dirty="0"/>
              <a:t>T</a:t>
            </a:r>
            <a:r>
              <a:rPr sz="8800" spc="-1905" dirty="0"/>
              <a:t>A</a:t>
            </a:r>
            <a:r>
              <a:rPr sz="8800" spc="-1215" dirty="0"/>
              <a:t>S</a:t>
            </a:r>
            <a:endParaRPr sz="8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0426" y="3905753"/>
            <a:ext cx="11144249" cy="2476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4400" y="1028700"/>
            <a:ext cx="785177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150" dirty="0"/>
              <a:t>MODELADO DE DATOS CRM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32336" y="1"/>
            <a:ext cx="2955925" cy="3539490"/>
          </a:xfrm>
          <a:custGeom>
            <a:avLst/>
            <a:gdLst/>
            <a:ahLst/>
            <a:cxnLst/>
            <a:rect l="l" t="t" r="r" b="b"/>
            <a:pathLst>
              <a:path w="2955925" h="3539490">
                <a:moveTo>
                  <a:pt x="2071687" y="3539351"/>
                </a:moveTo>
                <a:lnTo>
                  <a:pt x="2023473" y="3538801"/>
                </a:lnTo>
                <a:lnTo>
                  <a:pt x="1975529" y="3537159"/>
                </a:lnTo>
                <a:lnTo>
                  <a:pt x="1927866" y="3534437"/>
                </a:lnTo>
                <a:lnTo>
                  <a:pt x="1880497" y="3530647"/>
                </a:lnTo>
                <a:lnTo>
                  <a:pt x="1833434" y="3525800"/>
                </a:lnTo>
                <a:lnTo>
                  <a:pt x="1786688" y="3519909"/>
                </a:lnTo>
                <a:lnTo>
                  <a:pt x="1740272" y="3512985"/>
                </a:lnTo>
                <a:lnTo>
                  <a:pt x="1694196" y="3505041"/>
                </a:lnTo>
                <a:lnTo>
                  <a:pt x="1648474" y="3496088"/>
                </a:lnTo>
                <a:lnTo>
                  <a:pt x="1603117" y="3486139"/>
                </a:lnTo>
                <a:lnTo>
                  <a:pt x="1558137" y="3475204"/>
                </a:lnTo>
                <a:lnTo>
                  <a:pt x="1513546" y="3463297"/>
                </a:lnTo>
                <a:lnTo>
                  <a:pt x="1469356" y="3450429"/>
                </a:lnTo>
                <a:lnTo>
                  <a:pt x="1425578" y="3436612"/>
                </a:lnTo>
                <a:lnTo>
                  <a:pt x="1382226" y="3421857"/>
                </a:lnTo>
                <a:lnTo>
                  <a:pt x="1339309" y="3406178"/>
                </a:lnTo>
                <a:lnTo>
                  <a:pt x="1296842" y="3389585"/>
                </a:lnTo>
                <a:lnTo>
                  <a:pt x="1254835" y="3372091"/>
                </a:lnTo>
                <a:lnTo>
                  <a:pt x="1213300" y="3353707"/>
                </a:lnTo>
                <a:lnTo>
                  <a:pt x="1172249" y="3334446"/>
                </a:lnTo>
                <a:lnTo>
                  <a:pt x="1131695" y="3314319"/>
                </a:lnTo>
                <a:lnTo>
                  <a:pt x="1091649" y="3293338"/>
                </a:lnTo>
                <a:lnTo>
                  <a:pt x="1052123" y="3271515"/>
                </a:lnTo>
                <a:lnTo>
                  <a:pt x="1013128" y="3248863"/>
                </a:lnTo>
                <a:lnTo>
                  <a:pt x="974678" y="3225393"/>
                </a:lnTo>
                <a:lnTo>
                  <a:pt x="936783" y="3201117"/>
                </a:lnTo>
                <a:lnTo>
                  <a:pt x="899456" y="3176046"/>
                </a:lnTo>
                <a:lnTo>
                  <a:pt x="862709" y="3150193"/>
                </a:lnTo>
                <a:lnTo>
                  <a:pt x="826553" y="3123570"/>
                </a:lnTo>
                <a:lnTo>
                  <a:pt x="791001" y="3096189"/>
                </a:lnTo>
                <a:lnTo>
                  <a:pt x="756064" y="3068061"/>
                </a:lnTo>
                <a:lnTo>
                  <a:pt x="721755" y="3039199"/>
                </a:lnTo>
                <a:lnTo>
                  <a:pt x="688084" y="3009614"/>
                </a:lnTo>
                <a:lnTo>
                  <a:pt x="655065" y="2979318"/>
                </a:lnTo>
                <a:lnTo>
                  <a:pt x="622708" y="2948324"/>
                </a:lnTo>
                <a:lnTo>
                  <a:pt x="591027" y="2916643"/>
                </a:lnTo>
                <a:lnTo>
                  <a:pt x="560033" y="2884286"/>
                </a:lnTo>
                <a:lnTo>
                  <a:pt x="529737" y="2851267"/>
                </a:lnTo>
                <a:lnTo>
                  <a:pt x="500152" y="2817596"/>
                </a:lnTo>
                <a:lnTo>
                  <a:pt x="471290" y="2783287"/>
                </a:lnTo>
                <a:lnTo>
                  <a:pt x="443162" y="2748350"/>
                </a:lnTo>
                <a:lnTo>
                  <a:pt x="415781" y="2712798"/>
                </a:lnTo>
                <a:lnTo>
                  <a:pt x="389158" y="2676642"/>
                </a:lnTo>
                <a:lnTo>
                  <a:pt x="363305" y="2639895"/>
                </a:lnTo>
                <a:lnTo>
                  <a:pt x="338234" y="2602568"/>
                </a:lnTo>
                <a:lnTo>
                  <a:pt x="313958" y="2564673"/>
                </a:lnTo>
                <a:lnTo>
                  <a:pt x="290488" y="2526223"/>
                </a:lnTo>
                <a:lnTo>
                  <a:pt x="267835" y="2487228"/>
                </a:lnTo>
                <a:lnTo>
                  <a:pt x="246013" y="2447702"/>
                </a:lnTo>
                <a:lnTo>
                  <a:pt x="225032" y="2407656"/>
                </a:lnTo>
                <a:lnTo>
                  <a:pt x="204905" y="2367102"/>
                </a:lnTo>
                <a:lnTo>
                  <a:pt x="185644" y="2326051"/>
                </a:lnTo>
                <a:lnTo>
                  <a:pt x="167260" y="2284516"/>
                </a:lnTo>
                <a:lnTo>
                  <a:pt x="149766" y="2242509"/>
                </a:lnTo>
                <a:lnTo>
                  <a:pt x="133173" y="2200042"/>
                </a:lnTo>
                <a:lnTo>
                  <a:pt x="117494" y="2157125"/>
                </a:lnTo>
                <a:lnTo>
                  <a:pt x="102739" y="2113773"/>
                </a:lnTo>
                <a:lnTo>
                  <a:pt x="88922" y="2069995"/>
                </a:lnTo>
                <a:lnTo>
                  <a:pt x="76054" y="2025805"/>
                </a:lnTo>
                <a:lnTo>
                  <a:pt x="64147" y="1981214"/>
                </a:lnTo>
                <a:lnTo>
                  <a:pt x="53212" y="1936234"/>
                </a:lnTo>
                <a:lnTo>
                  <a:pt x="43263" y="1890877"/>
                </a:lnTo>
                <a:lnTo>
                  <a:pt x="34310" y="1845155"/>
                </a:lnTo>
                <a:lnTo>
                  <a:pt x="26366" y="1799079"/>
                </a:lnTo>
                <a:lnTo>
                  <a:pt x="19442" y="1752663"/>
                </a:lnTo>
                <a:lnTo>
                  <a:pt x="13551" y="1705917"/>
                </a:lnTo>
                <a:lnTo>
                  <a:pt x="8704" y="1658854"/>
                </a:lnTo>
                <a:lnTo>
                  <a:pt x="4914" y="1611485"/>
                </a:lnTo>
                <a:lnTo>
                  <a:pt x="2192" y="1563822"/>
                </a:lnTo>
                <a:lnTo>
                  <a:pt x="550" y="1515878"/>
                </a:lnTo>
                <a:lnTo>
                  <a:pt x="0" y="1467664"/>
                </a:lnTo>
                <a:lnTo>
                  <a:pt x="550" y="1419450"/>
                </a:lnTo>
                <a:lnTo>
                  <a:pt x="2192" y="1371506"/>
                </a:lnTo>
                <a:lnTo>
                  <a:pt x="4914" y="1323843"/>
                </a:lnTo>
                <a:lnTo>
                  <a:pt x="8704" y="1276475"/>
                </a:lnTo>
                <a:lnTo>
                  <a:pt x="13551" y="1229411"/>
                </a:lnTo>
                <a:lnTo>
                  <a:pt x="19442" y="1182665"/>
                </a:lnTo>
                <a:lnTo>
                  <a:pt x="26366" y="1136249"/>
                </a:lnTo>
                <a:lnTo>
                  <a:pt x="34310" y="1090173"/>
                </a:lnTo>
                <a:lnTo>
                  <a:pt x="43263" y="1044451"/>
                </a:lnTo>
                <a:lnTo>
                  <a:pt x="53212" y="999094"/>
                </a:lnTo>
                <a:lnTo>
                  <a:pt x="64147" y="954114"/>
                </a:lnTo>
                <a:lnTo>
                  <a:pt x="76054" y="909523"/>
                </a:lnTo>
                <a:lnTo>
                  <a:pt x="88922" y="865333"/>
                </a:lnTo>
                <a:lnTo>
                  <a:pt x="102739" y="821555"/>
                </a:lnTo>
                <a:lnTo>
                  <a:pt x="117494" y="778203"/>
                </a:lnTo>
                <a:lnTo>
                  <a:pt x="133173" y="735287"/>
                </a:lnTo>
                <a:lnTo>
                  <a:pt x="149766" y="692819"/>
                </a:lnTo>
                <a:lnTo>
                  <a:pt x="167260" y="650812"/>
                </a:lnTo>
                <a:lnTo>
                  <a:pt x="185644" y="609277"/>
                </a:lnTo>
                <a:lnTo>
                  <a:pt x="204905" y="568226"/>
                </a:lnTo>
                <a:lnTo>
                  <a:pt x="225032" y="527672"/>
                </a:lnTo>
                <a:lnTo>
                  <a:pt x="246013" y="487626"/>
                </a:lnTo>
                <a:lnTo>
                  <a:pt x="267835" y="448100"/>
                </a:lnTo>
                <a:lnTo>
                  <a:pt x="290488" y="409105"/>
                </a:lnTo>
                <a:lnTo>
                  <a:pt x="313958" y="370655"/>
                </a:lnTo>
                <a:lnTo>
                  <a:pt x="338234" y="332760"/>
                </a:lnTo>
                <a:lnTo>
                  <a:pt x="363305" y="295434"/>
                </a:lnTo>
                <a:lnTo>
                  <a:pt x="389158" y="258686"/>
                </a:lnTo>
                <a:lnTo>
                  <a:pt x="415781" y="222531"/>
                </a:lnTo>
                <a:lnTo>
                  <a:pt x="443162" y="186978"/>
                </a:lnTo>
                <a:lnTo>
                  <a:pt x="471290" y="152041"/>
                </a:lnTo>
                <a:lnTo>
                  <a:pt x="500152" y="117732"/>
                </a:lnTo>
                <a:lnTo>
                  <a:pt x="529737" y="84061"/>
                </a:lnTo>
                <a:lnTo>
                  <a:pt x="560033" y="51042"/>
                </a:lnTo>
                <a:lnTo>
                  <a:pt x="591027" y="18686"/>
                </a:lnTo>
                <a:lnTo>
                  <a:pt x="609713" y="0"/>
                </a:lnTo>
                <a:lnTo>
                  <a:pt x="2955662" y="3341701"/>
                </a:lnTo>
                <a:lnTo>
                  <a:pt x="2888539" y="3372091"/>
                </a:lnTo>
                <a:lnTo>
                  <a:pt x="2846532" y="3389585"/>
                </a:lnTo>
                <a:lnTo>
                  <a:pt x="2804064" y="3406178"/>
                </a:lnTo>
                <a:lnTo>
                  <a:pt x="2761148" y="3421857"/>
                </a:lnTo>
                <a:lnTo>
                  <a:pt x="2717796" y="3436612"/>
                </a:lnTo>
                <a:lnTo>
                  <a:pt x="2674018" y="3450429"/>
                </a:lnTo>
                <a:lnTo>
                  <a:pt x="2629828" y="3463297"/>
                </a:lnTo>
                <a:lnTo>
                  <a:pt x="2585237" y="3475204"/>
                </a:lnTo>
                <a:lnTo>
                  <a:pt x="2540257" y="3486139"/>
                </a:lnTo>
                <a:lnTo>
                  <a:pt x="2494900" y="3496088"/>
                </a:lnTo>
                <a:lnTo>
                  <a:pt x="2449178" y="3505041"/>
                </a:lnTo>
                <a:lnTo>
                  <a:pt x="2403102" y="3512985"/>
                </a:lnTo>
                <a:lnTo>
                  <a:pt x="2356686" y="3519909"/>
                </a:lnTo>
                <a:lnTo>
                  <a:pt x="2309940" y="3525800"/>
                </a:lnTo>
                <a:lnTo>
                  <a:pt x="2262876" y="3530647"/>
                </a:lnTo>
                <a:lnTo>
                  <a:pt x="2215508" y="3534437"/>
                </a:lnTo>
                <a:lnTo>
                  <a:pt x="2167845" y="3537159"/>
                </a:lnTo>
                <a:lnTo>
                  <a:pt x="2119901" y="3538801"/>
                </a:lnTo>
                <a:lnTo>
                  <a:pt x="2071687" y="3539351"/>
                </a:lnTo>
                <a:close/>
              </a:path>
            </a:pathLst>
          </a:custGeom>
          <a:solidFill>
            <a:srgbClr val="093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18639" y="7003072"/>
            <a:ext cx="3569970" cy="3276600"/>
          </a:xfrm>
          <a:custGeom>
            <a:avLst/>
            <a:gdLst/>
            <a:ahLst/>
            <a:cxnLst/>
            <a:rect l="l" t="t" r="r" b="b"/>
            <a:pathLst>
              <a:path w="3569969" h="3276600">
                <a:moveTo>
                  <a:pt x="2373702" y="1066800"/>
                </a:moveTo>
                <a:lnTo>
                  <a:pt x="2088029" y="1066800"/>
                </a:lnTo>
                <a:lnTo>
                  <a:pt x="2540708" y="508000"/>
                </a:lnTo>
                <a:lnTo>
                  <a:pt x="2467699" y="317500"/>
                </a:lnTo>
                <a:lnTo>
                  <a:pt x="2385015" y="292100"/>
                </a:lnTo>
                <a:lnTo>
                  <a:pt x="2315947" y="279400"/>
                </a:lnTo>
                <a:lnTo>
                  <a:pt x="2258709" y="266700"/>
                </a:lnTo>
                <a:lnTo>
                  <a:pt x="2211517" y="241300"/>
                </a:lnTo>
                <a:lnTo>
                  <a:pt x="2172584" y="215900"/>
                </a:lnTo>
                <a:lnTo>
                  <a:pt x="2140127" y="203200"/>
                </a:lnTo>
                <a:lnTo>
                  <a:pt x="2087497" y="152400"/>
                </a:lnTo>
                <a:lnTo>
                  <a:pt x="2030932" y="76200"/>
                </a:lnTo>
                <a:lnTo>
                  <a:pt x="2018492" y="38100"/>
                </a:lnTo>
                <a:lnTo>
                  <a:pt x="2027077" y="12700"/>
                </a:lnTo>
                <a:lnTo>
                  <a:pt x="2057328" y="0"/>
                </a:lnTo>
                <a:lnTo>
                  <a:pt x="2394254" y="0"/>
                </a:lnTo>
                <a:lnTo>
                  <a:pt x="2447083" y="12700"/>
                </a:lnTo>
                <a:lnTo>
                  <a:pt x="2502376" y="12700"/>
                </a:lnTo>
                <a:lnTo>
                  <a:pt x="2678904" y="25400"/>
                </a:lnTo>
                <a:lnTo>
                  <a:pt x="2923696" y="25400"/>
                </a:lnTo>
                <a:lnTo>
                  <a:pt x="2983821" y="38100"/>
                </a:lnTo>
                <a:lnTo>
                  <a:pt x="3155015" y="38100"/>
                </a:lnTo>
                <a:lnTo>
                  <a:pt x="3195483" y="50800"/>
                </a:lnTo>
                <a:lnTo>
                  <a:pt x="3227044" y="63500"/>
                </a:lnTo>
                <a:lnTo>
                  <a:pt x="3244798" y="88900"/>
                </a:lnTo>
                <a:lnTo>
                  <a:pt x="3243844" y="114300"/>
                </a:lnTo>
                <a:lnTo>
                  <a:pt x="3219281" y="152400"/>
                </a:lnTo>
                <a:lnTo>
                  <a:pt x="3194538" y="165100"/>
                </a:lnTo>
                <a:lnTo>
                  <a:pt x="3159563" y="190500"/>
                </a:lnTo>
                <a:lnTo>
                  <a:pt x="3116237" y="203200"/>
                </a:lnTo>
                <a:lnTo>
                  <a:pt x="3066439" y="228600"/>
                </a:lnTo>
                <a:lnTo>
                  <a:pt x="3012048" y="241300"/>
                </a:lnTo>
                <a:lnTo>
                  <a:pt x="2954946" y="266700"/>
                </a:lnTo>
                <a:lnTo>
                  <a:pt x="2840123" y="292100"/>
                </a:lnTo>
                <a:lnTo>
                  <a:pt x="2786162" y="304800"/>
                </a:lnTo>
                <a:lnTo>
                  <a:pt x="2737008" y="317500"/>
                </a:lnTo>
                <a:lnTo>
                  <a:pt x="2766225" y="406400"/>
                </a:lnTo>
                <a:lnTo>
                  <a:pt x="3569361" y="406400"/>
                </a:lnTo>
                <a:lnTo>
                  <a:pt x="3569361" y="635000"/>
                </a:lnTo>
                <a:lnTo>
                  <a:pt x="2843097" y="635000"/>
                </a:lnTo>
                <a:lnTo>
                  <a:pt x="2889276" y="774700"/>
                </a:lnTo>
                <a:lnTo>
                  <a:pt x="2622657" y="774700"/>
                </a:lnTo>
                <a:lnTo>
                  <a:pt x="2373702" y="1066800"/>
                </a:lnTo>
                <a:close/>
              </a:path>
              <a:path w="3569969" h="3276600">
                <a:moveTo>
                  <a:pt x="3569361" y="2400300"/>
                </a:moveTo>
                <a:lnTo>
                  <a:pt x="3158772" y="2400300"/>
                </a:lnTo>
                <a:lnTo>
                  <a:pt x="2622657" y="774700"/>
                </a:lnTo>
                <a:lnTo>
                  <a:pt x="2889276" y="774700"/>
                </a:lnTo>
                <a:lnTo>
                  <a:pt x="3351066" y="2171700"/>
                </a:lnTo>
                <a:lnTo>
                  <a:pt x="3569361" y="2171700"/>
                </a:lnTo>
                <a:lnTo>
                  <a:pt x="3569361" y="2400300"/>
                </a:lnTo>
                <a:close/>
              </a:path>
              <a:path w="3569969" h="3276600">
                <a:moveTo>
                  <a:pt x="1567008" y="889000"/>
                </a:moveTo>
                <a:lnTo>
                  <a:pt x="1177067" y="889000"/>
                </a:lnTo>
                <a:lnTo>
                  <a:pt x="1223597" y="876300"/>
                </a:lnTo>
                <a:lnTo>
                  <a:pt x="1516745" y="876300"/>
                </a:lnTo>
                <a:lnTo>
                  <a:pt x="1567008" y="889000"/>
                </a:lnTo>
                <a:close/>
              </a:path>
              <a:path w="3569969" h="3276600">
                <a:moveTo>
                  <a:pt x="1039614" y="3276600"/>
                </a:moveTo>
                <a:lnTo>
                  <a:pt x="502391" y="3276600"/>
                </a:lnTo>
                <a:lnTo>
                  <a:pt x="482902" y="3263900"/>
                </a:lnTo>
                <a:lnTo>
                  <a:pt x="449329" y="3238500"/>
                </a:lnTo>
                <a:lnTo>
                  <a:pt x="416736" y="3200400"/>
                </a:lnTo>
                <a:lnTo>
                  <a:pt x="385151" y="3175000"/>
                </a:lnTo>
                <a:lnTo>
                  <a:pt x="354601" y="3136900"/>
                </a:lnTo>
                <a:lnTo>
                  <a:pt x="325115" y="3098800"/>
                </a:lnTo>
                <a:lnTo>
                  <a:pt x="296718" y="3073400"/>
                </a:lnTo>
                <a:lnTo>
                  <a:pt x="269439" y="3035300"/>
                </a:lnTo>
                <a:lnTo>
                  <a:pt x="243305" y="2997200"/>
                </a:lnTo>
                <a:lnTo>
                  <a:pt x="218344" y="2959100"/>
                </a:lnTo>
                <a:lnTo>
                  <a:pt x="194583" y="2921000"/>
                </a:lnTo>
                <a:lnTo>
                  <a:pt x="172049" y="2882900"/>
                </a:lnTo>
                <a:lnTo>
                  <a:pt x="150770" y="2844800"/>
                </a:lnTo>
                <a:lnTo>
                  <a:pt x="130774" y="2806700"/>
                </a:lnTo>
                <a:lnTo>
                  <a:pt x="112087" y="2768600"/>
                </a:lnTo>
                <a:lnTo>
                  <a:pt x="94738" y="2717800"/>
                </a:lnTo>
                <a:lnTo>
                  <a:pt x="78753" y="2679700"/>
                </a:lnTo>
                <a:lnTo>
                  <a:pt x="64160" y="2641600"/>
                </a:lnTo>
                <a:lnTo>
                  <a:pt x="50987" y="2590800"/>
                </a:lnTo>
                <a:lnTo>
                  <a:pt x="39261" y="2552700"/>
                </a:lnTo>
                <a:lnTo>
                  <a:pt x="29009" y="2501900"/>
                </a:lnTo>
                <a:lnTo>
                  <a:pt x="20260" y="2463800"/>
                </a:lnTo>
                <a:lnTo>
                  <a:pt x="13039" y="2413000"/>
                </a:lnTo>
                <a:lnTo>
                  <a:pt x="7375" y="2374900"/>
                </a:lnTo>
                <a:lnTo>
                  <a:pt x="3296" y="2324100"/>
                </a:lnTo>
                <a:lnTo>
                  <a:pt x="828" y="2273300"/>
                </a:lnTo>
                <a:lnTo>
                  <a:pt x="0" y="2222500"/>
                </a:lnTo>
                <a:lnTo>
                  <a:pt x="828" y="2184400"/>
                </a:lnTo>
                <a:lnTo>
                  <a:pt x="3296" y="2133600"/>
                </a:lnTo>
                <a:lnTo>
                  <a:pt x="7375" y="2082800"/>
                </a:lnTo>
                <a:lnTo>
                  <a:pt x="13039" y="2044700"/>
                </a:lnTo>
                <a:lnTo>
                  <a:pt x="20259" y="1993900"/>
                </a:lnTo>
                <a:lnTo>
                  <a:pt x="29009" y="1943100"/>
                </a:lnTo>
                <a:lnTo>
                  <a:pt x="39260" y="1905000"/>
                </a:lnTo>
                <a:lnTo>
                  <a:pt x="50986" y="1854200"/>
                </a:lnTo>
                <a:lnTo>
                  <a:pt x="64159" y="1816100"/>
                </a:lnTo>
                <a:lnTo>
                  <a:pt x="78751" y="1778000"/>
                </a:lnTo>
                <a:lnTo>
                  <a:pt x="94736" y="1727200"/>
                </a:lnTo>
                <a:lnTo>
                  <a:pt x="112085" y="1689100"/>
                </a:lnTo>
                <a:lnTo>
                  <a:pt x="130772" y="1651000"/>
                </a:lnTo>
                <a:lnTo>
                  <a:pt x="150768" y="1612900"/>
                </a:lnTo>
                <a:lnTo>
                  <a:pt x="172046" y="1574800"/>
                </a:lnTo>
                <a:lnTo>
                  <a:pt x="194580" y="1536700"/>
                </a:lnTo>
                <a:lnTo>
                  <a:pt x="218341" y="1498600"/>
                </a:lnTo>
                <a:lnTo>
                  <a:pt x="243301" y="1460500"/>
                </a:lnTo>
                <a:lnTo>
                  <a:pt x="269435" y="1422400"/>
                </a:lnTo>
                <a:lnTo>
                  <a:pt x="296714" y="1384300"/>
                </a:lnTo>
                <a:lnTo>
                  <a:pt x="325110" y="1346200"/>
                </a:lnTo>
                <a:lnTo>
                  <a:pt x="354597" y="1320800"/>
                </a:lnTo>
                <a:lnTo>
                  <a:pt x="385146" y="1282700"/>
                </a:lnTo>
                <a:lnTo>
                  <a:pt x="416731" y="1257300"/>
                </a:lnTo>
                <a:lnTo>
                  <a:pt x="449323" y="1219200"/>
                </a:lnTo>
                <a:lnTo>
                  <a:pt x="482897" y="1193800"/>
                </a:lnTo>
                <a:lnTo>
                  <a:pt x="517423" y="1168400"/>
                </a:lnTo>
                <a:lnTo>
                  <a:pt x="552875" y="1143000"/>
                </a:lnTo>
                <a:lnTo>
                  <a:pt x="589225" y="1117600"/>
                </a:lnTo>
                <a:lnTo>
                  <a:pt x="626446" y="1092200"/>
                </a:lnTo>
                <a:lnTo>
                  <a:pt x="664510" y="1066800"/>
                </a:lnTo>
                <a:lnTo>
                  <a:pt x="703389" y="1041400"/>
                </a:lnTo>
                <a:lnTo>
                  <a:pt x="743058" y="1016000"/>
                </a:lnTo>
                <a:lnTo>
                  <a:pt x="783487" y="1003300"/>
                </a:lnTo>
                <a:lnTo>
                  <a:pt x="824650" y="977900"/>
                </a:lnTo>
                <a:lnTo>
                  <a:pt x="909066" y="952500"/>
                </a:lnTo>
                <a:lnTo>
                  <a:pt x="1131024" y="889000"/>
                </a:lnTo>
                <a:lnTo>
                  <a:pt x="1617097" y="889000"/>
                </a:lnTo>
                <a:lnTo>
                  <a:pt x="1861680" y="952500"/>
                </a:lnTo>
                <a:lnTo>
                  <a:pt x="1908779" y="977900"/>
                </a:lnTo>
                <a:lnTo>
                  <a:pt x="1955055" y="990600"/>
                </a:lnTo>
                <a:lnTo>
                  <a:pt x="2000417" y="1016000"/>
                </a:lnTo>
                <a:lnTo>
                  <a:pt x="2044773" y="1041400"/>
                </a:lnTo>
                <a:lnTo>
                  <a:pt x="2088029" y="1066800"/>
                </a:lnTo>
                <a:lnTo>
                  <a:pt x="2373702" y="1066800"/>
                </a:lnTo>
                <a:lnTo>
                  <a:pt x="2319581" y="1130300"/>
                </a:lnTo>
                <a:lnTo>
                  <a:pt x="1270519" y="1130300"/>
                </a:lnTo>
                <a:lnTo>
                  <a:pt x="1223728" y="1143000"/>
                </a:lnTo>
                <a:lnTo>
                  <a:pt x="1177531" y="1143000"/>
                </a:lnTo>
                <a:lnTo>
                  <a:pt x="999510" y="1193800"/>
                </a:lnTo>
                <a:lnTo>
                  <a:pt x="915150" y="1219200"/>
                </a:lnTo>
                <a:lnTo>
                  <a:pt x="874279" y="1244600"/>
                </a:lnTo>
                <a:lnTo>
                  <a:pt x="834338" y="1270000"/>
                </a:lnTo>
                <a:lnTo>
                  <a:pt x="795367" y="1282700"/>
                </a:lnTo>
                <a:lnTo>
                  <a:pt x="757410" y="1308100"/>
                </a:lnTo>
                <a:lnTo>
                  <a:pt x="720509" y="1333500"/>
                </a:lnTo>
                <a:lnTo>
                  <a:pt x="684704" y="1358900"/>
                </a:lnTo>
                <a:lnTo>
                  <a:pt x="650039" y="1397000"/>
                </a:lnTo>
                <a:lnTo>
                  <a:pt x="616556" y="1422400"/>
                </a:lnTo>
                <a:lnTo>
                  <a:pt x="584296" y="1447800"/>
                </a:lnTo>
                <a:lnTo>
                  <a:pt x="553301" y="1485900"/>
                </a:lnTo>
                <a:lnTo>
                  <a:pt x="523614" y="1511300"/>
                </a:lnTo>
                <a:lnTo>
                  <a:pt x="495277" y="1549400"/>
                </a:lnTo>
                <a:lnTo>
                  <a:pt x="468331" y="1587500"/>
                </a:lnTo>
                <a:lnTo>
                  <a:pt x="442819" y="1625600"/>
                </a:lnTo>
                <a:lnTo>
                  <a:pt x="418783" y="1663700"/>
                </a:lnTo>
                <a:lnTo>
                  <a:pt x="396264" y="1701800"/>
                </a:lnTo>
                <a:lnTo>
                  <a:pt x="375306" y="1739900"/>
                </a:lnTo>
                <a:lnTo>
                  <a:pt x="355949" y="1778000"/>
                </a:lnTo>
                <a:lnTo>
                  <a:pt x="338236" y="1816100"/>
                </a:lnTo>
                <a:lnTo>
                  <a:pt x="322210" y="1866900"/>
                </a:lnTo>
                <a:lnTo>
                  <a:pt x="307911" y="1905000"/>
                </a:lnTo>
                <a:lnTo>
                  <a:pt x="295382" y="1955800"/>
                </a:lnTo>
                <a:lnTo>
                  <a:pt x="284666" y="1993900"/>
                </a:lnTo>
                <a:lnTo>
                  <a:pt x="275803" y="2044700"/>
                </a:lnTo>
                <a:lnTo>
                  <a:pt x="268837" y="2082800"/>
                </a:lnTo>
                <a:lnTo>
                  <a:pt x="263809" y="2133600"/>
                </a:lnTo>
                <a:lnTo>
                  <a:pt x="260762" y="2184400"/>
                </a:lnTo>
                <a:lnTo>
                  <a:pt x="259737" y="2222500"/>
                </a:lnTo>
                <a:lnTo>
                  <a:pt x="260762" y="2273300"/>
                </a:lnTo>
                <a:lnTo>
                  <a:pt x="263809" y="2324100"/>
                </a:lnTo>
                <a:lnTo>
                  <a:pt x="268837" y="2374900"/>
                </a:lnTo>
                <a:lnTo>
                  <a:pt x="275803" y="2413000"/>
                </a:lnTo>
                <a:lnTo>
                  <a:pt x="284666" y="2463800"/>
                </a:lnTo>
                <a:lnTo>
                  <a:pt x="295382" y="2501900"/>
                </a:lnTo>
                <a:lnTo>
                  <a:pt x="307911" y="2552700"/>
                </a:lnTo>
                <a:lnTo>
                  <a:pt x="322210" y="2590800"/>
                </a:lnTo>
                <a:lnTo>
                  <a:pt x="338236" y="2628900"/>
                </a:lnTo>
                <a:lnTo>
                  <a:pt x="355949" y="2679700"/>
                </a:lnTo>
                <a:lnTo>
                  <a:pt x="375306" y="2717800"/>
                </a:lnTo>
                <a:lnTo>
                  <a:pt x="396264" y="2755900"/>
                </a:lnTo>
                <a:lnTo>
                  <a:pt x="418783" y="2794000"/>
                </a:lnTo>
                <a:lnTo>
                  <a:pt x="442819" y="2832100"/>
                </a:lnTo>
                <a:lnTo>
                  <a:pt x="468331" y="2870200"/>
                </a:lnTo>
                <a:lnTo>
                  <a:pt x="495277" y="2908300"/>
                </a:lnTo>
                <a:lnTo>
                  <a:pt x="523614" y="2933700"/>
                </a:lnTo>
                <a:lnTo>
                  <a:pt x="553301" y="2971800"/>
                </a:lnTo>
                <a:lnTo>
                  <a:pt x="584296" y="3009900"/>
                </a:lnTo>
                <a:lnTo>
                  <a:pt x="616556" y="3035300"/>
                </a:lnTo>
                <a:lnTo>
                  <a:pt x="650039" y="3060700"/>
                </a:lnTo>
                <a:lnTo>
                  <a:pt x="684704" y="3098800"/>
                </a:lnTo>
                <a:lnTo>
                  <a:pt x="720509" y="3124200"/>
                </a:lnTo>
                <a:lnTo>
                  <a:pt x="757410" y="3149600"/>
                </a:lnTo>
                <a:lnTo>
                  <a:pt x="795367" y="3162300"/>
                </a:lnTo>
                <a:lnTo>
                  <a:pt x="834338" y="3187700"/>
                </a:lnTo>
                <a:lnTo>
                  <a:pt x="874279" y="3213100"/>
                </a:lnTo>
                <a:lnTo>
                  <a:pt x="915150" y="3225800"/>
                </a:lnTo>
                <a:lnTo>
                  <a:pt x="956907" y="3251200"/>
                </a:lnTo>
                <a:lnTo>
                  <a:pt x="999510" y="3263900"/>
                </a:lnTo>
                <a:lnTo>
                  <a:pt x="1039614" y="3276600"/>
                </a:lnTo>
                <a:close/>
              </a:path>
              <a:path w="3569969" h="3276600">
                <a:moveTo>
                  <a:pt x="1407574" y="2349500"/>
                </a:moveTo>
                <a:lnTo>
                  <a:pt x="1311534" y="2349500"/>
                </a:lnTo>
                <a:lnTo>
                  <a:pt x="1271454" y="2324100"/>
                </a:lnTo>
                <a:lnTo>
                  <a:pt x="1239804" y="2298700"/>
                </a:lnTo>
                <a:lnTo>
                  <a:pt x="1219024" y="2247900"/>
                </a:lnTo>
                <a:lnTo>
                  <a:pt x="1211555" y="2209800"/>
                </a:lnTo>
                <a:lnTo>
                  <a:pt x="1218790" y="2159000"/>
                </a:lnTo>
                <a:lnTo>
                  <a:pt x="1238755" y="2120900"/>
                </a:lnTo>
                <a:lnTo>
                  <a:pt x="1268835" y="2095500"/>
                </a:lnTo>
                <a:lnTo>
                  <a:pt x="1306419" y="2070100"/>
                </a:lnTo>
                <a:lnTo>
                  <a:pt x="1348894" y="2057400"/>
                </a:lnTo>
                <a:lnTo>
                  <a:pt x="1949180" y="1270000"/>
                </a:lnTo>
                <a:lnTo>
                  <a:pt x="1906937" y="1244600"/>
                </a:lnTo>
                <a:lnTo>
                  <a:pt x="1862477" y="1231900"/>
                </a:lnTo>
                <a:lnTo>
                  <a:pt x="1816117" y="1206500"/>
                </a:lnTo>
                <a:lnTo>
                  <a:pt x="1768174" y="1193800"/>
                </a:lnTo>
                <a:lnTo>
                  <a:pt x="1566918" y="1143000"/>
                </a:lnTo>
                <a:lnTo>
                  <a:pt x="1515819" y="1143000"/>
                </a:lnTo>
                <a:lnTo>
                  <a:pt x="1465040" y="1130300"/>
                </a:lnTo>
                <a:lnTo>
                  <a:pt x="2319581" y="1130300"/>
                </a:lnTo>
                <a:lnTo>
                  <a:pt x="2276285" y="1181100"/>
                </a:lnTo>
                <a:lnTo>
                  <a:pt x="2316770" y="1219200"/>
                </a:lnTo>
                <a:lnTo>
                  <a:pt x="2355104" y="1257300"/>
                </a:lnTo>
                <a:lnTo>
                  <a:pt x="2391327" y="1295400"/>
                </a:lnTo>
                <a:lnTo>
                  <a:pt x="2425476" y="1333500"/>
                </a:lnTo>
                <a:lnTo>
                  <a:pt x="2457588" y="1384300"/>
                </a:lnTo>
                <a:lnTo>
                  <a:pt x="2121580" y="1384300"/>
                </a:lnTo>
                <a:lnTo>
                  <a:pt x="1532262" y="2146300"/>
                </a:lnTo>
                <a:lnTo>
                  <a:pt x="2467339" y="2298700"/>
                </a:lnTo>
                <a:lnTo>
                  <a:pt x="2727788" y="2298700"/>
                </a:lnTo>
                <a:lnTo>
                  <a:pt x="2726269" y="2324100"/>
                </a:lnTo>
                <a:lnTo>
                  <a:pt x="2725418" y="2336800"/>
                </a:lnTo>
                <a:lnTo>
                  <a:pt x="1422990" y="2336800"/>
                </a:lnTo>
                <a:lnTo>
                  <a:pt x="1407574" y="2349500"/>
                </a:lnTo>
                <a:close/>
              </a:path>
              <a:path w="3569969" h="3276600">
                <a:moveTo>
                  <a:pt x="2727788" y="2298700"/>
                </a:moveTo>
                <a:lnTo>
                  <a:pt x="2467339" y="2298700"/>
                </a:lnTo>
                <a:lnTo>
                  <a:pt x="2466745" y="2247900"/>
                </a:lnTo>
                <a:lnTo>
                  <a:pt x="2465514" y="2197100"/>
                </a:lnTo>
                <a:lnTo>
                  <a:pt x="2463498" y="2159000"/>
                </a:lnTo>
                <a:lnTo>
                  <a:pt x="2460545" y="2108200"/>
                </a:lnTo>
                <a:lnTo>
                  <a:pt x="2456505" y="2057400"/>
                </a:lnTo>
                <a:lnTo>
                  <a:pt x="2451229" y="2019300"/>
                </a:lnTo>
                <a:lnTo>
                  <a:pt x="2444566" y="1968500"/>
                </a:lnTo>
                <a:lnTo>
                  <a:pt x="2436366" y="1930400"/>
                </a:lnTo>
                <a:lnTo>
                  <a:pt x="2426479" y="1879600"/>
                </a:lnTo>
                <a:lnTo>
                  <a:pt x="2414754" y="1841500"/>
                </a:lnTo>
                <a:lnTo>
                  <a:pt x="2401042" y="1790700"/>
                </a:lnTo>
                <a:lnTo>
                  <a:pt x="2385193" y="1752600"/>
                </a:lnTo>
                <a:lnTo>
                  <a:pt x="2367055" y="1701800"/>
                </a:lnTo>
                <a:lnTo>
                  <a:pt x="2346480" y="1663700"/>
                </a:lnTo>
                <a:lnTo>
                  <a:pt x="2323317" y="1625600"/>
                </a:lnTo>
                <a:lnTo>
                  <a:pt x="2297415" y="1574800"/>
                </a:lnTo>
                <a:lnTo>
                  <a:pt x="2268625" y="1536700"/>
                </a:lnTo>
                <a:lnTo>
                  <a:pt x="2236797" y="1498600"/>
                </a:lnTo>
                <a:lnTo>
                  <a:pt x="2201780" y="1460500"/>
                </a:lnTo>
                <a:lnTo>
                  <a:pt x="2163424" y="1422400"/>
                </a:lnTo>
                <a:lnTo>
                  <a:pt x="2121580" y="1384300"/>
                </a:lnTo>
                <a:lnTo>
                  <a:pt x="2457588" y="1384300"/>
                </a:lnTo>
                <a:lnTo>
                  <a:pt x="2487703" y="1422400"/>
                </a:lnTo>
                <a:lnTo>
                  <a:pt x="2515858" y="1460500"/>
                </a:lnTo>
                <a:lnTo>
                  <a:pt x="2542090" y="1498600"/>
                </a:lnTo>
                <a:lnTo>
                  <a:pt x="2566439" y="1549400"/>
                </a:lnTo>
                <a:lnTo>
                  <a:pt x="2588941" y="1587500"/>
                </a:lnTo>
                <a:lnTo>
                  <a:pt x="2609635" y="1638300"/>
                </a:lnTo>
                <a:lnTo>
                  <a:pt x="2628559" y="1676400"/>
                </a:lnTo>
                <a:lnTo>
                  <a:pt x="2645751" y="1727200"/>
                </a:lnTo>
                <a:lnTo>
                  <a:pt x="2661249" y="1765300"/>
                </a:lnTo>
                <a:lnTo>
                  <a:pt x="2675090" y="1816100"/>
                </a:lnTo>
                <a:lnTo>
                  <a:pt x="2687313" y="1854200"/>
                </a:lnTo>
                <a:lnTo>
                  <a:pt x="2697956" y="1905000"/>
                </a:lnTo>
                <a:lnTo>
                  <a:pt x="2707057" y="1943100"/>
                </a:lnTo>
                <a:lnTo>
                  <a:pt x="2714653" y="1993900"/>
                </a:lnTo>
                <a:lnTo>
                  <a:pt x="2720783" y="2044700"/>
                </a:lnTo>
                <a:lnTo>
                  <a:pt x="2725485" y="2082800"/>
                </a:lnTo>
                <a:lnTo>
                  <a:pt x="2728796" y="2133600"/>
                </a:lnTo>
                <a:lnTo>
                  <a:pt x="2730755" y="2184400"/>
                </a:lnTo>
                <a:lnTo>
                  <a:pt x="2731400" y="2222500"/>
                </a:lnTo>
                <a:lnTo>
                  <a:pt x="2730543" y="2260600"/>
                </a:lnTo>
                <a:lnTo>
                  <a:pt x="2728547" y="2286000"/>
                </a:lnTo>
                <a:lnTo>
                  <a:pt x="2727788" y="2298700"/>
                </a:lnTo>
                <a:close/>
              </a:path>
              <a:path w="3569969" h="3276600">
                <a:moveTo>
                  <a:pt x="3569361" y="2006600"/>
                </a:moveTo>
                <a:lnTo>
                  <a:pt x="3314546" y="2006600"/>
                </a:lnTo>
                <a:lnTo>
                  <a:pt x="3321882" y="1905000"/>
                </a:lnTo>
                <a:lnTo>
                  <a:pt x="3569361" y="1905000"/>
                </a:lnTo>
                <a:lnTo>
                  <a:pt x="3569361" y="2006600"/>
                </a:lnTo>
                <a:close/>
              </a:path>
              <a:path w="3569969" h="3276600">
                <a:moveTo>
                  <a:pt x="3489814" y="2171700"/>
                </a:moveTo>
                <a:lnTo>
                  <a:pt x="3351066" y="2171700"/>
                </a:lnTo>
                <a:lnTo>
                  <a:pt x="3372990" y="2006600"/>
                </a:lnTo>
                <a:lnTo>
                  <a:pt x="3504410" y="2006600"/>
                </a:lnTo>
                <a:lnTo>
                  <a:pt x="3489814" y="2171700"/>
                </a:lnTo>
                <a:close/>
              </a:path>
              <a:path w="3569969" h="3276600">
                <a:moveTo>
                  <a:pt x="3569361" y="2171700"/>
                </a:moveTo>
                <a:lnTo>
                  <a:pt x="3489814" y="2171700"/>
                </a:lnTo>
                <a:lnTo>
                  <a:pt x="3569361" y="2082800"/>
                </a:lnTo>
                <a:lnTo>
                  <a:pt x="3569361" y="2171700"/>
                </a:lnTo>
                <a:close/>
              </a:path>
              <a:path w="3569969" h="3276600">
                <a:moveTo>
                  <a:pt x="2235817" y="3276600"/>
                </a:moveTo>
                <a:lnTo>
                  <a:pt x="1699240" y="3276600"/>
                </a:lnTo>
                <a:lnTo>
                  <a:pt x="1744410" y="3263900"/>
                </a:lnTo>
                <a:lnTo>
                  <a:pt x="1788779" y="3238500"/>
                </a:lnTo>
                <a:lnTo>
                  <a:pt x="1832286" y="3225800"/>
                </a:lnTo>
                <a:lnTo>
                  <a:pt x="1874870" y="3200400"/>
                </a:lnTo>
                <a:lnTo>
                  <a:pt x="1916473" y="3175000"/>
                </a:lnTo>
                <a:lnTo>
                  <a:pt x="1957032" y="3149600"/>
                </a:lnTo>
                <a:lnTo>
                  <a:pt x="1996487" y="3124200"/>
                </a:lnTo>
                <a:lnTo>
                  <a:pt x="2034778" y="3098800"/>
                </a:lnTo>
                <a:lnTo>
                  <a:pt x="2071845" y="3073400"/>
                </a:lnTo>
                <a:lnTo>
                  <a:pt x="2107626" y="3035300"/>
                </a:lnTo>
                <a:lnTo>
                  <a:pt x="2142061" y="3009900"/>
                </a:lnTo>
                <a:lnTo>
                  <a:pt x="2175090" y="2971800"/>
                </a:lnTo>
                <a:lnTo>
                  <a:pt x="2206653" y="2946400"/>
                </a:lnTo>
                <a:lnTo>
                  <a:pt x="2236687" y="2908300"/>
                </a:lnTo>
                <a:lnTo>
                  <a:pt x="2265134" y="2870200"/>
                </a:lnTo>
                <a:lnTo>
                  <a:pt x="2291933" y="2832100"/>
                </a:lnTo>
                <a:lnTo>
                  <a:pt x="2317022" y="2794000"/>
                </a:lnTo>
                <a:lnTo>
                  <a:pt x="2340342" y="2743200"/>
                </a:lnTo>
                <a:lnTo>
                  <a:pt x="2361832" y="2705100"/>
                </a:lnTo>
                <a:lnTo>
                  <a:pt x="2381431" y="2667000"/>
                </a:lnTo>
                <a:lnTo>
                  <a:pt x="2399079" y="2616200"/>
                </a:lnTo>
                <a:lnTo>
                  <a:pt x="2414715" y="2578100"/>
                </a:lnTo>
                <a:lnTo>
                  <a:pt x="2428279" y="2527300"/>
                </a:lnTo>
                <a:lnTo>
                  <a:pt x="1422990" y="2336800"/>
                </a:lnTo>
                <a:lnTo>
                  <a:pt x="2725418" y="2336800"/>
                </a:lnTo>
                <a:lnTo>
                  <a:pt x="2724567" y="2349500"/>
                </a:lnTo>
                <a:lnTo>
                  <a:pt x="3158772" y="2400300"/>
                </a:lnTo>
                <a:lnTo>
                  <a:pt x="3569361" y="2400300"/>
                </a:lnTo>
                <a:lnTo>
                  <a:pt x="3569361" y="2463800"/>
                </a:lnTo>
                <a:lnTo>
                  <a:pt x="3519115" y="2527300"/>
                </a:lnTo>
                <a:lnTo>
                  <a:pt x="3529050" y="2565400"/>
                </a:lnTo>
                <a:lnTo>
                  <a:pt x="3529088" y="2578100"/>
                </a:lnTo>
                <a:lnTo>
                  <a:pt x="2688845" y="2578100"/>
                </a:lnTo>
                <a:lnTo>
                  <a:pt x="2675426" y="2616200"/>
                </a:lnTo>
                <a:lnTo>
                  <a:pt x="2660445" y="2667000"/>
                </a:lnTo>
                <a:lnTo>
                  <a:pt x="2643934" y="2705100"/>
                </a:lnTo>
                <a:lnTo>
                  <a:pt x="2625929" y="2755900"/>
                </a:lnTo>
                <a:lnTo>
                  <a:pt x="2606462" y="2794000"/>
                </a:lnTo>
                <a:lnTo>
                  <a:pt x="2585568" y="2844800"/>
                </a:lnTo>
                <a:lnTo>
                  <a:pt x="2563280" y="2882900"/>
                </a:lnTo>
                <a:lnTo>
                  <a:pt x="2539632" y="2921000"/>
                </a:lnTo>
                <a:lnTo>
                  <a:pt x="2514658" y="2959100"/>
                </a:lnTo>
                <a:lnTo>
                  <a:pt x="2488393" y="2997200"/>
                </a:lnTo>
                <a:lnTo>
                  <a:pt x="2460869" y="3035300"/>
                </a:lnTo>
                <a:lnTo>
                  <a:pt x="2432121" y="3073400"/>
                </a:lnTo>
                <a:lnTo>
                  <a:pt x="2402182" y="3111500"/>
                </a:lnTo>
                <a:lnTo>
                  <a:pt x="2371087" y="3136900"/>
                </a:lnTo>
                <a:lnTo>
                  <a:pt x="2338869" y="3175000"/>
                </a:lnTo>
                <a:lnTo>
                  <a:pt x="2305562" y="3213100"/>
                </a:lnTo>
                <a:lnTo>
                  <a:pt x="2271200" y="3238500"/>
                </a:lnTo>
                <a:lnTo>
                  <a:pt x="2235817" y="3276600"/>
                </a:lnTo>
                <a:close/>
              </a:path>
              <a:path w="3569969" h="3276600">
                <a:moveTo>
                  <a:pt x="3336687" y="3225800"/>
                </a:moveTo>
                <a:lnTo>
                  <a:pt x="3037296" y="3213100"/>
                </a:lnTo>
                <a:lnTo>
                  <a:pt x="3044601" y="3111500"/>
                </a:lnTo>
                <a:lnTo>
                  <a:pt x="3139523" y="3111500"/>
                </a:lnTo>
                <a:lnTo>
                  <a:pt x="3213719" y="2768600"/>
                </a:lnTo>
                <a:lnTo>
                  <a:pt x="3178293" y="2743200"/>
                </a:lnTo>
                <a:lnTo>
                  <a:pt x="3147361" y="2717800"/>
                </a:lnTo>
                <a:lnTo>
                  <a:pt x="3122386" y="2679700"/>
                </a:lnTo>
                <a:lnTo>
                  <a:pt x="3104830" y="2654300"/>
                </a:lnTo>
                <a:lnTo>
                  <a:pt x="2688845" y="2578100"/>
                </a:lnTo>
                <a:lnTo>
                  <a:pt x="3529088" y="2578100"/>
                </a:lnTo>
                <a:lnTo>
                  <a:pt x="3529163" y="2603500"/>
                </a:lnTo>
                <a:lnTo>
                  <a:pt x="3519998" y="2641600"/>
                </a:lnTo>
                <a:lnTo>
                  <a:pt x="3502102" y="2679700"/>
                </a:lnTo>
                <a:lnTo>
                  <a:pt x="3476018" y="2717800"/>
                </a:lnTo>
                <a:lnTo>
                  <a:pt x="3442292" y="2743200"/>
                </a:lnTo>
                <a:lnTo>
                  <a:pt x="3401468" y="2755900"/>
                </a:lnTo>
                <a:lnTo>
                  <a:pt x="3354093" y="2768600"/>
                </a:lnTo>
                <a:lnTo>
                  <a:pt x="3263655" y="3124200"/>
                </a:lnTo>
                <a:lnTo>
                  <a:pt x="3336687" y="3124200"/>
                </a:lnTo>
                <a:lnTo>
                  <a:pt x="3336687" y="3225800"/>
                </a:lnTo>
                <a:close/>
              </a:path>
            </a:pathLst>
          </a:custGeom>
          <a:solidFill>
            <a:srgbClr val="87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1200" y="783353"/>
            <a:ext cx="96002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50" dirty="0">
                <a:solidFill>
                  <a:srgbClr val="0E57E4"/>
                </a:solidFill>
              </a:rPr>
              <a:t>LA BICICLETA , S.A.</a:t>
            </a:r>
            <a:endParaRPr sz="8000" spc="-15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9675" y="5301575"/>
            <a:ext cx="161924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9675" y="7930474"/>
            <a:ext cx="161924" cy="1619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32795" y="3162300"/>
            <a:ext cx="11265535" cy="5885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6860">
              <a:lnSpc>
                <a:spcPct val="107800"/>
              </a:lnSpc>
              <a:spcBef>
                <a:spcPts val="100"/>
              </a:spcBef>
            </a:pPr>
            <a:r>
              <a:rPr sz="3000" spc="-150" dirty="0">
                <a:solidFill>
                  <a:srgbClr val="2D2015"/>
                </a:solidFill>
                <a:latin typeface="Trebuchet MS"/>
                <a:cs typeface="Trebuchet MS"/>
              </a:rPr>
              <a:t>LA BICICLETA S.A. ES UNA PEQUEÑA EMPRESA CON SEDE EN LA CIUDAD DE  PENONOMÉ EN LA PROVINCIA DE COCLÉ, QUE FABRICA Y VENDE SU PROPIA MARCA  DE BICICLETAS MONTAÑERAS.</a:t>
            </a:r>
            <a:endParaRPr lang="es-MX" sz="3000" spc="-1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s-PA" sz="3000" spc="-150" dirty="0">
              <a:latin typeface="Trebuchet MS"/>
              <a:cs typeface="Trebuchet MS"/>
            </a:endParaRPr>
          </a:p>
          <a:p>
            <a:pPr marL="875665" marR="5080">
              <a:lnSpc>
                <a:spcPct val="107800"/>
              </a:lnSpc>
              <a:spcBef>
                <a:spcPts val="5"/>
              </a:spcBef>
            </a:pPr>
            <a:r>
              <a:rPr lang="es-MX" sz="3000" spc="-150" dirty="0">
                <a:solidFill>
                  <a:srgbClr val="2D2015"/>
                </a:solidFill>
                <a:latin typeface="Trebuchet MS"/>
                <a:cs typeface="Trebuchet MS"/>
              </a:rPr>
              <a:t>FUE FUNDADA EN 1993 PARA FABRICAR BICICLETAS MONTAÑERAS QUE  PUEDEN SER PERSONALIZADAS PARA CARRERAS Y RECORRIDOS DE MONTAÑA  UTILIZANDO LOS MEJORES COMPONENTES Y PARTES DE CALIDAD MUNDIAL.</a:t>
            </a:r>
            <a:endParaRPr lang="es-MX" sz="3000" spc="-1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 spc="-150" dirty="0">
              <a:latin typeface="Trebuchet MS"/>
              <a:cs typeface="Trebuchet MS"/>
            </a:endParaRPr>
          </a:p>
          <a:p>
            <a:pPr marL="875665" marR="751205">
              <a:lnSpc>
                <a:spcPct val="107800"/>
              </a:lnSpc>
            </a:pPr>
            <a:r>
              <a:rPr sz="3000" spc="-150" dirty="0">
                <a:solidFill>
                  <a:srgbClr val="2D2015"/>
                </a:solidFill>
                <a:latin typeface="Trebuchet MS"/>
                <a:cs typeface="Trebuchet MS"/>
              </a:rPr>
              <a:t>LA EMPRESA SE MANTIENE CRECIENDO (120 COLABORADORES Y 20  ADMINISTRADORES) Y ACTUALMENTE ENFRENTA UNA SERIE DE RETOS Y  OPORTUNIDADES.</a:t>
            </a:r>
            <a:endParaRPr sz="3000" spc="-1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064" y="4597866"/>
            <a:ext cx="14716124" cy="3886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1632" y="1830068"/>
            <a:ext cx="1005713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150" dirty="0"/>
              <a:t>MODELADO DE DATOS PRODUCTOS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0"/>
            <a:ext cx="82295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2698" y="3239479"/>
            <a:ext cx="878967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85" dirty="0"/>
              <a:t>PREPARACIÓN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4810642" y="9069065"/>
            <a:ext cx="2096135" cy="28575"/>
          </a:xfrm>
          <a:custGeom>
            <a:avLst/>
            <a:gdLst/>
            <a:ahLst/>
            <a:cxnLst/>
            <a:rect l="l" t="t" r="r" b="b"/>
            <a:pathLst>
              <a:path w="2096134" h="28575">
                <a:moveTo>
                  <a:pt x="2095875" y="28574"/>
                </a:moveTo>
                <a:lnTo>
                  <a:pt x="0" y="28574"/>
                </a:lnTo>
                <a:lnTo>
                  <a:pt x="0" y="0"/>
                </a:lnTo>
                <a:lnTo>
                  <a:pt x="2095875" y="0"/>
                </a:lnTo>
                <a:lnTo>
                  <a:pt x="2095875" y="28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72698" y="4068047"/>
            <a:ext cx="9069070" cy="5045612"/>
          </a:xfrm>
          <a:prstGeom prst="rect">
            <a:avLst/>
          </a:prstGeom>
        </p:spPr>
        <p:txBody>
          <a:bodyPr vert="horz" wrap="square" lIns="0" tIns="298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8000" spc="-430" dirty="0"/>
              <a:t>FINAL</a:t>
            </a:r>
          </a:p>
          <a:p>
            <a:pPr marL="155575" marR="5080">
              <a:lnSpc>
                <a:spcPct val="117300"/>
              </a:lnSpc>
              <a:spcBef>
                <a:spcPts val="20"/>
              </a:spcBef>
            </a:pPr>
            <a:r>
              <a:rPr sz="2450" spc="25" dirty="0">
                <a:latin typeface="Lucida Sans Unicode"/>
                <a:cs typeface="Lucida Sans Unicode"/>
              </a:rPr>
              <a:t>Se </a:t>
            </a:r>
            <a:r>
              <a:rPr sz="2450" spc="-20" dirty="0">
                <a:latin typeface="Lucida Sans Unicode"/>
                <a:cs typeface="Lucida Sans Unicode"/>
              </a:rPr>
              <a:t>centra </a:t>
            </a:r>
            <a:r>
              <a:rPr sz="2450" spc="5" dirty="0">
                <a:latin typeface="Lucida Sans Unicode"/>
                <a:cs typeface="Lucida Sans Unicode"/>
              </a:rPr>
              <a:t>en </a:t>
            </a:r>
            <a:r>
              <a:rPr sz="2450" spc="-35" dirty="0">
                <a:latin typeface="Lucida Sans Unicode"/>
                <a:cs typeface="Lucida Sans Unicode"/>
              </a:rPr>
              <a:t>la </a:t>
            </a:r>
            <a:r>
              <a:rPr sz="2450" spc="-45" dirty="0">
                <a:latin typeface="Lucida Sans Unicode"/>
                <a:cs typeface="Lucida Sans Unicode"/>
              </a:rPr>
              <a:t>culminación </a:t>
            </a:r>
            <a:r>
              <a:rPr sz="2450" spc="-10" dirty="0">
                <a:latin typeface="Lucida Sans Unicode"/>
                <a:cs typeface="Lucida Sans Unicode"/>
              </a:rPr>
              <a:t>de </a:t>
            </a:r>
            <a:r>
              <a:rPr sz="2450" spc="-35" dirty="0">
                <a:latin typeface="Lucida Sans Unicode"/>
                <a:cs typeface="Lucida Sans Unicode"/>
              </a:rPr>
              <a:t>la </a:t>
            </a:r>
            <a:r>
              <a:rPr sz="2450" spc="-30" dirty="0">
                <a:latin typeface="Lucida Sans Unicode"/>
                <a:cs typeface="Lucida Sans Unicode"/>
              </a:rPr>
              <a:t>implementación </a:t>
            </a:r>
            <a:r>
              <a:rPr sz="2450" spc="-10" dirty="0">
                <a:latin typeface="Lucida Sans Unicode"/>
                <a:cs typeface="Lucida Sans Unicode"/>
              </a:rPr>
              <a:t>de </a:t>
            </a:r>
            <a:r>
              <a:rPr sz="2450" spc="-45" dirty="0">
                <a:latin typeface="Lucida Sans Unicode"/>
                <a:cs typeface="Lucida Sans Unicode"/>
              </a:rPr>
              <a:t>Odoo, </a:t>
            </a:r>
            <a:r>
              <a:rPr sz="2450" spc="-40" dirty="0">
                <a:latin typeface="Lucida Sans Unicode"/>
                <a:cs typeface="Lucida Sans Unicode"/>
              </a:rPr>
              <a:t> </a:t>
            </a:r>
            <a:r>
              <a:rPr sz="2450" spc="-30" dirty="0">
                <a:latin typeface="Lucida Sans Unicode"/>
                <a:cs typeface="Lucida Sans Unicode"/>
              </a:rPr>
              <a:t>se </a:t>
            </a:r>
            <a:r>
              <a:rPr sz="2450" spc="-15" dirty="0">
                <a:latin typeface="Lucida Sans Unicode"/>
                <a:cs typeface="Lucida Sans Unicode"/>
              </a:rPr>
              <a:t>presenta </a:t>
            </a:r>
            <a:r>
              <a:rPr sz="2450" spc="-35" dirty="0">
                <a:latin typeface="Lucida Sans Unicode"/>
                <a:cs typeface="Lucida Sans Unicode"/>
              </a:rPr>
              <a:t>el </a:t>
            </a:r>
            <a:r>
              <a:rPr sz="2450" spc="-30" dirty="0">
                <a:latin typeface="Lucida Sans Unicode"/>
                <a:cs typeface="Lucida Sans Unicode"/>
              </a:rPr>
              <a:t>producto </a:t>
            </a:r>
            <a:r>
              <a:rPr sz="2450" spc="-35" dirty="0">
                <a:latin typeface="Lucida Sans Unicode"/>
                <a:cs typeface="Lucida Sans Unicode"/>
              </a:rPr>
              <a:t>terminado, </a:t>
            </a:r>
            <a:r>
              <a:rPr sz="2450" spc="-30" dirty="0">
                <a:latin typeface="Lucida Sans Unicode"/>
                <a:cs typeface="Lucida Sans Unicode"/>
              </a:rPr>
              <a:t>se </a:t>
            </a:r>
            <a:r>
              <a:rPr sz="2450" spc="-55" dirty="0">
                <a:latin typeface="Lucida Sans Unicode"/>
                <a:cs typeface="Lucida Sans Unicode"/>
              </a:rPr>
              <a:t>realiza </a:t>
            </a:r>
            <a:r>
              <a:rPr sz="2450" spc="-50" dirty="0">
                <a:latin typeface="Lucida Sans Unicode"/>
                <a:cs typeface="Lucida Sans Unicode"/>
              </a:rPr>
              <a:t>las </a:t>
            </a:r>
            <a:r>
              <a:rPr sz="2450" spc="-20" dirty="0">
                <a:latin typeface="Lucida Sans Unicode"/>
                <a:cs typeface="Lucida Sans Unicode"/>
              </a:rPr>
              <a:t>pruebas </a:t>
            </a:r>
            <a:r>
              <a:rPr sz="2450" spc="-15" dirty="0">
                <a:latin typeface="Lucida Sans Unicode"/>
                <a:cs typeface="Lucida Sans Unicode"/>
              </a:rPr>
              <a:t> </a:t>
            </a:r>
            <a:r>
              <a:rPr sz="2450" dirty="0">
                <a:latin typeface="Lucida Sans Unicode"/>
                <a:cs typeface="Lucida Sans Unicode"/>
              </a:rPr>
              <a:t>para </a:t>
            </a:r>
            <a:r>
              <a:rPr sz="2450" spc="-35" dirty="0">
                <a:latin typeface="Lucida Sans Unicode"/>
                <a:cs typeface="Lucida Sans Unicode"/>
              </a:rPr>
              <a:t>la </a:t>
            </a:r>
            <a:r>
              <a:rPr sz="2450" spc="-25" dirty="0">
                <a:latin typeface="Lucida Sans Unicode"/>
                <a:cs typeface="Lucida Sans Unicode"/>
              </a:rPr>
              <a:t>puesta </a:t>
            </a:r>
            <a:r>
              <a:rPr sz="2450" spc="5" dirty="0">
                <a:latin typeface="Lucida Sans Unicode"/>
                <a:cs typeface="Lucida Sans Unicode"/>
              </a:rPr>
              <a:t>en </a:t>
            </a:r>
            <a:r>
              <a:rPr sz="2450" spc="-35" dirty="0">
                <a:latin typeface="Lucida Sans Unicode"/>
                <a:cs typeface="Lucida Sans Unicode"/>
              </a:rPr>
              <a:t>marcha, </a:t>
            </a:r>
            <a:r>
              <a:rPr sz="2450" spc="-30" dirty="0">
                <a:latin typeface="Lucida Sans Unicode"/>
                <a:cs typeface="Lucida Sans Unicode"/>
              </a:rPr>
              <a:t>se </a:t>
            </a:r>
            <a:r>
              <a:rPr sz="2450" spc="-55" dirty="0">
                <a:latin typeface="Lucida Sans Unicode"/>
                <a:cs typeface="Lucida Sans Unicode"/>
              </a:rPr>
              <a:t>realiza </a:t>
            </a:r>
            <a:r>
              <a:rPr sz="2450" spc="-50" dirty="0">
                <a:latin typeface="Lucida Sans Unicode"/>
                <a:cs typeface="Lucida Sans Unicode"/>
              </a:rPr>
              <a:t>las configuraciones </a:t>
            </a:r>
            <a:r>
              <a:rPr sz="2450" spc="-45" dirty="0">
                <a:latin typeface="Lucida Sans Unicode"/>
                <a:cs typeface="Lucida Sans Unicode"/>
              </a:rPr>
              <a:t> finales </a:t>
            </a:r>
            <a:r>
              <a:rPr sz="2450" dirty="0">
                <a:latin typeface="Lucida Sans Unicode"/>
                <a:cs typeface="Lucida Sans Unicode"/>
              </a:rPr>
              <a:t>para </a:t>
            </a:r>
            <a:r>
              <a:rPr sz="2450" spc="-10" dirty="0">
                <a:latin typeface="Lucida Sans Unicode"/>
                <a:cs typeface="Lucida Sans Unicode"/>
              </a:rPr>
              <a:t>que </a:t>
            </a:r>
            <a:r>
              <a:rPr sz="2450" spc="-35" dirty="0">
                <a:latin typeface="Lucida Sans Unicode"/>
                <a:cs typeface="Lucida Sans Unicode"/>
              </a:rPr>
              <a:t>el sistema </a:t>
            </a:r>
            <a:r>
              <a:rPr sz="2450" spc="-30" dirty="0">
                <a:latin typeface="Lucida Sans Unicode"/>
                <a:cs typeface="Lucida Sans Unicode"/>
              </a:rPr>
              <a:t>se </a:t>
            </a:r>
            <a:r>
              <a:rPr sz="2450" spc="-40" dirty="0">
                <a:latin typeface="Lucida Sans Unicode"/>
                <a:cs typeface="Lucida Sans Unicode"/>
              </a:rPr>
              <a:t>ajuste </a:t>
            </a:r>
            <a:r>
              <a:rPr sz="2450" spc="20" dirty="0">
                <a:latin typeface="Lucida Sans Unicode"/>
                <a:cs typeface="Lucida Sans Unicode"/>
              </a:rPr>
              <a:t>a </a:t>
            </a:r>
            <a:r>
              <a:rPr sz="2450" spc="-50" dirty="0">
                <a:latin typeface="Lucida Sans Unicode"/>
                <a:cs typeface="Lucida Sans Unicode"/>
              </a:rPr>
              <a:t>las </a:t>
            </a:r>
            <a:r>
              <a:rPr sz="2450" spc="-30" dirty="0">
                <a:latin typeface="Lucida Sans Unicode"/>
                <a:cs typeface="Lucida Sans Unicode"/>
              </a:rPr>
              <a:t>necesidades </a:t>
            </a:r>
            <a:r>
              <a:rPr sz="2450" spc="-35" dirty="0">
                <a:latin typeface="Lucida Sans Unicode"/>
                <a:cs typeface="Lucida Sans Unicode"/>
              </a:rPr>
              <a:t>y </a:t>
            </a:r>
            <a:r>
              <a:rPr sz="2450" spc="-30" dirty="0">
                <a:latin typeface="Lucida Sans Unicode"/>
                <a:cs typeface="Lucida Sans Unicode"/>
              </a:rPr>
              <a:t> </a:t>
            </a:r>
            <a:r>
              <a:rPr sz="2450" spc="-50" dirty="0">
                <a:latin typeface="Lucida Sans Unicode"/>
                <a:cs typeface="Lucida Sans Unicode"/>
              </a:rPr>
              <a:t>objetivos </a:t>
            </a:r>
            <a:r>
              <a:rPr sz="2450" spc="-45" dirty="0">
                <a:latin typeface="Lucida Sans Unicode"/>
                <a:cs typeface="Lucida Sans Unicode"/>
              </a:rPr>
              <a:t>establecidos </a:t>
            </a:r>
            <a:r>
              <a:rPr sz="2450" spc="-15" dirty="0">
                <a:latin typeface="Lucida Sans Unicode"/>
                <a:cs typeface="Lucida Sans Unicode"/>
              </a:rPr>
              <a:t>por </a:t>
            </a:r>
            <a:r>
              <a:rPr sz="2450" spc="-35" dirty="0">
                <a:latin typeface="Lucida Sans Unicode"/>
                <a:cs typeface="Lucida Sans Unicode"/>
              </a:rPr>
              <a:t>la </a:t>
            </a:r>
            <a:r>
              <a:rPr sz="2450" spc="-30" dirty="0">
                <a:latin typeface="Lucida Sans Unicode"/>
                <a:cs typeface="Lucida Sans Unicode"/>
              </a:rPr>
              <a:t>empresa, </a:t>
            </a:r>
            <a:r>
              <a:rPr sz="2450" spc="-10" dirty="0">
                <a:latin typeface="Lucida Sans Unicode"/>
                <a:cs typeface="Lucida Sans Unicode"/>
              </a:rPr>
              <a:t>además que </a:t>
            </a:r>
            <a:r>
              <a:rPr sz="2450" spc="-30" dirty="0">
                <a:latin typeface="Lucida Sans Unicode"/>
                <a:cs typeface="Lucida Sans Unicode"/>
              </a:rPr>
              <a:t>se </a:t>
            </a:r>
            <a:r>
              <a:rPr sz="2450" spc="-10" dirty="0">
                <a:latin typeface="Lucida Sans Unicode"/>
                <a:cs typeface="Lucida Sans Unicode"/>
              </a:rPr>
              <a:t>van </a:t>
            </a:r>
            <a:r>
              <a:rPr sz="2450" spc="-5" dirty="0">
                <a:latin typeface="Lucida Sans Unicode"/>
                <a:cs typeface="Lucida Sans Unicode"/>
              </a:rPr>
              <a:t> </a:t>
            </a:r>
            <a:r>
              <a:rPr sz="2450" spc="-35" dirty="0">
                <a:latin typeface="Lucida Sans Unicode"/>
                <a:cs typeface="Lucida Sans Unicode"/>
              </a:rPr>
              <a:t>culminando</a:t>
            </a:r>
            <a:r>
              <a:rPr sz="2450" spc="-130" dirty="0">
                <a:latin typeface="Lucida Sans Unicode"/>
                <a:cs typeface="Lucida Sans Unicode"/>
              </a:rPr>
              <a:t> </a:t>
            </a:r>
            <a:r>
              <a:rPr sz="2450" spc="-10" dirty="0">
                <a:latin typeface="Lucida Sans Unicode"/>
                <a:cs typeface="Lucida Sans Unicode"/>
              </a:rPr>
              <a:t>de</a:t>
            </a:r>
            <a:r>
              <a:rPr sz="2450" spc="-125" dirty="0">
                <a:latin typeface="Lucida Sans Unicode"/>
                <a:cs typeface="Lucida Sans Unicode"/>
              </a:rPr>
              <a:t> </a:t>
            </a:r>
            <a:r>
              <a:rPr sz="2450" spc="-25" dirty="0">
                <a:latin typeface="Lucida Sans Unicode"/>
                <a:cs typeface="Lucida Sans Unicode"/>
              </a:rPr>
              <a:t>resolver</a:t>
            </a:r>
            <a:r>
              <a:rPr sz="2450" spc="-130" dirty="0">
                <a:latin typeface="Lucida Sans Unicode"/>
                <a:cs typeface="Lucida Sans Unicode"/>
              </a:rPr>
              <a:t> </a:t>
            </a:r>
            <a:r>
              <a:rPr sz="2450" spc="-60" dirty="0">
                <a:latin typeface="Lucida Sans Unicode"/>
                <a:cs typeface="Lucida Sans Unicode"/>
              </a:rPr>
              <a:t>los</a:t>
            </a:r>
            <a:r>
              <a:rPr sz="2450" spc="-125" dirty="0">
                <a:latin typeface="Lucida Sans Unicode"/>
                <a:cs typeface="Lucida Sans Unicode"/>
              </a:rPr>
              <a:t> </a:t>
            </a:r>
            <a:r>
              <a:rPr sz="2450" spc="-25" dirty="0">
                <a:latin typeface="Lucida Sans Unicode"/>
                <a:cs typeface="Lucida Sans Unicode"/>
              </a:rPr>
              <a:t>problemas</a:t>
            </a:r>
            <a:r>
              <a:rPr sz="2450" spc="-125" dirty="0">
                <a:latin typeface="Lucida Sans Unicode"/>
                <a:cs typeface="Lucida Sans Unicode"/>
              </a:rPr>
              <a:t> </a:t>
            </a:r>
            <a:r>
              <a:rPr sz="2450" spc="-40" dirty="0">
                <a:latin typeface="Lucida Sans Unicode"/>
                <a:cs typeface="Lucida Sans Unicode"/>
              </a:rPr>
              <a:t>pendientes,</a:t>
            </a:r>
            <a:r>
              <a:rPr sz="2450" spc="-130" dirty="0">
                <a:latin typeface="Lucida Sans Unicode"/>
                <a:cs typeface="Lucida Sans Unicode"/>
              </a:rPr>
              <a:t> </a:t>
            </a:r>
            <a:r>
              <a:rPr sz="2450" spc="-35" dirty="0">
                <a:latin typeface="Lucida Sans Unicode"/>
                <a:cs typeface="Lucida Sans Unicode"/>
              </a:rPr>
              <a:t>y</a:t>
            </a:r>
            <a:r>
              <a:rPr sz="2450" spc="-125" dirty="0">
                <a:latin typeface="Lucida Sans Unicode"/>
                <a:cs typeface="Lucida Sans Unicode"/>
              </a:rPr>
              <a:t> </a:t>
            </a:r>
            <a:r>
              <a:rPr sz="2450" spc="-30" dirty="0">
                <a:latin typeface="Lucida Sans Unicode"/>
                <a:cs typeface="Lucida Sans Unicode"/>
              </a:rPr>
              <a:t>se</a:t>
            </a:r>
            <a:r>
              <a:rPr sz="2450" spc="-125" dirty="0">
                <a:latin typeface="Lucida Sans Unicode"/>
                <a:cs typeface="Lucida Sans Unicode"/>
              </a:rPr>
              <a:t> </a:t>
            </a:r>
            <a:r>
              <a:rPr sz="2450" spc="-65" dirty="0">
                <a:latin typeface="Lucida Sans Unicode"/>
                <a:cs typeface="Lucida Sans Unicode"/>
              </a:rPr>
              <a:t>lanza </a:t>
            </a:r>
            <a:r>
              <a:rPr sz="2450" spc="-760" dirty="0">
                <a:latin typeface="Lucida Sans Unicode"/>
                <a:cs typeface="Lucida Sans Unicode"/>
              </a:rPr>
              <a:t> </a:t>
            </a:r>
            <a:r>
              <a:rPr sz="2450" spc="-35" dirty="0">
                <a:latin typeface="Lucida Sans Unicode"/>
                <a:cs typeface="Lucida Sans Unicode"/>
              </a:rPr>
              <a:t>el </a:t>
            </a:r>
            <a:r>
              <a:rPr sz="2450" spc="-20" dirty="0"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Sistema </a:t>
            </a:r>
            <a:r>
              <a:rPr sz="2450" spc="-10" dirty="0"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de </a:t>
            </a:r>
            <a:r>
              <a:rPr sz="2450" spc="-30" dirty="0"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Gestión </a:t>
            </a:r>
            <a:r>
              <a:rPr sz="2450" spc="-20" dirty="0"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Em</a:t>
            </a:r>
            <a:r>
              <a:rPr sz="2450" spc="-20" dirty="0">
                <a:latin typeface="Lucida Sans Unicode"/>
                <a:cs typeface="Lucida Sans Unicode"/>
              </a:rPr>
              <a:t>presarial </a:t>
            </a:r>
            <a:r>
              <a:rPr sz="2450" spc="-15" dirty="0">
                <a:latin typeface="Lucida Sans Unicode"/>
                <a:cs typeface="Lucida Sans Unicode"/>
              </a:rPr>
              <a:t>Odoo </a:t>
            </a:r>
            <a:r>
              <a:rPr sz="2450" dirty="0">
                <a:latin typeface="Lucida Sans Unicode"/>
                <a:cs typeface="Lucida Sans Unicode"/>
              </a:rPr>
              <a:t>para </a:t>
            </a:r>
            <a:r>
              <a:rPr sz="2450" spc="-35" dirty="0">
                <a:latin typeface="Lucida Sans Unicode"/>
                <a:cs typeface="Lucida Sans Unicode"/>
              </a:rPr>
              <a:t>la </a:t>
            </a:r>
            <a:r>
              <a:rPr sz="2450" spc="-70" dirty="0">
                <a:latin typeface="Lucida Sans Unicode"/>
                <a:cs typeface="Lucida Sans Unicode"/>
              </a:rPr>
              <a:t>utilización </a:t>
            </a:r>
            <a:r>
              <a:rPr sz="2450" spc="-65" dirty="0">
                <a:latin typeface="Lucida Sans Unicode"/>
                <a:cs typeface="Lucida Sans Unicode"/>
              </a:rPr>
              <a:t> </a:t>
            </a:r>
            <a:r>
              <a:rPr sz="2450" spc="-10" dirty="0">
                <a:latin typeface="Lucida Sans Unicode"/>
                <a:cs typeface="Lucida Sans Unicode"/>
              </a:rPr>
              <a:t>de</a:t>
            </a:r>
            <a:r>
              <a:rPr sz="2450" spc="-140" dirty="0">
                <a:latin typeface="Lucida Sans Unicode"/>
                <a:cs typeface="Lucida Sans Unicode"/>
              </a:rPr>
              <a:t> </a:t>
            </a:r>
            <a:r>
              <a:rPr sz="2450" spc="-35" dirty="0">
                <a:latin typeface="Lucida Sans Unicode"/>
                <a:cs typeface="Lucida Sans Unicode"/>
              </a:rPr>
              <a:t>la</a:t>
            </a:r>
            <a:r>
              <a:rPr sz="2450" spc="-135" dirty="0">
                <a:latin typeface="Lucida Sans Unicode"/>
                <a:cs typeface="Lucida Sans Unicode"/>
              </a:rPr>
              <a:t> </a:t>
            </a:r>
            <a:r>
              <a:rPr sz="2450" spc="-25" dirty="0">
                <a:latin typeface="Lucida Sans Unicode"/>
                <a:cs typeface="Lucida Sans Unicode"/>
              </a:rPr>
              <a:t>empresa.</a:t>
            </a:r>
            <a:endParaRPr sz="245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86600" y="0"/>
            <a:ext cx="4819650" cy="3437254"/>
          </a:xfrm>
          <a:custGeom>
            <a:avLst/>
            <a:gdLst/>
            <a:ahLst/>
            <a:cxnLst/>
            <a:rect l="l" t="t" r="r" b="b"/>
            <a:pathLst>
              <a:path w="4819650" h="3437254">
                <a:moveTo>
                  <a:pt x="2409847" y="3437059"/>
                </a:moveTo>
                <a:lnTo>
                  <a:pt x="2361246" y="3436579"/>
                </a:lnTo>
                <a:lnTo>
                  <a:pt x="2312902" y="3435146"/>
                </a:lnTo>
                <a:lnTo>
                  <a:pt x="2264801" y="3432767"/>
                </a:lnTo>
                <a:lnTo>
                  <a:pt x="2216952" y="3429453"/>
                </a:lnTo>
                <a:lnTo>
                  <a:pt x="2169363" y="3425212"/>
                </a:lnTo>
                <a:lnTo>
                  <a:pt x="2122045" y="3420054"/>
                </a:lnTo>
                <a:lnTo>
                  <a:pt x="2075005" y="3413986"/>
                </a:lnTo>
                <a:lnTo>
                  <a:pt x="2028253" y="3407019"/>
                </a:lnTo>
                <a:lnTo>
                  <a:pt x="1981798" y="3399161"/>
                </a:lnTo>
                <a:lnTo>
                  <a:pt x="1935649" y="3390422"/>
                </a:lnTo>
                <a:lnTo>
                  <a:pt x="1889814" y="3380809"/>
                </a:lnTo>
                <a:lnTo>
                  <a:pt x="1844304" y="3370333"/>
                </a:lnTo>
                <a:lnTo>
                  <a:pt x="1799126" y="3359002"/>
                </a:lnTo>
                <a:lnTo>
                  <a:pt x="1754290" y="3346826"/>
                </a:lnTo>
                <a:lnTo>
                  <a:pt x="1709805" y="3333812"/>
                </a:lnTo>
                <a:lnTo>
                  <a:pt x="1665680" y="3319971"/>
                </a:lnTo>
                <a:lnTo>
                  <a:pt x="1621924" y="3305311"/>
                </a:lnTo>
                <a:lnTo>
                  <a:pt x="1578546" y="3289841"/>
                </a:lnTo>
                <a:lnTo>
                  <a:pt x="1535554" y="3273571"/>
                </a:lnTo>
                <a:lnTo>
                  <a:pt x="1492958" y="3256509"/>
                </a:lnTo>
                <a:lnTo>
                  <a:pt x="1450767" y="3238664"/>
                </a:lnTo>
                <a:lnTo>
                  <a:pt x="1408990" y="3220045"/>
                </a:lnTo>
                <a:lnTo>
                  <a:pt x="1367636" y="3200661"/>
                </a:lnTo>
                <a:lnTo>
                  <a:pt x="1326713" y="3180522"/>
                </a:lnTo>
                <a:lnTo>
                  <a:pt x="1286232" y="3159636"/>
                </a:lnTo>
                <a:lnTo>
                  <a:pt x="1246200" y="3138012"/>
                </a:lnTo>
                <a:lnTo>
                  <a:pt x="1206627" y="3115659"/>
                </a:lnTo>
                <a:lnTo>
                  <a:pt x="1167522" y="3092586"/>
                </a:lnTo>
                <a:lnTo>
                  <a:pt x="1128893" y="3068803"/>
                </a:lnTo>
                <a:lnTo>
                  <a:pt x="1090751" y="3044318"/>
                </a:lnTo>
                <a:lnTo>
                  <a:pt x="1053103" y="3019140"/>
                </a:lnTo>
                <a:lnTo>
                  <a:pt x="1015959" y="2993279"/>
                </a:lnTo>
                <a:lnTo>
                  <a:pt x="979328" y="2966742"/>
                </a:lnTo>
                <a:lnTo>
                  <a:pt x="943219" y="2939540"/>
                </a:lnTo>
                <a:lnTo>
                  <a:pt x="907640" y="2911681"/>
                </a:lnTo>
                <a:lnTo>
                  <a:pt x="872602" y="2883174"/>
                </a:lnTo>
                <a:lnTo>
                  <a:pt x="838112" y="2854028"/>
                </a:lnTo>
                <a:lnTo>
                  <a:pt x="804180" y="2824253"/>
                </a:lnTo>
                <a:lnTo>
                  <a:pt x="770815" y="2793857"/>
                </a:lnTo>
                <a:lnTo>
                  <a:pt x="738025" y="2762849"/>
                </a:lnTo>
                <a:lnTo>
                  <a:pt x="705821" y="2731238"/>
                </a:lnTo>
                <a:lnTo>
                  <a:pt x="674210" y="2699033"/>
                </a:lnTo>
                <a:lnTo>
                  <a:pt x="643202" y="2666244"/>
                </a:lnTo>
                <a:lnTo>
                  <a:pt x="612806" y="2632879"/>
                </a:lnTo>
                <a:lnTo>
                  <a:pt x="583030" y="2598947"/>
                </a:lnTo>
                <a:lnTo>
                  <a:pt x="553885" y="2564457"/>
                </a:lnTo>
                <a:lnTo>
                  <a:pt x="525378" y="2529418"/>
                </a:lnTo>
                <a:lnTo>
                  <a:pt x="497519" y="2493840"/>
                </a:lnTo>
                <a:lnTo>
                  <a:pt x="470316" y="2457731"/>
                </a:lnTo>
                <a:lnTo>
                  <a:pt x="443780" y="2421099"/>
                </a:lnTo>
                <a:lnTo>
                  <a:pt x="417918" y="2383956"/>
                </a:lnTo>
                <a:lnTo>
                  <a:pt x="392741" y="2346308"/>
                </a:lnTo>
                <a:lnTo>
                  <a:pt x="368255" y="2308165"/>
                </a:lnTo>
                <a:lnTo>
                  <a:pt x="344472" y="2269537"/>
                </a:lnTo>
                <a:lnTo>
                  <a:pt x="321400" y="2230432"/>
                </a:lnTo>
                <a:lnTo>
                  <a:pt x="299047" y="2190859"/>
                </a:lnTo>
                <a:lnTo>
                  <a:pt x="277423" y="2150827"/>
                </a:lnTo>
                <a:lnTo>
                  <a:pt x="256537" y="2110345"/>
                </a:lnTo>
                <a:lnTo>
                  <a:pt x="236397" y="2069423"/>
                </a:lnTo>
                <a:lnTo>
                  <a:pt x="217014" y="2028069"/>
                </a:lnTo>
                <a:lnTo>
                  <a:pt x="198395" y="1986291"/>
                </a:lnTo>
                <a:lnTo>
                  <a:pt x="180550" y="1944100"/>
                </a:lnTo>
                <a:lnTo>
                  <a:pt x="163488" y="1901505"/>
                </a:lnTo>
                <a:lnTo>
                  <a:pt x="147217" y="1858513"/>
                </a:lnTo>
                <a:lnTo>
                  <a:pt x="131747" y="1815135"/>
                </a:lnTo>
                <a:lnTo>
                  <a:pt x="117087" y="1771378"/>
                </a:lnTo>
                <a:lnTo>
                  <a:pt x="103246" y="1727253"/>
                </a:lnTo>
                <a:lnTo>
                  <a:pt x="90233" y="1682768"/>
                </a:lnTo>
                <a:lnTo>
                  <a:pt x="78056" y="1637932"/>
                </a:lnTo>
                <a:lnTo>
                  <a:pt x="66725" y="1592755"/>
                </a:lnTo>
                <a:lnTo>
                  <a:pt x="56249" y="1547244"/>
                </a:lnTo>
                <a:lnTo>
                  <a:pt x="46637" y="1501410"/>
                </a:lnTo>
                <a:lnTo>
                  <a:pt x="37897" y="1455261"/>
                </a:lnTo>
                <a:lnTo>
                  <a:pt x="30039" y="1408806"/>
                </a:lnTo>
                <a:lnTo>
                  <a:pt x="23072" y="1362054"/>
                </a:lnTo>
                <a:lnTo>
                  <a:pt x="17005" y="1315014"/>
                </a:lnTo>
                <a:lnTo>
                  <a:pt x="11846" y="1267695"/>
                </a:lnTo>
                <a:lnTo>
                  <a:pt x="7605" y="1220107"/>
                </a:lnTo>
                <a:lnTo>
                  <a:pt x="4291" y="1172258"/>
                </a:lnTo>
                <a:lnTo>
                  <a:pt x="1913" y="1124156"/>
                </a:lnTo>
                <a:lnTo>
                  <a:pt x="479" y="1075812"/>
                </a:lnTo>
                <a:lnTo>
                  <a:pt x="0" y="1027257"/>
                </a:lnTo>
                <a:lnTo>
                  <a:pt x="479" y="978657"/>
                </a:lnTo>
                <a:lnTo>
                  <a:pt x="1913" y="930313"/>
                </a:lnTo>
                <a:lnTo>
                  <a:pt x="4291" y="882211"/>
                </a:lnTo>
                <a:lnTo>
                  <a:pt x="7605" y="834362"/>
                </a:lnTo>
                <a:lnTo>
                  <a:pt x="11846" y="786774"/>
                </a:lnTo>
                <a:lnTo>
                  <a:pt x="17005" y="739455"/>
                </a:lnTo>
                <a:lnTo>
                  <a:pt x="23072" y="692415"/>
                </a:lnTo>
                <a:lnTo>
                  <a:pt x="30039" y="645663"/>
                </a:lnTo>
                <a:lnTo>
                  <a:pt x="37897" y="599208"/>
                </a:lnTo>
                <a:lnTo>
                  <a:pt x="46637" y="553059"/>
                </a:lnTo>
                <a:lnTo>
                  <a:pt x="56249" y="507225"/>
                </a:lnTo>
                <a:lnTo>
                  <a:pt x="66725" y="461714"/>
                </a:lnTo>
                <a:lnTo>
                  <a:pt x="78056" y="416537"/>
                </a:lnTo>
                <a:lnTo>
                  <a:pt x="90233" y="371701"/>
                </a:lnTo>
                <a:lnTo>
                  <a:pt x="103246" y="327216"/>
                </a:lnTo>
                <a:lnTo>
                  <a:pt x="117087" y="283091"/>
                </a:lnTo>
                <a:lnTo>
                  <a:pt x="131747" y="239334"/>
                </a:lnTo>
                <a:lnTo>
                  <a:pt x="147217" y="195956"/>
                </a:lnTo>
                <a:lnTo>
                  <a:pt x="163488" y="152964"/>
                </a:lnTo>
                <a:lnTo>
                  <a:pt x="180550" y="110369"/>
                </a:lnTo>
                <a:lnTo>
                  <a:pt x="198395" y="68178"/>
                </a:lnTo>
                <a:lnTo>
                  <a:pt x="217014" y="26401"/>
                </a:lnTo>
                <a:lnTo>
                  <a:pt x="229389" y="0"/>
                </a:lnTo>
                <a:lnTo>
                  <a:pt x="4590260" y="0"/>
                </a:lnTo>
                <a:lnTo>
                  <a:pt x="4621253" y="68178"/>
                </a:lnTo>
                <a:lnTo>
                  <a:pt x="4639098" y="110369"/>
                </a:lnTo>
                <a:lnTo>
                  <a:pt x="4656160" y="152964"/>
                </a:lnTo>
                <a:lnTo>
                  <a:pt x="4672431" y="195956"/>
                </a:lnTo>
                <a:lnTo>
                  <a:pt x="4687901" y="239334"/>
                </a:lnTo>
                <a:lnTo>
                  <a:pt x="4702561" y="283091"/>
                </a:lnTo>
                <a:lnTo>
                  <a:pt x="4716402" y="327216"/>
                </a:lnTo>
                <a:lnTo>
                  <a:pt x="4729415" y="371701"/>
                </a:lnTo>
                <a:lnTo>
                  <a:pt x="4741592" y="416537"/>
                </a:lnTo>
                <a:lnTo>
                  <a:pt x="4752923" y="461714"/>
                </a:lnTo>
                <a:lnTo>
                  <a:pt x="4763399" y="507225"/>
                </a:lnTo>
                <a:lnTo>
                  <a:pt x="4773011" y="553059"/>
                </a:lnTo>
                <a:lnTo>
                  <a:pt x="4781751" y="599208"/>
                </a:lnTo>
                <a:lnTo>
                  <a:pt x="4789609" y="645663"/>
                </a:lnTo>
                <a:lnTo>
                  <a:pt x="4796576" y="692415"/>
                </a:lnTo>
                <a:lnTo>
                  <a:pt x="4802643" y="739455"/>
                </a:lnTo>
                <a:lnTo>
                  <a:pt x="4807802" y="786774"/>
                </a:lnTo>
                <a:lnTo>
                  <a:pt x="4812043" y="834362"/>
                </a:lnTo>
                <a:lnTo>
                  <a:pt x="4815357" y="882211"/>
                </a:lnTo>
                <a:lnTo>
                  <a:pt x="4817735" y="930313"/>
                </a:lnTo>
                <a:lnTo>
                  <a:pt x="4819169" y="978657"/>
                </a:lnTo>
                <a:lnTo>
                  <a:pt x="4819649" y="1027212"/>
                </a:lnTo>
                <a:lnTo>
                  <a:pt x="2409847" y="3437059"/>
                </a:lnTo>
                <a:close/>
              </a:path>
              <a:path w="4819650" h="3437254">
                <a:moveTo>
                  <a:pt x="2409847" y="3437059"/>
                </a:moveTo>
                <a:lnTo>
                  <a:pt x="4819649" y="1027257"/>
                </a:lnTo>
                <a:lnTo>
                  <a:pt x="4819169" y="1075812"/>
                </a:lnTo>
                <a:lnTo>
                  <a:pt x="4817735" y="1124156"/>
                </a:lnTo>
                <a:lnTo>
                  <a:pt x="4815357" y="1172258"/>
                </a:lnTo>
                <a:lnTo>
                  <a:pt x="4812043" y="1220107"/>
                </a:lnTo>
                <a:lnTo>
                  <a:pt x="4807802" y="1267695"/>
                </a:lnTo>
                <a:lnTo>
                  <a:pt x="4802643" y="1315014"/>
                </a:lnTo>
                <a:lnTo>
                  <a:pt x="4796576" y="1362054"/>
                </a:lnTo>
                <a:lnTo>
                  <a:pt x="4789609" y="1408806"/>
                </a:lnTo>
                <a:lnTo>
                  <a:pt x="4781751" y="1455261"/>
                </a:lnTo>
                <a:lnTo>
                  <a:pt x="4773011" y="1501410"/>
                </a:lnTo>
                <a:lnTo>
                  <a:pt x="4763399" y="1547244"/>
                </a:lnTo>
                <a:lnTo>
                  <a:pt x="4752923" y="1592755"/>
                </a:lnTo>
                <a:lnTo>
                  <a:pt x="4741592" y="1637932"/>
                </a:lnTo>
                <a:lnTo>
                  <a:pt x="4729415" y="1682768"/>
                </a:lnTo>
                <a:lnTo>
                  <a:pt x="4716402" y="1727253"/>
                </a:lnTo>
                <a:lnTo>
                  <a:pt x="4702561" y="1771378"/>
                </a:lnTo>
                <a:lnTo>
                  <a:pt x="4687901" y="1815135"/>
                </a:lnTo>
                <a:lnTo>
                  <a:pt x="4672431" y="1858513"/>
                </a:lnTo>
                <a:lnTo>
                  <a:pt x="4656160" y="1901505"/>
                </a:lnTo>
                <a:lnTo>
                  <a:pt x="4639098" y="1944100"/>
                </a:lnTo>
                <a:lnTo>
                  <a:pt x="4621253" y="1986291"/>
                </a:lnTo>
                <a:lnTo>
                  <a:pt x="4602634" y="2028069"/>
                </a:lnTo>
                <a:lnTo>
                  <a:pt x="4583251" y="2069423"/>
                </a:lnTo>
                <a:lnTo>
                  <a:pt x="4563111" y="2110345"/>
                </a:lnTo>
                <a:lnTo>
                  <a:pt x="4542225" y="2150827"/>
                </a:lnTo>
                <a:lnTo>
                  <a:pt x="4520601" y="2190859"/>
                </a:lnTo>
                <a:lnTo>
                  <a:pt x="4498248" y="2230432"/>
                </a:lnTo>
                <a:lnTo>
                  <a:pt x="4475176" y="2269537"/>
                </a:lnTo>
                <a:lnTo>
                  <a:pt x="4451393" y="2308165"/>
                </a:lnTo>
                <a:lnTo>
                  <a:pt x="4426908" y="2346308"/>
                </a:lnTo>
                <a:lnTo>
                  <a:pt x="4401730" y="2383956"/>
                </a:lnTo>
                <a:lnTo>
                  <a:pt x="4375868" y="2421099"/>
                </a:lnTo>
                <a:lnTo>
                  <a:pt x="4349332" y="2457731"/>
                </a:lnTo>
                <a:lnTo>
                  <a:pt x="4322129" y="2493840"/>
                </a:lnTo>
                <a:lnTo>
                  <a:pt x="4294270" y="2529418"/>
                </a:lnTo>
                <a:lnTo>
                  <a:pt x="4265764" y="2564457"/>
                </a:lnTo>
                <a:lnTo>
                  <a:pt x="4236618" y="2598947"/>
                </a:lnTo>
                <a:lnTo>
                  <a:pt x="4206843" y="2632879"/>
                </a:lnTo>
                <a:lnTo>
                  <a:pt x="4176446" y="2666244"/>
                </a:lnTo>
                <a:lnTo>
                  <a:pt x="4145438" y="2699033"/>
                </a:lnTo>
                <a:lnTo>
                  <a:pt x="4113828" y="2731238"/>
                </a:lnTo>
                <a:lnTo>
                  <a:pt x="4081623" y="2762849"/>
                </a:lnTo>
                <a:lnTo>
                  <a:pt x="4048833" y="2793857"/>
                </a:lnTo>
                <a:lnTo>
                  <a:pt x="4015468" y="2824253"/>
                </a:lnTo>
                <a:lnTo>
                  <a:pt x="3981536" y="2854028"/>
                </a:lnTo>
                <a:lnTo>
                  <a:pt x="3947046" y="2883174"/>
                </a:lnTo>
                <a:lnTo>
                  <a:pt x="3912008" y="2911681"/>
                </a:lnTo>
                <a:lnTo>
                  <a:pt x="3876429" y="2939540"/>
                </a:lnTo>
                <a:lnTo>
                  <a:pt x="3840320" y="2966742"/>
                </a:lnTo>
                <a:lnTo>
                  <a:pt x="3803689" y="2993279"/>
                </a:lnTo>
                <a:lnTo>
                  <a:pt x="3766545" y="3019140"/>
                </a:lnTo>
                <a:lnTo>
                  <a:pt x="3728897" y="3044318"/>
                </a:lnTo>
                <a:lnTo>
                  <a:pt x="3690755" y="3068803"/>
                </a:lnTo>
                <a:lnTo>
                  <a:pt x="3652126" y="3092586"/>
                </a:lnTo>
                <a:lnTo>
                  <a:pt x="3613021" y="3115659"/>
                </a:lnTo>
                <a:lnTo>
                  <a:pt x="3573448" y="3138012"/>
                </a:lnTo>
                <a:lnTo>
                  <a:pt x="3533416" y="3159636"/>
                </a:lnTo>
                <a:lnTo>
                  <a:pt x="3492935" y="3180522"/>
                </a:lnTo>
                <a:lnTo>
                  <a:pt x="3452012" y="3200661"/>
                </a:lnTo>
                <a:lnTo>
                  <a:pt x="3410658" y="3220045"/>
                </a:lnTo>
                <a:lnTo>
                  <a:pt x="3368881" y="3238664"/>
                </a:lnTo>
                <a:lnTo>
                  <a:pt x="3326690" y="3256509"/>
                </a:lnTo>
                <a:lnTo>
                  <a:pt x="3284094" y="3273571"/>
                </a:lnTo>
                <a:lnTo>
                  <a:pt x="3241103" y="3289841"/>
                </a:lnTo>
                <a:lnTo>
                  <a:pt x="3197724" y="3305311"/>
                </a:lnTo>
                <a:lnTo>
                  <a:pt x="3153968" y="3319971"/>
                </a:lnTo>
                <a:lnTo>
                  <a:pt x="3109843" y="3333812"/>
                </a:lnTo>
                <a:lnTo>
                  <a:pt x="3065358" y="3346826"/>
                </a:lnTo>
                <a:lnTo>
                  <a:pt x="3020522" y="3359002"/>
                </a:lnTo>
                <a:lnTo>
                  <a:pt x="2975344" y="3370333"/>
                </a:lnTo>
                <a:lnTo>
                  <a:pt x="2929834" y="3380809"/>
                </a:lnTo>
                <a:lnTo>
                  <a:pt x="2883999" y="3390422"/>
                </a:lnTo>
                <a:lnTo>
                  <a:pt x="2837850" y="3399161"/>
                </a:lnTo>
                <a:lnTo>
                  <a:pt x="2791395" y="3407019"/>
                </a:lnTo>
                <a:lnTo>
                  <a:pt x="2744643" y="3413986"/>
                </a:lnTo>
                <a:lnTo>
                  <a:pt x="2697603" y="3420054"/>
                </a:lnTo>
                <a:lnTo>
                  <a:pt x="2650285" y="3425212"/>
                </a:lnTo>
                <a:lnTo>
                  <a:pt x="2602696" y="3429453"/>
                </a:lnTo>
                <a:lnTo>
                  <a:pt x="2554847" y="3432767"/>
                </a:lnTo>
                <a:lnTo>
                  <a:pt x="2506746" y="3435146"/>
                </a:lnTo>
                <a:lnTo>
                  <a:pt x="2458402" y="3436579"/>
                </a:lnTo>
                <a:lnTo>
                  <a:pt x="2409847" y="3437059"/>
                </a:lnTo>
                <a:close/>
              </a:path>
              <a:path w="4819650" h="3437254">
                <a:moveTo>
                  <a:pt x="4819649" y="3437059"/>
                </a:moveTo>
                <a:lnTo>
                  <a:pt x="2409847" y="3437059"/>
                </a:lnTo>
                <a:lnTo>
                  <a:pt x="2458402" y="3436579"/>
                </a:lnTo>
                <a:lnTo>
                  <a:pt x="2506746" y="3435146"/>
                </a:lnTo>
                <a:lnTo>
                  <a:pt x="2554847" y="3432767"/>
                </a:lnTo>
                <a:lnTo>
                  <a:pt x="2602696" y="3429453"/>
                </a:lnTo>
                <a:lnTo>
                  <a:pt x="2650285" y="3425212"/>
                </a:lnTo>
                <a:lnTo>
                  <a:pt x="2697603" y="3420054"/>
                </a:lnTo>
                <a:lnTo>
                  <a:pt x="2744643" y="3413986"/>
                </a:lnTo>
                <a:lnTo>
                  <a:pt x="2791395" y="3407019"/>
                </a:lnTo>
                <a:lnTo>
                  <a:pt x="2837850" y="3399161"/>
                </a:lnTo>
                <a:lnTo>
                  <a:pt x="2883999" y="3390422"/>
                </a:lnTo>
                <a:lnTo>
                  <a:pt x="2929834" y="3380809"/>
                </a:lnTo>
                <a:lnTo>
                  <a:pt x="2975344" y="3370333"/>
                </a:lnTo>
                <a:lnTo>
                  <a:pt x="3020522" y="3359002"/>
                </a:lnTo>
                <a:lnTo>
                  <a:pt x="3065358" y="3346826"/>
                </a:lnTo>
                <a:lnTo>
                  <a:pt x="3109843" y="3333812"/>
                </a:lnTo>
                <a:lnTo>
                  <a:pt x="3153968" y="3319971"/>
                </a:lnTo>
                <a:lnTo>
                  <a:pt x="3197724" y="3305311"/>
                </a:lnTo>
                <a:lnTo>
                  <a:pt x="3241103" y="3289841"/>
                </a:lnTo>
                <a:lnTo>
                  <a:pt x="3284094" y="3273571"/>
                </a:lnTo>
                <a:lnTo>
                  <a:pt x="3326690" y="3256509"/>
                </a:lnTo>
                <a:lnTo>
                  <a:pt x="3368881" y="3238664"/>
                </a:lnTo>
                <a:lnTo>
                  <a:pt x="3410658" y="3220045"/>
                </a:lnTo>
                <a:lnTo>
                  <a:pt x="3452012" y="3200661"/>
                </a:lnTo>
                <a:lnTo>
                  <a:pt x="3492935" y="3180522"/>
                </a:lnTo>
                <a:lnTo>
                  <a:pt x="3533416" y="3159636"/>
                </a:lnTo>
                <a:lnTo>
                  <a:pt x="3573448" y="3138012"/>
                </a:lnTo>
                <a:lnTo>
                  <a:pt x="3613021" y="3115659"/>
                </a:lnTo>
                <a:lnTo>
                  <a:pt x="3652126" y="3092586"/>
                </a:lnTo>
                <a:lnTo>
                  <a:pt x="3690755" y="3068803"/>
                </a:lnTo>
                <a:lnTo>
                  <a:pt x="3728897" y="3044318"/>
                </a:lnTo>
                <a:lnTo>
                  <a:pt x="3766545" y="3019140"/>
                </a:lnTo>
                <a:lnTo>
                  <a:pt x="3803689" y="2993279"/>
                </a:lnTo>
                <a:lnTo>
                  <a:pt x="3840320" y="2966742"/>
                </a:lnTo>
                <a:lnTo>
                  <a:pt x="3876429" y="2939540"/>
                </a:lnTo>
                <a:lnTo>
                  <a:pt x="3912008" y="2911681"/>
                </a:lnTo>
                <a:lnTo>
                  <a:pt x="3947046" y="2883174"/>
                </a:lnTo>
                <a:lnTo>
                  <a:pt x="3981536" y="2854028"/>
                </a:lnTo>
                <a:lnTo>
                  <a:pt x="4015468" y="2824253"/>
                </a:lnTo>
                <a:lnTo>
                  <a:pt x="4048833" y="2793857"/>
                </a:lnTo>
                <a:lnTo>
                  <a:pt x="4081623" y="2762849"/>
                </a:lnTo>
                <a:lnTo>
                  <a:pt x="4113828" y="2731238"/>
                </a:lnTo>
                <a:lnTo>
                  <a:pt x="4145438" y="2699033"/>
                </a:lnTo>
                <a:lnTo>
                  <a:pt x="4176446" y="2666244"/>
                </a:lnTo>
                <a:lnTo>
                  <a:pt x="4206843" y="2632879"/>
                </a:lnTo>
                <a:lnTo>
                  <a:pt x="4236618" y="2598947"/>
                </a:lnTo>
                <a:lnTo>
                  <a:pt x="4265764" y="2564457"/>
                </a:lnTo>
                <a:lnTo>
                  <a:pt x="4294270" y="2529418"/>
                </a:lnTo>
                <a:lnTo>
                  <a:pt x="4322129" y="2493840"/>
                </a:lnTo>
                <a:lnTo>
                  <a:pt x="4349332" y="2457731"/>
                </a:lnTo>
                <a:lnTo>
                  <a:pt x="4375868" y="2421099"/>
                </a:lnTo>
                <a:lnTo>
                  <a:pt x="4401730" y="2383956"/>
                </a:lnTo>
                <a:lnTo>
                  <a:pt x="4426908" y="2346308"/>
                </a:lnTo>
                <a:lnTo>
                  <a:pt x="4451393" y="2308165"/>
                </a:lnTo>
                <a:lnTo>
                  <a:pt x="4475176" y="2269537"/>
                </a:lnTo>
                <a:lnTo>
                  <a:pt x="4498248" y="2230432"/>
                </a:lnTo>
                <a:lnTo>
                  <a:pt x="4520601" y="2190859"/>
                </a:lnTo>
                <a:lnTo>
                  <a:pt x="4542225" y="2150827"/>
                </a:lnTo>
                <a:lnTo>
                  <a:pt x="4563111" y="2110345"/>
                </a:lnTo>
                <a:lnTo>
                  <a:pt x="4583251" y="2069423"/>
                </a:lnTo>
                <a:lnTo>
                  <a:pt x="4602634" y="2028069"/>
                </a:lnTo>
                <a:lnTo>
                  <a:pt x="4621253" y="1986291"/>
                </a:lnTo>
                <a:lnTo>
                  <a:pt x="4639098" y="1944100"/>
                </a:lnTo>
                <a:lnTo>
                  <a:pt x="4656160" y="1901505"/>
                </a:lnTo>
                <a:lnTo>
                  <a:pt x="4672431" y="1858513"/>
                </a:lnTo>
                <a:lnTo>
                  <a:pt x="4687901" y="1815135"/>
                </a:lnTo>
                <a:lnTo>
                  <a:pt x="4702561" y="1771378"/>
                </a:lnTo>
                <a:lnTo>
                  <a:pt x="4716402" y="1727253"/>
                </a:lnTo>
                <a:lnTo>
                  <a:pt x="4729415" y="1682768"/>
                </a:lnTo>
                <a:lnTo>
                  <a:pt x="4741592" y="1637932"/>
                </a:lnTo>
                <a:lnTo>
                  <a:pt x="4752923" y="1592755"/>
                </a:lnTo>
                <a:lnTo>
                  <a:pt x="4763399" y="1547244"/>
                </a:lnTo>
                <a:lnTo>
                  <a:pt x="4773011" y="1501410"/>
                </a:lnTo>
                <a:lnTo>
                  <a:pt x="4781751" y="1455261"/>
                </a:lnTo>
                <a:lnTo>
                  <a:pt x="4789609" y="1408806"/>
                </a:lnTo>
                <a:lnTo>
                  <a:pt x="4796576" y="1362054"/>
                </a:lnTo>
                <a:lnTo>
                  <a:pt x="4802643" y="1315014"/>
                </a:lnTo>
                <a:lnTo>
                  <a:pt x="4807802" y="1267695"/>
                </a:lnTo>
                <a:lnTo>
                  <a:pt x="4812043" y="1220107"/>
                </a:lnTo>
                <a:lnTo>
                  <a:pt x="4815357" y="1172258"/>
                </a:lnTo>
                <a:lnTo>
                  <a:pt x="4817735" y="1124156"/>
                </a:lnTo>
                <a:lnTo>
                  <a:pt x="4819169" y="1075812"/>
                </a:lnTo>
                <a:lnTo>
                  <a:pt x="4819649" y="1027257"/>
                </a:lnTo>
                <a:lnTo>
                  <a:pt x="4819649" y="3437059"/>
                </a:lnTo>
                <a:close/>
              </a:path>
            </a:pathLst>
          </a:custGeom>
          <a:solidFill>
            <a:srgbClr val="2D201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0200" y="3461083"/>
            <a:ext cx="10544174" cy="6457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1254" y="247754"/>
            <a:ext cx="13034010" cy="19339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7260" marR="5080" indent="-2195195">
              <a:lnSpc>
                <a:spcPct val="108000"/>
              </a:lnSpc>
              <a:spcBef>
                <a:spcPts val="95"/>
              </a:spcBef>
            </a:pPr>
            <a:r>
              <a:rPr sz="6000" spc="-150" dirty="0"/>
              <a:t>ARQUITECTURA FINAL UTILIZADA PARA LA  IMPLEMENTACIÓN DE ODOO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91" y="3679353"/>
            <a:ext cx="4908550" cy="11233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200" spc="-150" dirty="0">
                <a:solidFill>
                  <a:srgbClr val="4075E1"/>
                </a:solidFill>
                <a:latin typeface="Trebuchet MS"/>
                <a:cs typeface="Trebuchet MS"/>
              </a:rPr>
              <a:t>MÓDULOS A</a:t>
            </a:r>
            <a:endParaRPr sz="7200" spc="-1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91" y="4936653"/>
            <a:ext cx="6118225" cy="11233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200" spc="-150" dirty="0">
                <a:solidFill>
                  <a:srgbClr val="4075E1"/>
                </a:solidFill>
                <a:latin typeface="Trebuchet MS"/>
                <a:cs typeface="Trebuchet MS"/>
              </a:rPr>
              <a:t>IMPLEMENTAR</a:t>
            </a:r>
            <a:endParaRPr sz="7200" spc="-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80090" y="1168734"/>
            <a:ext cx="28771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/>
              <a:t>ADMINISTRACIÓN</a:t>
            </a:r>
            <a:endParaRPr sz="2800" spc="-150"/>
          </a:p>
        </p:txBody>
      </p:sp>
      <p:sp>
        <p:nvSpPr>
          <p:cNvPr id="5" name="object 5"/>
          <p:cNvSpPr txBox="1"/>
          <p:nvPr/>
        </p:nvSpPr>
        <p:spPr>
          <a:xfrm>
            <a:off x="10580090" y="3368649"/>
            <a:ext cx="3286760" cy="46326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CRM Y SRM</a:t>
            </a:r>
            <a:endParaRPr sz="2800" spc="-150" dirty="0">
              <a:latin typeface="Trebuchet MS"/>
              <a:cs typeface="Trebuchet MS"/>
            </a:endParaRPr>
          </a:p>
          <a:p>
            <a:pPr marL="12700" marR="5080">
              <a:lnSpc>
                <a:spcPts val="17350"/>
              </a:lnSpc>
              <a:spcBef>
                <a:spcPts val="1035"/>
              </a:spcBef>
            </a:pP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COMPRAS Y VENTAS  INVENTARIO</a:t>
            </a:r>
            <a:endParaRPr sz="2800" spc="-1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46996" y="3428212"/>
            <a:ext cx="361950" cy="4579620"/>
          </a:xfrm>
          <a:custGeom>
            <a:avLst/>
            <a:gdLst/>
            <a:ahLst/>
            <a:cxnLst/>
            <a:rect l="l" t="t" r="r" b="b"/>
            <a:pathLst>
              <a:path w="361950" h="4579620">
                <a:moveTo>
                  <a:pt x="333375" y="2208707"/>
                </a:moveTo>
                <a:lnTo>
                  <a:pt x="327418" y="2164397"/>
                </a:lnTo>
                <a:lnTo>
                  <a:pt x="310616" y="2124583"/>
                </a:lnTo>
                <a:lnTo>
                  <a:pt x="284556" y="2090851"/>
                </a:lnTo>
                <a:lnTo>
                  <a:pt x="250825" y="2064778"/>
                </a:lnTo>
                <a:lnTo>
                  <a:pt x="210997" y="2047976"/>
                </a:lnTo>
                <a:lnTo>
                  <a:pt x="166687" y="2042020"/>
                </a:lnTo>
                <a:lnTo>
                  <a:pt x="122377" y="2047976"/>
                </a:lnTo>
                <a:lnTo>
                  <a:pt x="82562" y="2064778"/>
                </a:lnTo>
                <a:lnTo>
                  <a:pt x="48818" y="2090851"/>
                </a:lnTo>
                <a:lnTo>
                  <a:pt x="22758" y="2124583"/>
                </a:lnTo>
                <a:lnTo>
                  <a:pt x="5956" y="2164397"/>
                </a:lnTo>
                <a:lnTo>
                  <a:pt x="0" y="2208707"/>
                </a:lnTo>
                <a:lnTo>
                  <a:pt x="5956" y="2253030"/>
                </a:lnTo>
                <a:lnTo>
                  <a:pt x="22758" y="2292845"/>
                </a:lnTo>
                <a:lnTo>
                  <a:pt x="48818" y="2326576"/>
                </a:lnTo>
                <a:lnTo>
                  <a:pt x="82562" y="2352649"/>
                </a:lnTo>
                <a:lnTo>
                  <a:pt x="122377" y="2369451"/>
                </a:lnTo>
                <a:lnTo>
                  <a:pt x="166687" y="2375395"/>
                </a:lnTo>
                <a:lnTo>
                  <a:pt x="210997" y="2369451"/>
                </a:lnTo>
                <a:lnTo>
                  <a:pt x="250825" y="2352649"/>
                </a:lnTo>
                <a:lnTo>
                  <a:pt x="284556" y="2326576"/>
                </a:lnTo>
                <a:lnTo>
                  <a:pt x="310616" y="2292845"/>
                </a:lnTo>
                <a:lnTo>
                  <a:pt x="327418" y="2253030"/>
                </a:lnTo>
                <a:lnTo>
                  <a:pt x="333375" y="2208707"/>
                </a:lnTo>
                <a:close/>
              </a:path>
              <a:path w="361950" h="4579620">
                <a:moveTo>
                  <a:pt x="333375" y="166687"/>
                </a:moveTo>
                <a:lnTo>
                  <a:pt x="327418" y="122364"/>
                </a:lnTo>
                <a:lnTo>
                  <a:pt x="310616" y="82550"/>
                </a:lnTo>
                <a:lnTo>
                  <a:pt x="284556" y="48818"/>
                </a:lnTo>
                <a:lnTo>
                  <a:pt x="250825" y="22758"/>
                </a:lnTo>
                <a:lnTo>
                  <a:pt x="210997" y="5943"/>
                </a:lnTo>
                <a:lnTo>
                  <a:pt x="166687" y="0"/>
                </a:lnTo>
                <a:lnTo>
                  <a:pt x="122377" y="5943"/>
                </a:lnTo>
                <a:lnTo>
                  <a:pt x="82562" y="22758"/>
                </a:lnTo>
                <a:lnTo>
                  <a:pt x="48818" y="48818"/>
                </a:lnTo>
                <a:lnTo>
                  <a:pt x="22758" y="82550"/>
                </a:lnTo>
                <a:lnTo>
                  <a:pt x="5956" y="122364"/>
                </a:lnTo>
                <a:lnTo>
                  <a:pt x="0" y="166687"/>
                </a:lnTo>
                <a:lnTo>
                  <a:pt x="5956" y="210997"/>
                </a:lnTo>
                <a:lnTo>
                  <a:pt x="22758" y="250812"/>
                </a:lnTo>
                <a:lnTo>
                  <a:pt x="48818" y="284543"/>
                </a:lnTo>
                <a:lnTo>
                  <a:pt x="82562" y="310616"/>
                </a:lnTo>
                <a:lnTo>
                  <a:pt x="122377" y="327418"/>
                </a:lnTo>
                <a:lnTo>
                  <a:pt x="166687" y="333375"/>
                </a:lnTo>
                <a:lnTo>
                  <a:pt x="210997" y="327418"/>
                </a:lnTo>
                <a:lnTo>
                  <a:pt x="250825" y="310616"/>
                </a:lnTo>
                <a:lnTo>
                  <a:pt x="284556" y="284543"/>
                </a:lnTo>
                <a:lnTo>
                  <a:pt x="310616" y="250812"/>
                </a:lnTo>
                <a:lnTo>
                  <a:pt x="327418" y="210997"/>
                </a:lnTo>
                <a:lnTo>
                  <a:pt x="333375" y="166687"/>
                </a:lnTo>
                <a:close/>
              </a:path>
              <a:path w="361950" h="4579620">
                <a:moveTo>
                  <a:pt x="361950" y="4412589"/>
                </a:moveTo>
                <a:lnTo>
                  <a:pt x="355993" y="4368279"/>
                </a:lnTo>
                <a:lnTo>
                  <a:pt x="339191" y="4328452"/>
                </a:lnTo>
                <a:lnTo>
                  <a:pt x="313131" y="4294721"/>
                </a:lnTo>
                <a:lnTo>
                  <a:pt x="279400" y="4268660"/>
                </a:lnTo>
                <a:lnTo>
                  <a:pt x="239572" y="4251858"/>
                </a:lnTo>
                <a:lnTo>
                  <a:pt x="195262" y="4245902"/>
                </a:lnTo>
                <a:lnTo>
                  <a:pt x="150952" y="4251858"/>
                </a:lnTo>
                <a:lnTo>
                  <a:pt x="111137" y="4268660"/>
                </a:lnTo>
                <a:lnTo>
                  <a:pt x="77393" y="4294721"/>
                </a:lnTo>
                <a:lnTo>
                  <a:pt x="51333" y="4328452"/>
                </a:lnTo>
                <a:lnTo>
                  <a:pt x="34531" y="4368279"/>
                </a:lnTo>
                <a:lnTo>
                  <a:pt x="28575" y="4412589"/>
                </a:lnTo>
                <a:lnTo>
                  <a:pt x="34531" y="4456900"/>
                </a:lnTo>
                <a:lnTo>
                  <a:pt x="51333" y="4496714"/>
                </a:lnTo>
                <a:lnTo>
                  <a:pt x="77393" y="4530458"/>
                </a:lnTo>
                <a:lnTo>
                  <a:pt x="111137" y="4556518"/>
                </a:lnTo>
                <a:lnTo>
                  <a:pt x="150952" y="4573321"/>
                </a:lnTo>
                <a:lnTo>
                  <a:pt x="195262" y="4579277"/>
                </a:lnTo>
                <a:lnTo>
                  <a:pt x="239572" y="4573321"/>
                </a:lnTo>
                <a:lnTo>
                  <a:pt x="279400" y="4556518"/>
                </a:lnTo>
                <a:lnTo>
                  <a:pt x="313131" y="4530458"/>
                </a:lnTo>
                <a:lnTo>
                  <a:pt x="339191" y="4496714"/>
                </a:lnTo>
                <a:lnTo>
                  <a:pt x="355993" y="4456900"/>
                </a:lnTo>
                <a:lnTo>
                  <a:pt x="361950" y="4412589"/>
                </a:lnTo>
                <a:close/>
              </a:path>
            </a:pathLst>
          </a:custGeom>
          <a:solidFill>
            <a:srgbClr val="E9D8D3"/>
          </a:solidFill>
        </p:spPr>
        <p:txBody>
          <a:bodyPr wrap="square" lIns="0" tIns="0" rIns="0" bIns="0" rtlCol="0"/>
          <a:lstStyle/>
          <a:p>
            <a:endParaRPr sz="1050" spc="-1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5627" y="585867"/>
            <a:ext cx="8772524" cy="9115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874" y="3856386"/>
            <a:ext cx="5487035" cy="4320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990" algn="ctr">
              <a:lnSpc>
                <a:spcPct val="108100"/>
              </a:lnSpc>
              <a:spcBef>
                <a:spcPts val="100"/>
              </a:spcBef>
            </a:pPr>
            <a:r>
              <a:rPr sz="6600" spc="-150" dirty="0"/>
              <a:t>DIAGRAMA DE LA  EMPRESA  ASOCIADO A ODOO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3092" y="873415"/>
            <a:ext cx="10296524" cy="82772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2168" y="5317052"/>
            <a:ext cx="4046854" cy="14332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92810">
              <a:lnSpc>
                <a:spcPct val="108600"/>
              </a:lnSpc>
              <a:spcBef>
                <a:spcPts val="95"/>
              </a:spcBef>
            </a:pPr>
            <a:r>
              <a:rPr sz="4400" spc="-150" dirty="0"/>
              <a:t>MAPA DE  PROCESOS ODOO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223" y="416172"/>
            <a:ext cx="9763124" cy="9458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2168" y="5317050"/>
            <a:ext cx="4046854" cy="242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92810">
              <a:lnSpc>
                <a:spcPct val="108600"/>
              </a:lnSpc>
              <a:spcBef>
                <a:spcPts val="95"/>
              </a:spcBef>
            </a:pPr>
            <a:r>
              <a:rPr sz="7250" spc="-1625" dirty="0"/>
              <a:t>M</a:t>
            </a:r>
            <a:r>
              <a:rPr sz="7250" spc="-1560" dirty="0"/>
              <a:t>A</a:t>
            </a:r>
            <a:r>
              <a:rPr sz="7250" spc="-1485" dirty="0"/>
              <a:t>P</a:t>
            </a:r>
            <a:r>
              <a:rPr sz="7250" spc="-1555" dirty="0"/>
              <a:t>A</a:t>
            </a:r>
            <a:r>
              <a:rPr sz="7250" spc="-1065" dirty="0"/>
              <a:t> </a:t>
            </a:r>
            <a:r>
              <a:rPr sz="7250" spc="-1745" dirty="0"/>
              <a:t>D</a:t>
            </a:r>
            <a:r>
              <a:rPr sz="7250" spc="-1170" dirty="0"/>
              <a:t>E  </a:t>
            </a:r>
            <a:r>
              <a:rPr sz="7250" spc="-1485" dirty="0"/>
              <a:t>P</a:t>
            </a:r>
            <a:r>
              <a:rPr sz="7250" spc="-1600" dirty="0"/>
              <a:t>R</a:t>
            </a:r>
            <a:r>
              <a:rPr sz="7250" spc="-2315" dirty="0"/>
              <a:t>O</a:t>
            </a:r>
            <a:r>
              <a:rPr sz="7250" spc="-1825" dirty="0"/>
              <a:t>C</a:t>
            </a:r>
            <a:r>
              <a:rPr sz="7250" spc="-1655" dirty="0"/>
              <a:t>E</a:t>
            </a:r>
            <a:r>
              <a:rPr sz="7250" spc="-994" dirty="0"/>
              <a:t>S</a:t>
            </a:r>
            <a:r>
              <a:rPr sz="7250" spc="-2315" dirty="0"/>
              <a:t>O</a:t>
            </a:r>
            <a:r>
              <a:rPr sz="7250" spc="-990" dirty="0"/>
              <a:t>S</a:t>
            </a:r>
            <a:r>
              <a:rPr sz="7250" spc="-1065" dirty="0"/>
              <a:t> </a:t>
            </a:r>
            <a:r>
              <a:rPr sz="7250" spc="-2315" dirty="0"/>
              <a:t>O</a:t>
            </a:r>
            <a:r>
              <a:rPr sz="7250" spc="-1745" dirty="0"/>
              <a:t>D</a:t>
            </a:r>
            <a:r>
              <a:rPr sz="7250" spc="-2315" dirty="0"/>
              <a:t>O</a:t>
            </a:r>
            <a:r>
              <a:rPr sz="7250" spc="-2310" dirty="0"/>
              <a:t>O</a:t>
            </a:r>
            <a:endParaRPr sz="72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16126" y="0"/>
            <a:ext cx="9277350" cy="10287000"/>
            <a:chOff x="9007257" y="65"/>
            <a:chExt cx="9277350" cy="10287000"/>
          </a:xfrm>
        </p:grpSpPr>
        <p:sp>
          <p:nvSpPr>
            <p:cNvPr id="3" name="object 3"/>
            <p:cNvSpPr/>
            <p:nvPr/>
          </p:nvSpPr>
          <p:spPr>
            <a:xfrm>
              <a:off x="9007257" y="65"/>
              <a:ext cx="9277350" cy="10287000"/>
            </a:xfrm>
            <a:custGeom>
              <a:avLst/>
              <a:gdLst/>
              <a:ahLst/>
              <a:cxnLst/>
              <a:rect l="l" t="t" r="r" b="b"/>
              <a:pathLst>
                <a:path w="9277350" h="10287000">
                  <a:moveTo>
                    <a:pt x="9277349" y="10286869"/>
                  </a:moveTo>
                  <a:lnTo>
                    <a:pt x="0" y="10286869"/>
                  </a:lnTo>
                  <a:lnTo>
                    <a:pt x="0" y="0"/>
                  </a:lnTo>
                  <a:lnTo>
                    <a:pt x="9277349" y="0"/>
                  </a:lnTo>
                  <a:lnTo>
                    <a:pt x="9277349" y="10286869"/>
                  </a:lnTo>
                  <a:close/>
                </a:path>
              </a:pathLst>
            </a:custGeom>
            <a:solidFill>
              <a:srgbClr val="2D20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26442" y="1160617"/>
              <a:ext cx="0" cy="6830059"/>
            </a:xfrm>
            <a:custGeom>
              <a:avLst/>
              <a:gdLst/>
              <a:ahLst/>
              <a:cxnLst/>
              <a:rect l="l" t="t" r="r" b="b"/>
              <a:pathLst>
                <a:path h="6830059">
                  <a:moveTo>
                    <a:pt x="0" y="6829580"/>
                  </a:moveTo>
                  <a:lnTo>
                    <a:pt x="0" y="0"/>
                  </a:lnTo>
                </a:path>
              </a:pathLst>
            </a:custGeom>
            <a:ln w="28562">
              <a:solidFill>
                <a:srgbClr val="E9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61293" y="1143430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87" y="333374"/>
                  </a:moveTo>
                  <a:lnTo>
                    <a:pt x="122375" y="327420"/>
                  </a:lnTo>
                  <a:lnTo>
                    <a:pt x="82557" y="310617"/>
                  </a:lnTo>
                  <a:lnTo>
                    <a:pt x="48821" y="284553"/>
                  </a:lnTo>
                  <a:lnTo>
                    <a:pt x="22757" y="250817"/>
                  </a:lnTo>
                  <a:lnTo>
                    <a:pt x="5954" y="210999"/>
                  </a:lnTo>
                  <a:lnTo>
                    <a:pt x="0" y="166687"/>
                  </a:lnTo>
                  <a:lnTo>
                    <a:pt x="5954" y="122375"/>
                  </a:lnTo>
                  <a:lnTo>
                    <a:pt x="22757" y="82557"/>
                  </a:lnTo>
                  <a:lnTo>
                    <a:pt x="48821" y="48821"/>
                  </a:lnTo>
                  <a:lnTo>
                    <a:pt x="82557" y="22757"/>
                  </a:lnTo>
                  <a:lnTo>
                    <a:pt x="122375" y="5954"/>
                  </a:lnTo>
                  <a:lnTo>
                    <a:pt x="166687" y="0"/>
                  </a:lnTo>
                  <a:lnTo>
                    <a:pt x="210999" y="5954"/>
                  </a:lnTo>
                  <a:lnTo>
                    <a:pt x="250817" y="22757"/>
                  </a:lnTo>
                  <a:lnTo>
                    <a:pt x="284553" y="48821"/>
                  </a:lnTo>
                  <a:lnTo>
                    <a:pt x="310617" y="82557"/>
                  </a:lnTo>
                  <a:lnTo>
                    <a:pt x="327420" y="122375"/>
                  </a:lnTo>
                  <a:lnTo>
                    <a:pt x="333374" y="166687"/>
                  </a:lnTo>
                  <a:lnTo>
                    <a:pt x="327420" y="210999"/>
                  </a:lnTo>
                  <a:lnTo>
                    <a:pt x="310617" y="250817"/>
                  </a:lnTo>
                  <a:lnTo>
                    <a:pt x="284553" y="284553"/>
                  </a:lnTo>
                  <a:lnTo>
                    <a:pt x="250817" y="310617"/>
                  </a:lnTo>
                  <a:lnTo>
                    <a:pt x="210999" y="327420"/>
                  </a:lnTo>
                  <a:lnTo>
                    <a:pt x="166687" y="333374"/>
                  </a:lnTo>
                  <a:close/>
                </a:path>
              </a:pathLst>
            </a:custGeom>
            <a:solidFill>
              <a:srgbClr val="E9D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6000" y="3119131"/>
            <a:ext cx="6988809" cy="4484176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 marR="5080">
              <a:lnSpc>
                <a:spcPts val="11400"/>
              </a:lnSpc>
              <a:spcBef>
                <a:spcPts val="1780"/>
              </a:spcBef>
            </a:pPr>
            <a:r>
              <a:rPr sz="6600" spc="-150" dirty="0">
                <a:solidFill>
                  <a:srgbClr val="0E57E4"/>
                </a:solidFill>
                <a:latin typeface="Trebuchet MS"/>
                <a:cs typeface="Trebuchet MS"/>
              </a:rPr>
              <a:t>FASE 5: PUESTA EN  MARCHA Y  SOPORTE</a:t>
            </a:r>
            <a:endParaRPr sz="6600" spc="-1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763370" y="975996"/>
            <a:ext cx="5622290" cy="17136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0" dirty="0">
                <a:solidFill>
                  <a:srgbClr val="E9D8D3"/>
                </a:solidFill>
              </a:rPr>
              <a:t>CAPACITACIÓN</a:t>
            </a:r>
            <a:endParaRPr sz="4000" spc="-150" dirty="0"/>
          </a:p>
          <a:p>
            <a:pPr marL="12700" marR="5080">
              <a:lnSpc>
                <a:spcPct val="117300"/>
              </a:lnSpc>
              <a:spcBef>
                <a:spcPts val="1415"/>
              </a:spcBef>
            </a:pPr>
            <a:r>
              <a:rPr sz="2450" spc="155" dirty="0">
                <a:solidFill>
                  <a:srgbClr val="E9D8D3"/>
                </a:solidFill>
              </a:rPr>
              <a:t>Una</a:t>
            </a:r>
            <a:r>
              <a:rPr sz="2450" spc="-100" dirty="0">
                <a:solidFill>
                  <a:srgbClr val="E9D8D3"/>
                </a:solidFill>
              </a:rPr>
              <a:t> </a:t>
            </a:r>
            <a:r>
              <a:rPr sz="2450" spc="135" dirty="0">
                <a:solidFill>
                  <a:srgbClr val="E9D8D3"/>
                </a:solidFill>
              </a:rPr>
              <a:t>semana</a:t>
            </a:r>
            <a:r>
              <a:rPr sz="2450" spc="-100" dirty="0">
                <a:solidFill>
                  <a:srgbClr val="E9D8D3"/>
                </a:solidFill>
              </a:rPr>
              <a:t> </a:t>
            </a:r>
            <a:r>
              <a:rPr sz="2450" spc="95" dirty="0">
                <a:solidFill>
                  <a:srgbClr val="E9D8D3"/>
                </a:solidFill>
              </a:rPr>
              <a:t>de</a:t>
            </a:r>
            <a:r>
              <a:rPr sz="2450" spc="-100" dirty="0">
                <a:solidFill>
                  <a:srgbClr val="E9D8D3"/>
                </a:solidFill>
              </a:rPr>
              <a:t> </a:t>
            </a:r>
            <a:r>
              <a:rPr sz="2450" dirty="0">
                <a:solidFill>
                  <a:srgbClr val="E9D8D3"/>
                </a:solidFill>
              </a:rPr>
              <a:t>capacitación,</a:t>
            </a:r>
            <a:r>
              <a:rPr sz="2450" spc="-95" dirty="0">
                <a:solidFill>
                  <a:srgbClr val="E9D8D3"/>
                </a:solidFill>
              </a:rPr>
              <a:t> </a:t>
            </a:r>
            <a:r>
              <a:rPr sz="2450" spc="75" dirty="0">
                <a:solidFill>
                  <a:srgbClr val="E9D8D3"/>
                </a:solidFill>
              </a:rPr>
              <a:t>antes</a:t>
            </a:r>
            <a:r>
              <a:rPr sz="2450" spc="-100" dirty="0">
                <a:solidFill>
                  <a:srgbClr val="E9D8D3"/>
                </a:solidFill>
              </a:rPr>
              <a:t> </a:t>
            </a:r>
            <a:r>
              <a:rPr sz="2450" spc="95" dirty="0">
                <a:solidFill>
                  <a:srgbClr val="E9D8D3"/>
                </a:solidFill>
              </a:rPr>
              <a:t>de </a:t>
            </a:r>
            <a:r>
              <a:rPr sz="2450" spc="-725" dirty="0">
                <a:solidFill>
                  <a:srgbClr val="E9D8D3"/>
                </a:solidFill>
              </a:rPr>
              <a:t> </a:t>
            </a:r>
            <a:r>
              <a:rPr sz="2450" spc="100" dirty="0">
                <a:solidFill>
                  <a:srgbClr val="E9D8D3"/>
                </a:solidFill>
              </a:rPr>
              <a:t>haber</a:t>
            </a:r>
            <a:r>
              <a:rPr sz="2450" spc="-105" dirty="0">
                <a:solidFill>
                  <a:srgbClr val="E9D8D3"/>
                </a:solidFill>
              </a:rPr>
              <a:t> </a:t>
            </a:r>
            <a:r>
              <a:rPr sz="2450" spc="85" dirty="0">
                <a:solidFill>
                  <a:srgbClr val="E9D8D3"/>
                </a:solidFill>
              </a:rPr>
              <a:t>implementado</a:t>
            </a:r>
            <a:r>
              <a:rPr sz="2450" spc="-105" dirty="0">
                <a:solidFill>
                  <a:srgbClr val="E9D8D3"/>
                </a:solidFill>
              </a:rPr>
              <a:t> </a:t>
            </a:r>
            <a:r>
              <a:rPr sz="2450" spc="-30" dirty="0">
                <a:solidFill>
                  <a:srgbClr val="E9D8D3"/>
                </a:solidFill>
              </a:rPr>
              <a:t>el</a:t>
            </a:r>
            <a:r>
              <a:rPr sz="2450" spc="-100" dirty="0">
                <a:solidFill>
                  <a:srgbClr val="E9D8D3"/>
                </a:solidFill>
              </a:rPr>
              <a:t> </a:t>
            </a:r>
            <a:r>
              <a:rPr sz="2450" spc="80" dirty="0">
                <a:solidFill>
                  <a:srgbClr val="E9D8D3"/>
                </a:solidFill>
              </a:rPr>
              <a:t>sistema</a:t>
            </a:r>
            <a:endParaRPr sz="2450" dirty="0"/>
          </a:p>
        </p:txBody>
      </p:sp>
      <p:sp>
        <p:nvSpPr>
          <p:cNvPr id="8" name="object 8"/>
          <p:cNvSpPr txBox="1"/>
          <p:nvPr/>
        </p:nvSpPr>
        <p:spPr>
          <a:xfrm>
            <a:off x="10763370" y="7421815"/>
            <a:ext cx="35622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0" dirty="0">
                <a:solidFill>
                  <a:srgbClr val="E9D8D3"/>
                </a:solidFill>
                <a:latin typeface="Trebuchet MS"/>
                <a:cs typeface="Trebuchet MS"/>
              </a:rPr>
              <a:t>ESTABILIZACIÓN</a:t>
            </a:r>
            <a:endParaRPr sz="4800" spc="-1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63370" y="3067596"/>
            <a:ext cx="5824855" cy="3612527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4000" spc="-150" dirty="0">
                <a:solidFill>
                  <a:srgbClr val="E9D8D3"/>
                </a:solidFill>
                <a:latin typeface="Trebuchet MS"/>
                <a:cs typeface="Trebuchet MS"/>
              </a:rPr>
              <a:t>SOPORTE</a:t>
            </a:r>
            <a:endParaRPr sz="4000" spc="-150" dirty="0">
              <a:latin typeface="Trebuchet MS"/>
              <a:cs typeface="Trebuchet MS"/>
            </a:endParaRPr>
          </a:p>
          <a:p>
            <a:pPr marL="12700" marR="5080">
              <a:lnSpc>
                <a:spcPts val="3450"/>
              </a:lnSpc>
              <a:spcBef>
                <a:spcPts val="155"/>
              </a:spcBef>
            </a:pPr>
            <a:r>
              <a:rPr sz="2450" spc="114" dirty="0">
                <a:solidFill>
                  <a:srgbClr val="E9D8D3"/>
                </a:solidFill>
                <a:latin typeface="Trebuchet MS"/>
                <a:cs typeface="Trebuchet MS"/>
              </a:rPr>
              <a:t>Por</a:t>
            </a:r>
            <a:r>
              <a:rPr sz="2450" spc="-110" dirty="0">
                <a:solidFill>
                  <a:srgbClr val="E9D8D3"/>
                </a:solidFill>
                <a:latin typeface="Trebuchet MS"/>
                <a:cs typeface="Trebuchet MS"/>
              </a:rPr>
              <a:t> </a:t>
            </a:r>
            <a:r>
              <a:rPr sz="2450" spc="110" dirty="0">
                <a:solidFill>
                  <a:srgbClr val="E9D8D3"/>
                </a:solidFill>
                <a:latin typeface="Trebuchet MS"/>
                <a:cs typeface="Trebuchet MS"/>
              </a:rPr>
              <a:t>medio</a:t>
            </a:r>
            <a:r>
              <a:rPr sz="2450" spc="-105" dirty="0">
                <a:solidFill>
                  <a:srgbClr val="E9D8D3"/>
                </a:solidFill>
                <a:latin typeface="Trebuchet MS"/>
                <a:cs typeface="Trebuchet MS"/>
              </a:rPr>
              <a:t> </a:t>
            </a:r>
            <a:r>
              <a:rPr sz="2450" spc="95" dirty="0">
                <a:solidFill>
                  <a:srgbClr val="E9D8D3"/>
                </a:solidFill>
                <a:latin typeface="Trebuchet MS"/>
                <a:cs typeface="Trebuchet MS"/>
              </a:rPr>
              <a:t>de</a:t>
            </a:r>
            <a:r>
              <a:rPr sz="2450" spc="-110" dirty="0">
                <a:solidFill>
                  <a:srgbClr val="E9D8D3"/>
                </a:solidFill>
                <a:latin typeface="Trebuchet MS"/>
                <a:cs typeface="Trebuchet MS"/>
              </a:rPr>
              <a:t> </a:t>
            </a:r>
            <a:r>
              <a:rPr sz="2450" spc="45" dirty="0">
                <a:solidFill>
                  <a:srgbClr val="E9D8D3"/>
                </a:solidFill>
                <a:latin typeface="Trebuchet MS"/>
                <a:cs typeface="Trebuchet MS"/>
              </a:rPr>
              <a:t>solicitudes</a:t>
            </a:r>
            <a:r>
              <a:rPr sz="2450" spc="-105" dirty="0">
                <a:solidFill>
                  <a:srgbClr val="E9D8D3"/>
                </a:solidFill>
                <a:latin typeface="Trebuchet MS"/>
                <a:cs typeface="Trebuchet MS"/>
              </a:rPr>
              <a:t> </a:t>
            </a:r>
            <a:r>
              <a:rPr sz="2450" spc="100" dirty="0">
                <a:solidFill>
                  <a:srgbClr val="E9D8D3"/>
                </a:solidFill>
                <a:latin typeface="Trebuchet MS"/>
                <a:cs typeface="Trebuchet MS"/>
              </a:rPr>
              <a:t>con</a:t>
            </a:r>
            <a:r>
              <a:rPr sz="2450" spc="-105" dirty="0">
                <a:solidFill>
                  <a:srgbClr val="E9D8D3"/>
                </a:solidFill>
                <a:latin typeface="Trebuchet MS"/>
                <a:cs typeface="Trebuchet MS"/>
              </a:rPr>
              <a:t> </a:t>
            </a:r>
            <a:r>
              <a:rPr sz="2450" spc="175" dirty="0">
                <a:solidFill>
                  <a:srgbClr val="E9D8D3"/>
                </a:solidFill>
                <a:latin typeface="Trebuchet MS"/>
                <a:cs typeface="Trebuchet MS"/>
              </a:rPr>
              <a:t>un</a:t>
            </a:r>
            <a:r>
              <a:rPr sz="2450" spc="-110" dirty="0">
                <a:solidFill>
                  <a:srgbClr val="E9D8D3"/>
                </a:solidFill>
                <a:latin typeface="Trebuchet MS"/>
                <a:cs typeface="Trebuchet MS"/>
              </a:rPr>
              <a:t> </a:t>
            </a:r>
            <a:r>
              <a:rPr sz="2450" spc="70" dirty="0">
                <a:solidFill>
                  <a:srgbClr val="E9D8D3"/>
                </a:solidFill>
                <a:latin typeface="Trebuchet MS"/>
                <a:cs typeface="Trebuchet MS"/>
              </a:rPr>
              <a:t>tiempo </a:t>
            </a:r>
            <a:r>
              <a:rPr sz="2450" spc="-720" dirty="0">
                <a:solidFill>
                  <a:srgbClr val="E9D8D3"/>
                </a:solidFill>
                <a:latin typeface="Trebuchet MS"/>
                <a:cs typeface="Trebuchet MS"/>
              </a:rPr>
              <a:t> </a:t>
            </a:r>
            <a:r>
              <a:rPr sz="2450" spc="125" dirty="0">
                <a:solidFill>
                  <a:srgbClr val="E9D8D3"/>
                </a:solidFill>
                <a:latin typeface="Trebuchet MS"/>
                <a:cs typeface="Trebuchet MS"/>
              </a:rPr>
              <a:t>maximo</a:t>
            </a:r>
            <a:r>
              <a:rPr sz="2450" spc="-105" dirty="0">
                <a:solidFill>
                  <a:srgbClr val="E9D8D3"/>
                </a:solidFill>
                <a:latin typeface="Trebuchet MS"/>
                <a:cs typeface="Trebuchet MS"/>
              </a:rPr>
              <a:t> </a:t>
            </a:r>
            <a:r>
              <a:rPr sz="2450" spc="95" dirty="0">
                <a:solidFill>
                  <a:srgbClr val="E9D8D3"/>
                </a:solidFill>
                <a:latin typeface="Trebuchet MS"/>
                <a:cs typeface="Trebuchet MS"/>
              </a:rPr>
              <a:t>de</a:t>
            </a:r>
            <a:r>
              <a:rPr sz="2450" spc="-105" dirty="0">
                <a:solidFill>
                  <a:srgbClr val="E9D8D3"/>
                </a:solidFill>
                <a:latin typeface="Trebuchet MS"/>
                <a:cs typeface="Trebuchet MS"/>
              </a:rPr>
              <a:t> </a:t>
            </a:r>
            <a:r>
              <a:rPr sz="2450" spc="90" dirty="0">
                <a:solidFill>
                  <a:srgbClr val="E9D8D3"/>
                </a:solidFill>
                <a:latin typeface="Trebuchet MS"/>
                <a:cs typeface="Trebuchet MS"/>
              </a:rPr>
              <a:t>respuesta</a:t>
            </a:r>
            <a:r>
              <a:rPr sz="2450" spc="-100" dirty="0">
                <a:solidFill>
                  <a:srgbClr val="E9D8D3"/>
                </a:solidFill>
                <a:latin typeface="Trebuchet MS"/>
                <a:cs typeface="Trebuchet MS"/>
              </a:rPr>
              <a:t> </a:t>
            </a:r>
            <a:r>
              <a:rPr sz="2450" spc="95" dirty="0">
                <a:solidFill>
                  <a:srgbClr val="E9D8D3"/>
                </a:solidFill>
                <a:latin typeface="Trebuchet MS"/>
                <a:cs typeface="Trebuchet MS"/>
              </a:rPr>
              <a:t>de</a:t>
            </a:r>
            <a:r>
              <a:rPr sz="2450" spc="-105" dirty="0">
                <a:solidFill>
                  <a:srgbClr val="E9D8D3"/>
                </a:solidFill>
                <a:latin typeface="Trebuchet MS"/>
                <a:cs typeface="Trebuchet MS"/>
              </a:rPr>
              <a:t> </a:t>
            </a:r>
            <a:r>
              <a:rPr sz="2450" spc="140" dirty="0">
                <a:solidFill>
                  <a:srgbClr val="E9D8D3"/>
                </a:solidFill>
                <a:latin typeface="Trebuchet MS"/>
                <a:cs typeface="Trebuchet MS"/>
              </a:rPr>
              <a:t>24h</a:t>
            </a:r>
            <a:endParaRPr sz="24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000" spc="-150" dirty="0">
                <a:solidFill>
                  <a:srgbClr val="E9D8D3"/>
                </a:solidFill>
                <a:latin typeface="Trebuchet MS"/>
                <a:cs typeface="Trebuchet MS"/>
              </a:rPr>
              <a:t>MANTENIMIENTO</a:t>
            </a:r>
            <a:endParaRPr sz="4800" spc="-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450" spc="114" dirty="0">
                <a:solidFill>
                  <a:srgbClr val="E9D8D3"/>
                </a:solidFill>
                <a:latin typeface="Trebuchet MS"/>
                <a:cs typeface="Trebuchet MS"/>
              </a:rPr>
              <a:t>A</a:t>
            </a:r>
            <a:r>
              <a:rPr sz="2450" spc="-105" dirty="0">
                <a:solidFill>
                  <a:srgbClr val="E9D8D3"/>
                </a:solidFill>
                <a:latin typeface="Trebuchet MS"/>
                <a:cs typeface="Trebuchet MS"/>
              </a:rPr>
              <a:t> </a:t>
            </a:r>
            <a:r>
              <a:rPr sz="2450" spc="65" dirty="0">
                <a:solidFill>
                  <a:srgbClr val="E9D8D3"/>
                </a:solidFill>
                <a:latin typeface="Trebuchet MS"/>
                <a:cs typeface="Trebuchet MS"/>
              </a:rPr>
              <a:t>cada</a:t>
            </a:r>
            <a:r>
              <a:rPr sz="2450" spc="-105" dirty="0">
                <a:solidFill>
                  <a:srgbClr val="E9D8D3"/>
                </a:solidFill>
                <a:latin typeface="Trebuchet MS"/>
                <a:cs typeface="Trebuchet MS"/>
              </a:rPr>
              <a:t> </a:t>
            </a:r>
            <a:r>
              <a:rPr sz="2450" spc="20" dirty="0">
                <a:solidFill>
                  <a:srgbClr val="E9D8D3"/>
                </a:solidFill>
                <a:latin typeface="Trebuchet MS"/>
                <a:cs typeface="Trebuchet MS"/>
              </a:rPr>
              <a:t>actualización</a:t>
            </a:r>
            <a:r>
              <a:rPr sz="2450" spc="-100" dirty="0">
                <a:solidFill>
                  <a:srgbClr val="E9D8D3"/>
                </a:solidFill>
                <a:latin typeface="Trebuchet MS"/>
                <a:cs typeface="Trebuchet MS"/>
              </a:rPr>
              <a:t> </a:t>
            </a:r>
            <a:r>
              <a:rPr sz="2450" spc="175" dirty="0">
                <a:solidFill>
                  <a:srgbClr val="E9D8D3"/>
                </a:solidFill>
                <a:latin typeface="Trebuchet MS"/>
                <a:cs typeface="Trebuchet MS"/>
              </a:rPr>
              <a:t>o</a:t>
            </a:r>
            <a:r>
              <a:rPr sz="2450" spc="-105" dirty="0">
                <a:solidFill>
                  <a:srgbClr val="E9D8D3"/>
                </a:solidFill>
                <a:latin typeface="Trebuchet MS"/>
                <a:cs typeface="Trebuchet MS"/>
              </a:rPr>
              <a:t> </a:t>
            </a:r>
            <a:r>
              <a:rPr sz="2450" spc="114" dirty="0">
                <a:solidFill>
                  <a:srgbClr val="E9D8D3"/>
                </a:solidFill>
                <a:latin typeface="Trebuchet MS"/>
                <a:cs typeface="Trebuchet MS"/>
              </a:rPr>
              <a:t>nuevas</a:t>
            </a:r>
            <a:endParaRPr sz="24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50" spc="65" dirty="0">
                <a:solidFill>
                  <a:srgbClr val="E9D8D3"/>
                </a:solidFill>
                <a:latin typeface="Trebuchet MS"/>
                <a:cs typeface="Trebuchet MS"/>
              </a:rPr>
              <a:t>configuraciónes</a:t>
            </a:r>
            <a:endParaRPr sz="24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46996" y="3428212"/>
            <a:ext cx="361950" cy="4579620"/>
          </a:xfrm>
          <a:custGeom>
            <a:avLst/>
            <a:gdLst/>
            <a:ahLst/>
            <a:cxnLst/>
            <a:rect l="l" t="t" r="r" b="b"/>
            <a:pathLst>
              <a:path w="361950" h="4579620">
                <a:moveTo>
                  <a:pt x="333375" y="2208707"/>
                </a:moveTo>
                <a:lnTo>
                  <a:pt x="327418" y="2164397"/>
                </a:lnTo>
                <a:lnTo>
                  <a:pt x="310616" y="2124583"/>
                </a:lnTo>
                <a:lnTo>
                  <a:pt x="284556" y="2090851"/>
                </a:lnTo>
                <a:lnTo>
                  <a:pt x="250825" y="2064778"/>
                </a:lnTo>
                <a:lnTo>
                  <a:pt x="210997" y="2047976"/>
                </a:lnTo>
                <a:lnTo>
                  <a:pt x="166687" y="2042020"/>
                </a:lnTo>
                <a:lnTo>
                  <a:pt x="122377" y="2047976"/>
                </a:lnTo>
                <a:lnTo>
                  <a:pt x="82562" y="2064778"/>
                </a:lnTo>
                <a:lnTo>
                  <a:pt x="48818" y="2090851"/>
                </a:lnTo>
                <a:lnTo>
                  <a:pt x="22758" y="2124583"/>
                </a:lnTo>
                <a:lnTo>
                  <a:pt x="5956" y="2164397"/>
                </a:lnTo>
                <a:lnTo>
                  <a:pt x="0" y="2208707"/>
                </a:lnTo>
                <a:lnTo>
                  <a:pt x="5956" y="2253030"/>
                </a:lnTo>
                <a:lnTo>
                  <a:pt x="22758" y="2292845"/>
                </a:lnTo>
                <a:lnTo>
                  <a:pt x="48818" y="2326576"/>
                </a:lnTo>
                <a:lnTo>
                  <a:pt x="82562" y="2352637"/>
                </a:lnTo>
                <a:lnTo>
                  <a:pt x="122377" y="2369451"/>
                </a:lnTo>
                <a:lnTo>
                  <a:pt x="166687" y="2375395"/>
                </a:lnTo>
                <a:lnTo>
                  <a:pt x="210997" y="2369451"/>
                </a:lnTo>
                <a:lnTo>
                  <a:pt x="250825" y="2352637"/>
                </a:lnTo>
                <a:lnTo>
                  <a:pt x="284556" y="2326576"/>
                </a:lnTo>
                <a:lnTo>
                  <a:pt x="310616" y="2292845"/>
                </a:lnTo>
                <a:lnTo>
                  <a:pt x="327418" y="2253030"/>
                </a:lnTo>
                <a:lnTo>
                  <a:pt x="333375" y="2208707"/>
                </a:lnTo>
                <a:close/>
              </a:path>
              <a:path w="361950" h="4579620">
                <a:moveTo>
                  <a:pt x="333375" y="166687"/>
                </a:moveTo>
                <a:lnTo>
                  <a:pt x="327418" y="122364"/>
                </a:lnTo>
                <a:lnTo>
                  <a:pt x="310616" y="82550"/>
                </a:lnTo>
                <a:lnTo>
                  <a:pt x="284556" y="48818"/>
                </a:lnTo>
                <a:lnTo>
                  <a:pt x="250825" y="22745"/>
                </a:lnTo>
                <a:lnTo>
                  <a:pt x="210997" y="5943"/>
                </a:lnTo>
                <a:lnTo>
                  <a:pt x="166687" y="0"/>
                </a:lnTo>
                <a:lnTo>
                  <a:pt x="122377" y="5943"/>
                </a:lnTo>
                <a:lnTo>
                  <a:pt x="82562" y="22745"/>
                </a:lnTo>
                <a:lnTo>
                  <a:pt x="48818" y="48818"/>
                </a:lnTo>
                <a:lnTo>
                  <a:pt x="22758" y="82550"/>
                </a:lnTo>
                <a:lnTo>
                  <a:pt x="5956" y="122364"/>
                </a:lnTo>
                <a:lnTo>
                  <a:pt x="0" y="166687"/>
                </a:lnTo>
                <a:lnTo>
                  <a:pt x="5956" y="210997"/>
                </a:lnTo>
                <a:lnTo>
                  <a:pt x="22758" y="250812"/>
                </a:lnTo>
                <a:lnTo>
                  <a:pt x="48818" y="284543"/>
                </a:lnTo>
                <a:lnTo>
                  <a:pt x="82562" y="310616"/>
                </a:lnTo>
                <a:lnTo>
                  <a:pt x="122377" y="327418"/>
                </a:lnTo>
                <a:lnTo>
                  <a:pt x="166687" y="333375"/>
                </a:lnTo>
                <a:lnTo>
                  <a:pt x="210997" y="327418"/>
                </a:lnTo>
                <a:lnTo>
                  <a:pt x="250825" y="310616"/>
                </a:lnTo>
                <a:lnTo>
                  <a:pt x="284556" y="284543"/>
                </a:lnTo>
                <a:lnTo>
                  <a:pt x="310616" y="250812"/>
                </a:lnTo>
                <a:lnTo>
                  <a:pt x="327418" y="210997"/>
                </a:lnTo>
                <a:lnTo>
                  <a:pt x="333375" y="166687"/>
                </a:lnTo>
                <a:close/>
              </a:path>
              <a:path w="361950" h="4579620">
                <a:moveTo>
                  <a:pt x="361950" y="4412589"/>
                </a:moveTo>
                <a:lnTo>
                  <a:pt x="355993" y="4368279"/>
                </a:lnTo>
                <a:lnTo>
                  <a:pt x="339191" y="4328452"/>
                </a:lnTo>
                <a:lnTo>
                  <a:pt x="313131" y="4294721"/>
                </a:lnTo>
                <a:lnTo>
                  <a:pt x="279400" y="4268660"/>
                </a:lnTo>
                <a:lnTo>
                  <a:pt x="239572" y="4251858"/>
                </a:lnTo>
                <a:lnTo>
                  <a:pt x="195262" y="4245902"/>
                </a:lnTo>
                <a:lnTo>
                  <a:pt x="150952" y="4251858"/>
                </a:lnTo>
                <a:lnTo>
                  <a:pt x="111137" y="4268660"/>
                </a:lnTo>
                <a:lnTo>
                  <a:pt x="77393" y="4294721"/>
                </a:lnTo>
                <a:lnTo>
                  <a:pt x="51333" y="4328452"/>
                </a:lnTo>
                <a:lnTo>
                  <a:pt x="34531" y="4368279"/>
                </a:lnTo>
                <a:lnTo>
                  <a:pt x="28575" y="4412589"/>
                </a:lnTo>
                <a:lnTo>
                  <a:pt x="34531" y="4456900"/>
                </a:lnTo>
                <a:lnTo>
                  <a:pt x="51333" y="4496714"/>
                </a:lnTo>
                <a:lnTo>
                  <a:pt x="77393" y="4530458"/>
                </a:lnTo>
                <a:lnTo>
                  <a:pt x="111137" y="4556518"/>
                </a:lnTo>
                <a:lnTo>
                  <a:pt x="150952" y="4573321"/>
                </a:lnTo>
                <a:lnTo>
                  <a:pt x="195262" y="4579277"/>
                </a:lnTo>
                <a:lnTo>
                  <a:pt x="239572" y="4573321"/>
                </a:lnTo>
                <a:lnTo>
                  <a:pt x="279400" y="4556518"/>
                </a:lnTo>
                <a:lnTo>
                  <a:pt x="313131" y="4530458"/>
                </a:lnTo>
                <a:lnTo>
                  <a:pt x="339191" y="4496714"/>
                </a:lnTo>
                <a:lnTo>
                  <a:pt x="355993" y="4456900"/>
                </a:lnTo>
                <a:lnTo>
                  <a:pt x="361950" y="4412589"/>
                </a:lnTo>
                <a:close/>
              </a:path>
            </a:pathLst>
          </a:custGeom>
          <a:solidFill>
            <a:srgbClr val="E9D8D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4142740" cy="3793490"/>
          </a:xfrm>
          <a:custGeom>
            <a:avLst/>
            <a:gdLst/>
            <a:ahLst/>
            <a:cxnLst/>
            <a:rect l="l" t="t" r="r" b="b"/>
            <a:pathLst>
              <a:path w="4142740" h="3793490">
                <a:moveTo>
                  <a:pt x="1732817" y="3792895"/>
                </a:moveTo>
                <a:lnTo>
                  <a:pt x="1684239" y="3792415"/>
                </a:lnTo>
                <a:lnTo>
                  <a:pt x="1635895" y="3790981"/>
                </a:lnTo>
                <a:lnTo>
                  <a:pt x="1587794" y="3788603"/>
                </a:lnTo>
                <a:lnTo>
                  <a:pt x="1539944" y="3785289"/>
                </a:lnTo>
                <a:lnTo>
                  <a:pt x="1492356" y="3781048"/>
                </a:lnTo>
                <a:lnTo>
                  <a:pt x="1445037" y="3775890"/>
                </a:lnTo>
                <a:lnTo>
                  <a:pt x="1397998" y="3769822"/>
                </a:lnTo>
                <a:lnTo>
                  <a:pt x="1351246" y="3762855"/>
                </a:lnTo>
                <a:lnTo>
                  <a:pt x="1304791" y="3754997"/>
                </a:lnTo>
                <a:lnTo>
                  <a:pt x="1258641" y="3746258"/>
                </a:lnTo>
                <a:lnTo>
                  <a:pt x="1212807" y="3736645"/>
                </a:lnTo>
                <a:lnTo>
                  <a:pt x="1167297" y="3726169"/>
                </a:lnTo>
                <a:lnTo>
                  <a:pt x="1122119" y="3714838"/>
                </a:lnTo>
                <a:lnTo>
                  <a:pt x="1077283" y="3702661"/>
                </a:lnTo>
                <a:lnTo>
                  <a:pt x="1032798" y="3689648"/>
                </a:lnTo>
                <a:lnTo>
                  <a:pt x="988673" y="3675807"/>
                </a:lnTo>
                <a:lnTo>
                  <a:pt x="944917" y="3661147"/>
                </a:lnTo>
                <a:lnTo>
                  <a:pt x="901538" y="3645677"/>
                </a:lnTo>
                <a:lnTo>
                  <a:pt x="858547" y="3629407"/>
                </a:lnTo>
                <a:lnTo>
                  <a:pt x="815951" y="3612344"/>
                </a:lnTo>
                <a:lnTo>
                  <a:pt x="773760" y="3594499"/>
                </a:lnTo>
                <a:lnTo>
                  <a:pt x="731983" y="3575880"/>
                </a:lnTo>
                <a:lnTo>
                  <a:pt x="690628" y="3556497"/>
                </a:lnTo>
                <a:lnTo>
                  <a:pt x="649706" y="3536357"/>
                </a:lnTo>
                <a:lnTo>
                  <a:pt x="609224" y="3515471"/>
                </a:lnTo>
                <a:lnTo>
                  <a:pt x="569192" y="3493847"/>
                </a:lnTo>
                <a:lnTo>
                  <a:pt x="529619" y="3471495"/>
                </a:lnTo>
                <a:lnTo>
                  <a:pt x="490514" y="3448422"/>
                </a:lnTo>
                <a:lnTo>
                  <a:pt x="451886" y="3424639"/>
                </a:lnTo>
                <a:lnTo>
                  <a:pt x="413743" y="3400154"/>
                </a:lnTo>
                <a:lnTo>
                  <a:pt x="376096" y="3374976"/>
                </a:lnTo>
                <a:lnTo>
                  <a:pt x="338952" y="3349114"/>
                </a:lnTo>
                <a:lnTo>
                  <a:pt x="302321" y="3322578"/>
                </a:lnTo>
                <a:lnTo>
                  <a:pt x="266211" y="3295376"/>
                </a:lnTo>
                <a:lnTo>
                  <a:pt x="230633" y="3267517"/>
                </a:lnTo>
                <a:lnTo>
                  <a:pt x="195594" y="3239010"/>
                </a:lnTo>
                <a:lnTo>
                  <a:pt x="161105" y="3209864"/>
                </a:lnTo>
                <a:lnTo>
                  <a:pt x="127172" y="3180089"/>
                </a:lnTo>
                <a:lnTo>
                  <a:pt x="93807" y="3149693"/>
                </a:lnTo>
                <a:lnTo>
                  <a:pt x="61018" y="3118684"/>
                </a:lnTo>
                <a:lnTo>
                  <a:pt x="28813" y="3087074"/>
                </a:lnTo>
                <a:lnTo>
                  <a:pt x="0" y="3057719"/>
                </a:lnTo>
                <a:lnTo>
                  <a:pt x="0" y="0"/>
                </a:lnTo>
                <a:lnTo>
                  <a:pt x="3706376" y="0"/>
                </a:lnTo>
                <a:lnTo>
                  <a:pt x="3724722" y="26349"/>
                </a:lnTo>
                <a:lnTo>
                  <a:pt x="3749900" y="63997"/>
                </a:lnTo>
                <a:lnTo>
                  <a:pt x="3774385" y="102139"/>
                </a:lnTo>
                <a:lnTo>
                  <a:pt x="3798169" y="140768"/>
                </a:lnTo>
                <a:lnTo>
                  <a:pt x="3821241" y="179873"/>
                </a:lnTo>
                <a:lnTo>
                  <a:pt x="3843594" y="219446"/>
                </a:lnTo>
                <a:lnTo>
                  <a:pt x="3865218" y="259478"/>
                </a:lnTo>
                <a:lnTo>
                  <a:pt x="3886104" y="299959"/>
                </a:lnTo>
                <a:lnTo>
                  <a:pt x="3906243" y="340882"/>
                </a:lnTo>
                <a:lnTo>
                  <a:pt x="3925627" y="382236"/>
                </a:lnTo>
                <a:lnTo>
                  <a:pt x="3944246" y="424013"/>
                </a:lnTo>
                <a:lnTo>
                  <a:pt x="3962091" y="466204"/>
                </a:lnTo>
                <a:lnTo>
                  <a:pt x="3979153" y="508800"/>
                </a:lnTo>
                <a:lnTo>
                  <a:pt x="3995424" y="551792"/>
                </a:lnTo>
                <a:lnTo>
                  <a:pt x="4010893" y="595170"/>
                </a:lnTo>
                <a:lnTo>
                  <a:pt x="4025553" y="638926"/>
                </a:lnTo>
                <a:lnTo>
                  <a:pt x="4039394" y="683052"/>
                </a:lnTo>
                <a:lnTo>
                  <a:pt x="4052408" y="727537"/>
                </a:lnTo>
                <a:lnTo>
                  <a:pt x="4064585" y="772372"/>
                </a:lnTo>
                <a:lnTo>
                  <a:pt x="4075915" y="817550"/>
                </a:lnTo>
                <a:lnTo>
                  <a:pt x="4086392" y="863061"/>
                </a:lnTo>
                <a:lnTo>
                  <a:pt x="4096004" y="908895"/>
                </a:lnTo>
                <a:lnTo>
                  <a:pt x="4104744" y="955044"/>
                </a:lnTo>
                <a:lnTo>
                  <a:pt x="4112602" y="1001499"/>
                </a:lnTo>
                <a:lnTo>
                  <a:pt x="4119569" y="1048251"/>
                </a:lnTo>
                <a:lnTo>
                  <a:pt x="4125636" y="1095291"/>
                </a:lnTo>
                <a:lnTo>
                  <a:pt x="4130795" y="1142609"/>
                </a:lnTo>
                <a:lnTo>
                  <a:pt x="4135035" y="1190198"/>
                </a:lnTo>
                <a:lnTo>
                  <a:pt x="4138350" y="1238047"/>
                </a:lnTo>
                <a:lnTo>
                  <a:pt x="4140728" y="1286148"/>
                </a:lnTo>
                <a:lnTo>
                  <a:pt x="4142162" y="1334492"/>
                </a:lnTo>
                <a:lnTo>
                  <a:pt x="4142641" y="1383070"/>
                </a:lnTo>
                <a:lnTo>
                  <a:pt x="4142162" y="1431648"/>
                </a:lnTo>
                <a:lnTo>
                  <a:pt x="4140728" y="1479992"/>
                </a:lnTo>
                <a:lnTo>
                  <a:pt x="4138350" y="1528093"/>
                </a:lnTo>
                <a:lnTo>
                  <a:pt x="4135035" y="1575943"/>
                </a:lnTo>
                <a:lnTo>
                  <a:pt x="4130795" y="1623531"/>
                </a:lnTo>
                <a:lnTo>
                  <a:pt x="4125636" y="1670850"/>
                </a:lnTo>
                <a:lnTo>
                  <a:pt x="4119569" y="1717889"/>
                </a:lnTo>
                <a:lnTo>
                  <a:pt x="4112602" y="1764641"/>
                </a:lnTo>
                <a:lnTo>
                  <a:pt x="4104744" y="1811096"/>
                </a:lnTo>
                <a:lnTo>
                  <a:pt x="4096004" y="1857246"/>
                </a:lnTo>
                <a:lnTo>
                  <a:pt x="4086392" y="1903080"/>
                </a:lnTo>
                <a:lnTo>
                  <a:pt x="4075915" y="1948590"/>
                </a:lnTo>
                <a:lnTo>
                  <a:pt x="4064585" y="1993768"/>
                </a:lnTo>
                <a:lnTo>
                  <a:pt x="4052408" y="2038604"/>
                </a:lnTo>
                <a:lnTo>
                  <a:pt x="4039394" y="2083089"/>
                </a:lnTo>
                <a:lnTo>
                  <a:pt x="4025553" y="2127214"/>
                </a:lnTo>
                <a:lnTo>
                  <a:pt x="4010893" y="2170970"/>
                </a:lnTo>
                <a:lnTo>
                  <a:pt x="3995424" y="2214349"/>
                </a:lnTo>
                <a:lnTo>
                  <a:pt x="3979153" y="2257340"/>
                </a:lnTo>
                <a:lnTo>
                  <a:pt x="3962091" y="2299936"/>
                </a:lnTo>
                <a:lnTo>
                  <a:pt x="3944246" y="2342127"/>
                </a:lnTo>
                <a:lnTo>
                  <a:pt x="3925627" y="2383904"/>
                </a:lnTo>
                <a:lnTo>
                  <a:pt x="3906243" y="2425259"/>
                </a:lnTo>
                <a:lnTo>
                  <a:pt x="3886104" y="2466181"/>
                </a:lnTo>
                <a:lnTo>
                  <a:pt x="3865218" y="2506663"/>
                </a:lnTo>
                <a:lnTo>
                  <a:pt x="3843594" y="2546694"/>
                </a:lnTo>
                <a:lnTo>
                  <a:pt x="3821241" y="2586267"/>
                </a:lnTo>
                <a:lnTo>
                  <a:pt x="3798169" y="2625373"/>
                </a:lnTo>
                <a:lnTo>
                  <a:pt x="3774385" y="2664001"/>
                </a:lnTo>
                <a:lnTo>
                  <a:pt x="3749900" y="2702144"/>
                </a:lnTo>
                <a:lnTo>
                  <a:pt x="3724722" y="2739791"/>
                </a:lnTo>
                <a:lnTo>
                  <a:pt x="3698861" y="2776935"/>
                </a:lnTo>
                <a:lnTo>
                  <a:pt x="3672324" y="2813566"/>
                </a:lnTo>
                <a:lnTo>
                  <a:pt x="3645122" y="2849675"/>
                </a:lnTo>
                <a:lnTo>
                  <a:pt x="3617263" y="2885254"/>
                </a:lnTo>
                <a:lnTo>
                  <a:pt x="3588756" y="2920293"/>
                </a:lnTo>
                <a:lnTo>
                  <a:pt x="3559611" y="2954782"/>
                </a:lnTo>
                <a:lnTo>
                  <a:pt x="3529835" y="2988714"/>
                </a:lnTo>
                <a:lnTo>
                  <a:pt x="3499439" y="3022080"/>
                </a:lnTo>
                <a:lnTo>
                  <a:pt x="3468431" y="3054869"/>
                </a:lnTo>
                <a:lnTo>
                  <a:pt x="3436820" y="3087074"/>
                </a:lnTo>
                <a:lnTo>
                  <a:pt x="3404616" y="3118684"/>
                </a:lnTo>
                <a:lnTo>
                  <a:pt x="3371826" y="3149693"/>
                </a:lnTo>
                <a:lnTo>
                  <a:pt x="3338461" y="3180089"/>
                </a:lnTo>
                <a:lnTo>
                  <a:pt x="3304529" y="3209864"/>
                </a:lnTo>
                <a:lnTo>
                  <a:pt x="3270039" y="3239010"/>
                </a:lnTo>
                <a:lnTo>
                  <a:pt x="3235000" y="3267517"/>
                </a:lnTo>
                <a:lnTo>
                  <a:pt x="3199422" y="3295376"/>
                </a:lnTo>
                <a:lnTo>
                  <a:pt x="3163313" y="3322578"/>
                </a:lnTo>
                <a:lnTo>
                  <a:pt x="3126682" y="3349114"/>
                </a:lnTo>
                <a:lnTo>
                  <a:pt x="3089538" y="3374976"/>
                </a:lnTo>
                <a:lnTo>
                  <a:pt x="3051890" y="3400154"/>
                </a:lnTo>
                <a:lnTo>
                  <a:pt x="3013747" y="3424639"/>
                </a:lnTo>
                <a:lnTo>
                  <a:pt x="2975119" y="3448422"/>
                </a:lnTo>
                <a:lnTo>
                  <a:pt x="2936014" y="3471495"/>
                </a:lnTo>
                <a:lnTo>
                  <a:pt x="2896441" y="3493847"/>
                </a:lnTo>
                <a:lnTo>
                  <a:pt x="2856409" y="3515471"/>
                </a:lnTo>
                <a:lnTo>
                  <a:pt x="2815928" y="3536357"/>
                </a:lnTo>
                <a:lnTo>
                  <a:pt x="2775005" y="3556497"/>
                </a:lnTo>
                <a:lnTo>
                  <a:pt x="2733651" y="3575880"/>
                </a:lnTo>
                <a:lnTo>
                  <a:pt x="2691874" y="3594499"/>
                </a:lnTo>
                <a:lnTo>
                  <a:pt x="2649683" y="3612344"/>
                </a:lnTo>
                <a:lnTo>
                  <a:pt x="2607087" y="3629407"/>
                </a:lnTo>
                <a:lnTo>
                  <a:pt x="2564095" y="3645677"/>
                </a:lnTo>
                <a:lnTo>
                  <a:pt x="2520717" y="3661147"/>
                </a:lnTo>
                <a:lnTo>
                  <a:pt x="2476960" y="3675807"/>
                </a:lnTo>
                <a:lnTo>
                  <a:pt x="2432835" y="3689648"/>
                </a:lnTo>
                <a:lnTo>
                  <a:pt x="2388350" y="3702661"/>
                </a:lnTo>
                <a:lnTo>
                  <a:pt x="2343515" y="3714838"/>
                </a:lnTo>
                <a:lnTo>
                  <a:pt x="2298337" y="3726169"/>
                </a:lnTo>
                <a:lnTo>
                  <a:pt x="2252826" y="3736645"/>
                </a:lnTo>
                <a:lnTo>
                  <a:pt x="2206992" y="3746258"/>
                </a:lnTo>
                <a:lnTo>
                  <a:pt x="2160843" y="3754997"/>
                </a:lnTo>
                <a:lnTo>
                  <a:pt x="2114388" y="3762855"/>
                </a:lnTo>
                <a:lnTo>
                  <a:pt x="2067636" y="3769822"/>
                </a:lnTo>
                <a:lnTo>
                  <a:pt x="2020596" y="3775890"/>
                </a:lnTo>
                <a:lnTo>
                  <a:pt x="1973278" y="3781048"/>
                </a:lnTo>
                <a:lnTo>
                  <a:pt x="1925689" y="3785289"/>
                </a:lnTo>
                <a:lnTo>
                  <a:pt x="1877840" y="3788603"/>
                </a:lnTo>
                <a:lnTo>
                  <a:pt x="1829739" y="3790981"/>
                </a:lnTo>
                <a:lnTo>
                  <a:pt x="1781395" y="3792415"/>
                </a:lnTo>
                <a:lnTo>
                  <a:pt x="1732817" y="3792895"/>
                </a:lnTo>
                <a:close/>
              </a:path>
            </a:pathLst>
          </a:custGeom>
          <a:solidFill>
            <a:srgbClr val="2D2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7661" y="2434781"/>
            <a:ext cx="10615777" cy="19352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7661" y="5892934"/>
            <a:ext cx="10615777" cy="14591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42740" cy="3793490"/>
          </a:xfrm>
          <a:custGeom>
            <a:avLst/>
            <a:gdLst/>
            <a:ahLst/>
            <a:cxnLst/>
            <a:rect l="l" t="t" r="r" b="b"/>
            <a:pathLst>
              <a:path w="4142740" h="3793490">
                <a:moveTo>
                  <a:pt x="1732817" y="3792895"/>
                </a:moveTo>
                <a:lnTo>
                  <a:pt x="1684239" y="3792416"/>
                </a:lnTo>
                <a:lnTo>
                  <a:pt x="1635895" y="3790982"/>
                </a:lnTo>
                <a:lnTo>
                  <a:pt x="1587794" y="3788604"/>
                </a:lnTo>
                <a:lnTo>
                  <a:pt x="1539944" y="3785289"/>
                </a:lnTo>
                <a:lnTo>
                  <a:pt x="1492356" y="3781049"/>
                </a:lnTo>
                <a:lnTo>
                  <a:pt x="1445037" y="3775890"/>
                </a:lnTo>
                <a:lnTo>
                  <a:pt x="1397998" y="3769823"/>
                </a:lnTo>
                <a:lnTo>
                  <a:pt x="1351246" y="3762856"/>
                </a:lnTo>
                <a:lnTo>
                  <a:pt x="1304791" y="3754998"/>
                </a:lnTo>
                <a:lnTo>
                  <a:pt x="1258641" y="3746258"/>
                </a:lnTo>
                <a:lnTo>
                  <a:pt x="1212807" y="3736646"/>
                </a:lnTo>
                <a:lnTo>
                  <a:pt x="1167297" y="3726169"/>
                </a:lnTo>
                <a:lnTo>
                  <a:pt x="1122119" y="3714839"/>
                </a:lnTo>
                <a:lnTo>
                  <a:pt x="1077283" y="3702662"/>
                </a:lnTo>
                <a:lnTo>
                  <a:pt x="1032798" y="3689648"/>
                </a:lnTo>
                <a:lnTo>
                  <a:pt x="988673" y="3675807"/>
                </a:lnTo>
                <a:lnTo>
                  <a:pt x="944917" y="3661147"/>
                </a:lnTo>
                <a:lnTo>
                  <a:pt x="901538" y="3645678"/>
                </a:lnTo>
                <a:lnTo>
                  <a:pt x="858547" y="3629407"/>
                </a:lnTo>
                <a:lnTo>
                  <a:pt x="815951" y="3612345"/>
                </a:lnTo>
                <a:lnTo>
                  <a:pt x="773760" y="3594500"/>
                </a:lnTo>
                <a:lnTo>
                  <a:pt x="731983" y="3575881"/>
                </a:lnTo>
                <a:lnTo>
                  <a:pt x="690628" y="3556497"/>
                </a:lnTo>
                <a:lnTo>
                  <a:pt x="649706" y="3536358"/>
                </a:lnTo>
                <a:lnTo>
                  <a:pt x="609224" y="3515472"/>
                </a:lnTo>
                <a:lnTo>
                  <a:pt x="569192" y="3493848"/>
                </a:lnTo>
                <a:lnTo>
                  <a:pt x="529619" y="3471495"/>
                </a:lnTo>
                <a:lnTo>
                  <a:pt x="490514" y="3448423"/>
                </a:lnTo>
                <a:lnTo>
                  <a:pt x="451886" y="3424639"/>
                </a:lnTo>
                <a:lnTo>
                  <a:pt x="413743" y="3400154"/>
                </a:lnTo>
                <a:lnTo>
                  <a:pt x="376096" y="3374976"/>
                </a:lnTo>
                <a:lnTo>
                  <a:pt x="338952" y="3349115"/>
                </a:lnTo>
                <a:lnTo>
                  <a:pt x="302321" y="3322578"/>
                </a:lnTo>
                <a:lnTo>
                  <a:pt x="266211" y="3295376"/>
                </a:lnTo>
                <a:lnTo>
                  <a:pt x="230633" y="3267517"/>
                </a:lnTo>
                <a:lnTo>
                  <a:pt x="195594" y="3239010"/>
                </a:lnTo>
                <a:lnTo>
                  <a:pt x="161105" y="3209865"/>
                </a:lnTo>
                <a:lnTo>
                  <a:pt x="127172" y="3180089"/>
                </a:lnTo>
                <a:lnTo>
                  <a:pt x="93807" y="3149693"/>
                </a:lnTo>
                <a:lnTo>
                  <a:pt x="61018" y="3118685"/>
                </a:lnTo>
                <a:lnTo>
                  <a:pt x="28813" y="3087074"/>
                </a:lnTo>
                <a:lnTo>
                  <a:pt x="0" y="3057719"/>
                </a:lnTo>
                <a:lnTo>
                  <a:pt x="0" y="0"/>
                </a:lnTo>
                <a:lnTo>
                  <a:pt x="3706376" y="0"/>
                </a:lnTo>
                <a:lnTo>
                  <a:pt x="3724722" y="26350"/>
                </a:lnTo>
                <a:lnTo>
                  <a:pt x="3749900" y="63997"/>
                </a:lnTo>
                <a:lnTo>
                  <a:pt x="3774385" y="102140"/>
                </a:lnTo>
                <a:lnTo>
                  <a:pt x="3798169" y="140768"/>
                </a:lnTo>
                <a:lnTo>
                  <a:pt x="3821241" y="179873"/>
                </a:lnTo>
                <a:lnTo>
                  <a:pt x="3843594" y="219446"/>
                </a:lnTo>
                <a:lnTo>
                  <a:pt x="3865218" y="259478"/>
                </a:lnTo>
                <a:lnTo>
                  <a:pt x="3886104" y="299960"/>
                </a:lnTo>
                <a:lnTo>
                  <a:pt x="3906243" y="340882"/>
                </a:lnTo>
                <a:lnTo>
                  <a:pt x="3925627" y="382237"/>
                </a:lnTo>
                <a:lnTo>
                  <a:pt x="3944246" y="424014"/>
                </a:lnTo>
                <a:lnTo>
                  <a:pt x="3962091" y="466205"/>
                </a:lnTo>
                <a:lnTo>
                  <a:pt x="3979153" y="508801"/>
                </a:lnTo>
                <a:lnTo>
                  <a:pt x="3995424" y="551792"/>
                </a:lnTo>
                <a:lnTo>
                  <a:pt x="4010893" y="595171"/>
                </a:lnTo>
                <a:lnTo>
                  <a:pt x="4025553" y="638927"/>
                </a:lnTo>
                <a:lnTo>
                  <a:pt x="4039394" y="683052"/>
                </a:lnTo>
                <a:lnTo>
                  <a:pt x="4052408" y="727537"/>
                </a:lnTo>
                <a:lnTo>
                  <a:pt x="4064585" y="772373"/>
                </a:lnTo>
                <a:lnTo>
                  <a:pt x="4075915" y="817551"/>
                </a:lnTo>
                <a:lnTo>
                  <a:pt x="4086392" y="863061"/>
                </a:lnTo>
                <a:lnTo>
                  <a:pt x="4096004" y="908895"/>
                </a:lnTo>
                <a:lnTo>
                  <a:pt x="4104744" y="955045"/>
                </a:lnTo>
                <a:lnTo>
                  <a:pt x="4112602" y="1001500"/>
                </a:lnTo>
                <a:lnTo>
                  <a:pt x="4119569" y="1048252"/>
                </a:lnTo>
                <a:lnTo>
                  <a:pt x="4125636" y="1095291"/>
                </a:lnTo>
                <a:lnTo>
                  <a:pt x="4130795" y="1142610"/>
                </a:lnTo>
                <a:lnTo>
                  <a:pt x="4135035" y="1190198"/>
                </a:lnTo>
                <a:lnTo>
                  <a:pt x="4138350" y="1238048"/>
                </a:lnTo>
                <a:lnTo>
                  <a:pt x="4140728" y="1286149"/>
                </a:lnTo>
                <a:lnTo>
                  <a:pt x="4142162" y="1334493"/>
                </a:lnTo>
                <a:lnTo>
                  <a:pt x="4142641" y="1383071"/>
                </a:lnTo>
                <a:lnTo>
                  <a:pt x="4142162" y="1431649"/>
                </a:lnTo>
                <a:lnTo>
                  <a:pt x="4140728" y="1479993"/>
                </a:lnTo>
                <a:lnTo>
                  <a:pt x="4138350" y="1528094"/>
                </a:lnTo>
                <a:lnTo>
                  <a:pt x="4135035" y="1575943"/>
                </a:lnTo>
                <a:lnTo>
                  <a:pt x="4130795" y="1623532"/>
                </a:lnTo>
                <a:lnTo>
                  <a:pt x="4125636" y="1670850"/>
                </a:lnTo>
                <a:lnTo>
                  <a:pt x="4119569" y="1717890"/>
                </a:lnTo>
                <a:lnTo>
                  <a:pt x="4112602" y="1764642"/>
                </a:lnTo>
                <a:lnTo>
                  <a:pt x="4104744" y="1811097"/>
                </a:lnTo>
                <a:lnTo>
                  <a:pt x="4096004" y="1857246"/>
                </a:lnTo>
                <a:lnTo>
                  <a:pt x="4086392" y="1903080"/>
                </a:lnTo>
                <a:lnTo>
                  <a:pt x="4075915" y="1948591"/>
                </a:lnTo>
                <a:lnTo>
                  <a:pt x="4064585" y="1993769"/>
                </a:lnTo>
                <a:lnTo>
                  <a:pt x="4052408" y="2038604"/>
                </a:lnTo>
                <a:lnTo>
                  <a:pt x="4039394" y="2083089"/>
                </a:lnTo>
                <a:lnTo>
                  <a:pt x="4025553" y="2127214"/>
                </a:lnTo>
                <a:lnTo>
                  <a:pt x="4010893" y="2170971"/>
                </a:lnTo>
                <a:lnTo>
                  <a:pt x="3995424" y="2214349"/>
                </a:lnTo>
                <a:lnTo>
                  <a:pt x="3979153" y="2257341"/>
                </a:lnTo>
                <a:lnTo>
                  <a:pt x="3962091" y="2299937"/>
                </a:lnTo>
                <a:lnTo>
                  <a:pt x="3944246" y="2342128"/>
                </a:lnTo>
                <a:lnTo>
                  <a:pt x="3925627" y="2383905"/>
                </a:lnTo>
                <a:lnTo>
                  <a:pt x="3906243" y="2425259"/>
                </a:lnTo>
                <a:lnTo>
                  <a:pt x="3886104" y="2466181"/>
                </a:lnTo>
                <a:lnTo>
                  <a:pt x="3865218" y="2506663"/>
                </a:lnTo>
                <a:lnTo>
                  <a:pt x="3843594" y="2546695"/>
                </a:lnTo>
                <a:lnTo>
                  <a:pt x="3821241" y="2586268"/>
                </a:lnTo>
                <a:lnTo>
                  <a:pt x="3798169" y="2625373"/>
                </a:lnTo>
                <a:lnTo>
                  <a:pt x="3774385" y="2664001"/>
                </a:lnTo>
                <a:lnTo>
                  <a:pt x="3749900" y="2702144"/>
                </a:lnTo>
                <a:lnTo>
                  <a:pt x="3724722" y="2739792"/>
                </a:lnTo>
                <a:lnTo>
                  <a:pt x="3698861" y="2776936"/>
                </a:lnTo>
                <a:lnTo>
                  <a:pt x="3672324" y="2813567"/>
                </a:lnTo>
                <a:lnTo>
                  <a:pt x="3645122" y="2849676"/>
                </a:lnTo>
                <a:lnTo>
                  <a:pt x="3617263" y="2885254"/>
                </a:lnTo>
                <a:lnTo>
                  <a:pt x="3588756" y="2920293"/>
                </a:lnTo>
                <a:lnTo>
                  <a:pt x="3559611" y="2954783"/>
                </a:lnTo>
                <a:lnTo>
                  <a:pt x="3529835" y="2988715"/>
                </a:lnTo>
                <a:lnTo>
                  <a:pt x="3499439" y="3022080"/>
                </a:lnTo>
                <a:lnTo>
                  <a:pt x="3468431" y="3054870"/>
                </a:lnTo>
                <a:lnTo>
                  <a:pt x="3436820" y="3087074"/>
                </a:lnTo>
                <a:lnTo>
                  <a:pt x="3404616" y="3118685"/>
                </a:lnTo>
                <a:lnTo>
                  <a:pt x="3371826" y="3149693"/>
                </a:lnTo>
                <a:lnTo>
                  <a:pt x="3338461" y="3180089"/>
                </a:lnTo>
                <a:lnTo>
                  <a:pt x="3304529" y="3209865"/>
                </a:lnTo>
                <a:lnTo>
                  <a:pt x="3270039" y="3239010"/>
                </a:lnTo>
                <a:lnTo>
                  <a:pt x="3235000" y="3267517"/>
                </a:lnTo>
                <a:lnTo>
                  <a:pt x="3199422" y="3295376"/>
                </a:lnTo>
                <a:lnTo>
                  <a:pt x="3163313" y="3322578"/>
                </a:lnTo>
                <a:lnTo>
                  <a:pt x="3126682" y="3349115"/>
                </a:lnTo>
                <a:lnTo>
                  <a:pt x="3089538" y="3374976"/>
                </a:lnTo>
                <a:lnTo>
                  <a:pt x="3051890" y="3400154"/>
                </a:lnTo>
                <a:lnTo>
                  <a:pt x="3013747" y="3424639"/>
                </a:lnTo>
                <a:lnTo>
                  <a:pt x="2975119" y="3448423"/>
                </a:lnTo>
                <a:lnTo>
                  <a:pt x="2936014" y="3471495"/>
                </a:lnTo>
                <a:lnTo>
                  <a:pt x="2896441" y="3493848"/>
                </a:lnTo>
                <a:lnTo>
                  <a:pt x="2856409" y="3515472"/>
                </a:lnTo>
                <a:lnTo>
                  <a:pt x="2815928" y="3536358"/>
                </a:lnTo>
                <a:lnTo>
                  <a:pt x="2775005" y="3556497"/>
                </a:lnTo>
                <a:lnTo>
                  <a:pt x="2733651" y="3575881"/>
                </a:lnTo>
                <a:lnTo>
                  <a:pt x="2691874" y="3594500"/>
                </a:lnTo>
                <a:lnTo>
                  <a:pt x="2649683" y="3612345"/>
                </a:lnTo>
                <a:lnTo>
                  <a:pt x="2607087" y="3629407"/>
                </a:lnTo>
                <a:lnTo>
                  <a:pt x="2564095" y="3645678"/>
                </a:lnTo>
                <a:lnTo>
                  <a:pt x="2520717" y="3661147"/>
                </a:lnTo>
                <a:lnTo>
                  <a:pt x="2476960" y="3675807"/>
                </a:lnTo>
                <a:lnTo>
                  <a:pt x="2432835" y="3689648"/>
                </a:lnTo>
                <a:lnTo>
                  <a:pt x="2388350" y="3702662"/>
                </a:lnTo>
                <a:lnTo>
                  <a:pt x="2343515" y="3714839"/>
                </a:lnTo>
                <a:lnTo>
                  <a:pt x="2298337" y="3726169"/>
                </a:lnTo>
                <a:lnTo>
                  <a:pt x="2252826" y="3736646"/>
                </a:lnTo>
                <a:lnTo>
                  <a:pt x="2206992" y="3746258"/>
                </a:lnTo>
                <a:lnTo>
                  <a:pt x="2160843" y="3754998"/>
                </a:lnTo>
                <a:lnTo>
                  <a:pt x="2114388" y="3762856"/>
                </a:lnTo>
                <a:lnTo>
                  <a:pt x="2067636" y="3769823"/>
                </a:lnTo>
                <a:lnTo>
                  <a:pt x="2020596" y="3775890"/>
                </a:lnTo>
                <a:lnTo>
                  <a:pt x="1973278" y="3781049"/>
                </a:lnTo>
                <a:lnTo>
                  <a:pt x="1925689" y="3785289"/>
                </a:lnTo>
                <a:lnTo>
                  <a:pt x="1877840" y="3788604"/>
                </a:lnTo>
                <a:lnTo>
                  <a:pt x="1829739" y="3790982"/>
                </a:lnTo>
                <a:lnTo>
                  <a:pt x="1781395" y="3792416"/>
                </a:lnTo>
                <a:lnTo>
                  <a:pt x="1732817" y="3792895"/>
                </a:lnTo>
                <a:close/>
              </a:path>
            </a:pathLst>
          </a:custGeom>
          <a:solidFill>
            <a:srgbClr val="2D2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7679" y="1738425"/>
            <a:ext cx="3819524" cy="41147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648229" y="4582591"/>
            <a:ext cx="4115435" cy="4115435"/>
            <a:chOff x="8648229" y="4582591"/>
            <a:chExt cx="4115435" cy="4115435"/>
          </a:xfrm>
        </p:grpSpPr>
        <p:sp>
          <p:nvSpPr>
            <p:cNvPr id="5" name="object 5"/>
            <p:cNvSpPr/>
            <p:nvPr/>
          </p:nvSpPr>
          <p:spPr>
            <a:xfrm>
              <a:off x="8648229" y="4582591"/>
              <a:ext cx="4115435" cy="4115435"/>
            </a:xfrm>
            <a:custGeom>
              <a:avLst/>
              <a:gdLst/>
              <a:ahLst/>
              <a:cxnLst/>
              <a:rect l="l" t="t" r="r" b="b"/>
              <a:pathLst>
                <a:path w="4115434" h="4115434">
                  <a:moveTo>
                    <a:pt x="2057607" y="4115214"/>
                  </a:moveTo>
                  <a:lnTo>
                    <a:pt x="2009040" y="4114652"/>
                  </a:lnTo>
                  <a:lnTo>
                    <a:pt x="1960750" y="4112974"/>
                  </a:lnTo>
                  <a:lnTo>
                    <a:pt x="1912747" y="4110193"/>
                  </a:lnTo>
                  <a:lnTo>
                    <a:pt x="1865044" y="4106321"/>
                  </a:lnTo>
                  <a:lnTo>
                    <a:pt x="1817655" y="4101370"/>
                  </a:lnTo>
                  <a:lnTo>
                    <a:pt x="1770590" y="4095353"/>
                  </a:lnTo>
                  <a:lnTo>
                    <a:pt x="1723863" y="4088282"/>
                  </a:lnTo>
                  <a:lnTo>
                    <a:pt x="1677486" y="4080170"/>
                  </a:lnTo>
                  <a:lnTo>
                    <a:pt x="1631471" y="4071028"/>
                  </a:lnTo>
                  <a:lnTo>
                    <a:pt x="1585831" y="4060869"/>
                  </a:lnTo>
                  <a:lnTo>
                    <a:pt x="1540577" y="4049706"/>
                  </a:lnTo>
                  <a:lnTo>
                    <a:pt x="1495723" y="4037550"/>
                  </a:lnTo>
                  <a:lnTo>
                    <a:pt x="1451280" y="4024415"/>
                  </a:lnTo>
                  <a:lnTo>
                    <a:pt x="1407261" y="4010312"/>
                  </a:lnTo>
                  <a:lnTo>
                    <a:pt x="1363679" y="3995254"/>
                  </a:lnTo>
                  <a:lnTo>
                    <a:pt x="1320545" y="3979253"/>
                  </a:lnTo>
                  <a:lnTo>
                    <a:pt x="1277872" y="3962322"/>
                  </a:lnTo>
                  <a:lnTo>
                    <a:pt x="1235672" y="3944472"/>
                  </a:lnTo>
                  <a:lnTo>
                    <a:pt x="1193959" y="3925717"/>
                  </a:lnTo>
                  <a:lnTo>
                    <a:pt x="1152743" y="3906069"/>
                  </a:lnTo>
                  <a:lnTo>
                    <a:pt x="1112038" y="3885539"/>
                  </a:lnTo>
                  <a:lnTo>
                    <a:pt x="1071855" y="3864141"/>
                  </a:lnTo>
                  <a:lnTo>
                    <a:pt x="1032208" y="3841887"/>
                  </a:lnTo>
                  <a:lnTo>
                    <a:pt x="993108" y="3818788"/>
                  </a:lnTo>
                  <a:lnTo>
                    <a:pt x="954568" y="3794858"/>
                  </a:lnTo>
                  <a:lnTo>
                    <a:pt x="916600" y="3770109"/>
                  </a:lnTo>
                  <a:lnTo>
                    <a:pt x="879217" y="3744553"/>
                  </a:lnTo>
                  <a:lnTo>
                    <a:pt x="842430" y="3718202"/>
                  </a:lnTo>
                  <a:lnTo>
                    <a:pt x="806253" y="3691070"/>
                  </a:lnTo>
                  <a:lnTo>
                    <a:pt x="770697" y="3663167"/>
                  </a:lnTo>
                  <a:lnTo>
                    <a:pt x="735776" y="3634507"/>
                  </a:lnTo>
                  <a:lnTo>
                    <a:pt x="701500" y="3605101"/>
                  </a:lnTo>
                  <a:lnTo>
                    <a:pt x="667884" y="3574963"/>
                  </a:lnTo>
                  <a:lnTo>
                    <a:pt x="634938" y="3544105"/>
                  </a:lnTo>
                  <a:lnTo>
                    <a:pt x="602676" y="3512538"/>
                  </a:lnTo>
                  <a:lnTo>
                    <a:pt x="571109" y="3480276"/>
                  </a:lnTo>
                  <a:lnTo>
                    <a:pt x="540250" y="3447330"/>
                  </a:lnTo>
                  <a:lnTo>
                    <a:pt x="510112" y="3413713"/>
                  </a:lnTo>
                  <a:lnTo>
                    <a:pt x="480707" y="3379438"/>
                  </a:lnTo>
                  <a:lnTo>
                    <a:pt x="452047" y="3344516"/>
                  </a:lnTo>
                  <a:lnTo>
                    <a:pt x="424144" y="3308961"/>
                  </a:lnTo>
                  <a:lnTo>
                    <a:pt x="397011" y="3272784"/>
                  </a:lnTo>
                  <a:lnTo>
                    <a:pt x="370661" y="3235997"/>
                  </a:lnTo>
                  <a:lnTo>
                    <a:pt x="345104" y="3198614"/>
                  </a:lnTo>
                  <a:lnTo>
                    <a:pt x="320355" y="3160646"/>
                  </a:lnTo>
                  <a:lnTo>
                    <a:pt x="296425" y="3122106"/>
                  </a:lnTo>
                  <a:lnTo>
                    <a:pt x="273327" y="3083006"/>
                  </a:lnTo>
                  <a:lnTo>
                    <a:pt x="251072" y="3043359"/>
                  </a:lnTo>
                  <a:lnTo>
                    <a:pt x="229674" y="3003176"/>
                  </a:lnTo>
                  <a:lnTo>
                    <a:pt x="209145" y="2962471"/>
                  </a:lnTo>
                  <a:lnTo>
                    <a:pt x="189497" y="2921255"/>
                  </a:lnTo>
                  <a:lnTo>
                    <a:pt x="170741" y="2879541"/>
                  </a:lnTo>
                  <a:lnTo>
                    <a:pt x="152892" y="2837342"/>
                  </a:lnTo>
                  <a:lnTo>
                    <a:pt x="135961" y="2794669"/>
                  </a:lnTo>
                  <a:lnTo>
                    <a:pt x="119960" y="2751535"/>
                  </a:lnTo>
                  <a:lnTo>
                    <a:pt x="104902" y="2707953"/>
                  </a:lnTo>
                  <a:lnTo>
                    <a:pt x="90799" y="2663934"/>
                  </a:lnTo>
                  <a:lnTo>
                    <a:pt x="77664" y="2619491"/>
                  </a:lnTo>
                  <a:lnTo>
                    <a:pt x="65508" y="2574637"/>
                  </a:lnTo>
                  <a:lnTo>
                    <a:pt x="54345" y="2529383"/>
                  </a:lnTo>
                  <a:lnTo>
                    <a:pt x="44186" y="2483743"/>
                  </a:lnTo>
                  <a:lnTo>
                    <a:pt x="35044" y="2437728"/>
                  </a:lnTo>
                  <a:lnTo>
                    <a:pt x="26931" y="2391351"/>
                  </a:lnTo>
                  <a:lnTo>
                    <a:pt x="19860" y="2344624"/>
                  </a:lnTo>
                  <a:lnTo>
                    <a:pt x="13843" y="2297559"/>
                  </a:lnTo>
                  <a:lnTo>
                    <a:pt x="8892" y="2250170"/>
                  </a:lnTo>
                  <a:lnTo>
                    <a:pt x="5020" y="2202467"/>
                  </a:lnTo>
                  <a:lnTo>
                    <a:pt x="2239" y="2154464"/>
                  </a:lnTo>
                  <a:lnTo>
                    <a:pt x="561" y="2106174"/>
                  </a:lnTo>
                  <a:lnTo>
                    <a:pt x="0" y="2057607"/>
                  </a:lnTo>
                  <a:lnTo>
                    <a:pt x="561" y="2009040"/>
                  </a:lnTo>
                  <a:lnTo>
                    <a:pt x="2239" y="1960750"/>
                  </a:lnTo>
                  <a:lnTo>
                    <a:pt x="5020" y="1912747"/>
                  </a:lnTo>
                  <a:lnTo>
                    <a:pt x="8892" y="1865044"/>
                  </a:lnTo>
                  <a:lnTo>
                    <a:pt x="13843" y="1817655"/>
                  </a:lnTo>
                  <a:lnTo>
                    <a:pt x="19860" y="1770590"/>
                  </a:lnTo>
                  <a:lnTo>
                    <a:pt x="26931" y="1723863"/>
                  </a:lnTo>
                  <a:lnTo>
                    <a:pt x="35044" y="1677486"/>
                  </a:lnTo>
                  <a:lnTo>
                    <a:pt x="44186" y="1631471"/>
                  </a:lnTo>
                  <a:lnTo>
                    <a:pt x="54345" y="1585831"/>
                  </a:lnTo>
                  <a:lnTo>
                    <a:pt x="65508" y="1540577"/>
                  </a:lnTo>
                  <a:lnTo>
                    <a:pt x="77664" y="1495723"/>
                  </a:lnTo>
                  <a:lnTo>
                    <a:pt x="90799" y="1451280"/>
                  </a:lnTo>
                  <a:lnTo>
                    <a:pt x="104902" y="1407261"/>
                  </a:lnTo>
                  <a:lnTo>
                    <a:pt x="119960" y="1363679"/>
                  </a:lnTo>
                  <a:lnTo>
                    <a:pt x="135961" y="1320545"/>
                  </a:lnTo>
                  <a:lnTo>
                    <a:pt x="152892" y="1277872"/>
                  </a:lnTo>
                  <a:lnTo>
                    <a:pt x="170741" y="1235672"/>
                  </a:lnTo>
                  <a:lnTo>
                    <a:pt x="189497" y="1193959"/>
                  </a:lnTo>
                  <a:lnTo>
                    <a:pt x="209145" y="1152743"/>
                  </a:lnTo>
                  <a:lnTo>
                    <a:pt x="229674" y="1112038"/>
                  </a:lnTo>
                  <a:lnTo>
                    <a:pt x="251072" y="1071855"/>
                  </a:lnTo>
                  <a:lnTo>
                    <a:pt x="273327" y="1032208"/>
                  </a:lnTo>
                  <a:lnTo>
                    <a:pt x="296425" y="993108"/>
                  </a:lnTo>
                  <a:lnTo>
                    <a:pt x="320355" y="954568"/>
                  </a:lnTo>
                  <a:lnTo>
                    <a:pt x="345104" y="916600"/>
                  </a:lnTo>
                  <a:lnTo>
                    <a:pt x="370661" y="879217"/>
                  </a:lnTo>
                  <a:lnTo>
                    <a:pt x="397011" y="842430"/>
                  </a:lnTo>
                  <a:lnTo>
                    <a:pt x="424144" y="806253"/>
                  </a:lnTo>
                  <a:lnTo>
                    <a:pt x="452047" y="770697"/>
                  </a:lnTo>
                  <a:lnTo>
                    <a:pt x="480707" y="735776"/>
                  </a:lnTo>
                  <a:lnTo>
                    <a:pt x="510112" y="701500"/>
                  </a:lnTo>
                  <a:lnTo>
                    <a:pt x="540250" y="667884"/>
                  </a:lnTo>
                  <a:lnTo>
                    <a:pt x="571109" y="634938"/>
                  </a:lnTo>
                  <a:lnTo>
                    <a:pt x="602676" y="602676"/>
                  </a:lnTo>
                  <a:lnTo>
                    <a:pt x="634938" y="571109"/>
                  </a:lnTo>
                  <a:lnTo>
                    <a:pt x="667884" y="540250"/>
                  </a:lnTo>
                  <a:lnTo>
                    <a:pt x="701500" y="510112"/>
                  </a:lnTo>
                  <a:lnTo>
                    <a:pt x="735776" y="480707"/>
                  </a:lnTo>
                  <a:lnTo>
                    <a:pt x="770697" y="452047"/>
                  </a:lnTo>
                  <a:lnTo>
                    <a:pt x="806253" y="424144"/>
                  </a:lnTo>
                  <a:lnTo>
                    <a:pt x="842430" y="397011"/>
                  </a:lnTo>
                  <a:lnTo>
                    <a:pt x="879217" y="370661"/>
                  </a:lnTo>
                  <a:lnTo>
                    <a:pt x="916600" y="345104"/>
                  </a:lnTo>
                  <a:lnTo>
                    <a:pt x="954568" y="320355"/>
                  </a:lnTo>
                  <a:lnTo>
                    <a:pt x="993108" y="296425"/>
                  </a:lnTo>
                  <a:lnTo>
                    <a:pt x="1032208" y="273327"/>
                  </a:lnTo>
                  <a:lnTo>
                    <a:pt x="1071855" y="251072"/>
                  </a:lnTo>
                  <a:lnTo>
                    <a:pt x="1112038" y="229674"/>
                  </a:lnTo>
                  <a:lnTo>
                    <a:pt x="1152743" y="209145"/>
                  </a:lnTo>
                  <a:lnTo>
                    <a:pt x="1193959" y="189497"/>
                  </a:lnTo>
                  <a:lnTo>
                    <a:pt x="1235672" y="170741"/>
                  </a:lnTo>
                  <a:lnTo>
                    <a:pt x="1277872" y="152892"/>
                  </a:lnTo>
                  <a:lnTo>
                    <a:pt x="1320545" y="135961"/>
                  </a:lnTo>
                  <a:lnTo>
                    <a:pt x="1363679" y="119960"/>
                  </a:lnTo>
                  <a:lnTo>
                    <a:pt x="1407261" y="104902"/>
                  </a:lnTo>
                  <a:lnTo>
                    <a:pt x="1451280" y="90799"/>
                  </a:lnTo>
                  <a:lnTo>
                    <a:pt x="1495723" y="77664"/>
                  </a:lnTo>
                  <a:lnTo>
                    <a:pt x="1540577" y="65508"/>
                  </a:lnTo>
                  <a:lnTo>
                    <a:pt x="1585831" y="54345"/>
                  </a:lnTo>
                  <a:lnTo>
                    <a:pt x="1631471" y="44186"/>
                  </a:lnTo>
                  <a:lnTo>
                    <a:pt x="1677486" y="35044"/>
                  </a:lnTo>
                  <a:lnTo>
                    <a:pt x="1723863" y="26931"/>
                  </a:lnTo>
                  <a:lnTo>
                    <a:pt x="1770590" y="19860"/>
                  </a:lnTo>
                  <a:lnTo>
                    <a:pt x="1817655" y="13843"/>
                  </a:lnTo>
                  <a:lnTo>
                    <a:pt x="1865044" y="8892"/>
                  </a:lnTo>
                  <a:lnTo>
                    <a:pt x="1912747" y="5020"/>
                  </a:lnTo>
                  <a:lnTo>
                    <a:pt x="1960750" y="2239"/>
                  </a:lnTo>
                  <a:lnTo>
                    <a:pt x="2009040" y="561"/>
                  </a:lnTo>
                  <a:lnTo>
                    <a:pt x="2057607" y="0"/>
                  </a:lnTo>
                  <a:lnTo>
                    <a:pt x="2106174" y="561"/>
                  </a:lnTo>
                  <a:lnTo>
                    <a:pt x="2154464" y="2239"/>
                  </a:lnTo>
                  <a:lnTo>
                    <a:pt x="2202467" y="5020"/>
                  </a:lnTo>
                  <a:lnTo>
                    <a:pt x="2250170" y="8892"/>
                  </a:lnTo>
                  <a:lnTo>
                    <a:pt x="2297559" y="13843"/>
                  </a:lnTo>
                  <a:lnTo>
                    <a:pt x="2344624" y="19860"/>
                  </a:lnTo>
                  <a:lnTo>
                    <a:pt x="2391351" y="26931"/>
                  </a:lnTo>
                  <a:lnTo>
                    <a:pt x="2437728" y="35044"/>
                  </a:lnTo>
                  <a:lnTo>
                    <a:pt x="2483743" y="44186"/>
                  </a:lnTo>
                  <a:lnTo>
                    <a:pt x="2529383" y="54345"/>
                  </a:lnTo>
                  <a:lnTo>
                    <a:pt x="2574637" y="65508"/>
                  </a:lnTo>
                  <a:lnTo>
                    <a:pt x="2619491" y="77664"/>
                  </a:lnTo>
                  <a:lnTo>
                    <a:pt x="2663934" y="90799"/>
                  </a:lnTo>
                  <a:lnTo>
                    <a:pt x="2707953" y="104902"/>
                  </a:lnTo>
                  <a:lnTo>
                    <a:pt x="2751535" y="119960"/>
                  </a:lnTo>
                  <a:lnTo>
                    <a:pt x="2794669" y="135961"/>
                  </a:lnTo>
                  <a:lnTo>
                    <a:pt x="2837342" y="152892"/>
                  </a:lnTo>
                  <a:lnTo>
                    <a:pt x="2879541" y="170741"/>
                  </a:lnTo>
                  <a:lnTo>
                    <a:pt x="2921255" y="189497"/>
                  </a:lnTo>
                  <a:lnTo>
                    <a:pt x="2962471" y="209145"/>
                  </a:lnTo>
                  <a:lnTo>
                    <a:pt x="3003176" y="229674"/>
                  </a:lnTo>
                  <a:lnTo>
                    <a:pt x="3043359" y="251072"/>
                  </a:lnTo>
                  <a:lnTo>
                    <a:pt x="3083006" y="273327"/>
                  </a:lnTo>
                  <a:lnTo>
                    <a:pt x="3122106" y="296425"/>
                  </a:lnTo>
                  <a:lnTo>
                    <a:pt x="3160646" y="320355"/>
                  </a:lnTo>
                  <a:lnTo>
                    <a:pt x="3198614" y="345104"/>
                  </a:lnTo>
                  <a:lnTo>
                    <a:pt x="3235997" y="370661"/>
                  </a:lnTo>
                  <a:lnTo>
                    <a:pt x="3272784" y="397011"/>
                  </a:lnTo>
                  <a:lnTo>
                    <a:pt x="3308961" y="424144"/>
                  </a:lnTo>
                  <a:lnTo>
                    <a:pt x="3344516" y="452047"/>
                  </a:lnTo>
                  <a:lnTo>
                    <a:pt x="3379438" y="480707"/>
                  </a:lnTo>
                  <a:lnTo>
                    <a:pt x="3413713" y="510112"/>
                  </a:lnTo>
                  <a:lnTo>
                    <a:pt x="3447330" y="540250"/>
                  </a:lnTo>
                  <a:lnTo>
                    <a:pt x="3480276" y="571109"/>
                  </a:lnTo>
                  <a:lnTo>
                    <a:pt x="3512538" y="602676"/>
                  </a:lnTo>
                  <a:lnTo>
                    <a:pt x="3544105" y="634938"/>
                  </a:lnTo>
                  <a:lnTo>
                    <a:pt x="3574963" y="667884"/>
                  </a:lnTo>
                  <a:lnTo>
                    <a:pt x="3605101" y="701500"/>
                  </a:lnTo>
                  <a:lnTo>
                    <a:pt x="3634507" y="735776"/>
                  </a:lnTo>
                  <a:lnTo>
                    <a:pt x="3663167" y="770697"/>
                  </a:lnTo>
                  <a:lnTo>
                    <a:pt x="3691070" y="806253"/>
                  </a:lnTo>
                  <a:lnTo>
                    <a:pt x="3718202" y="842430"/>
                  </a:lnTo>
                  <a:lnTo>
                    <a:pt x="3744553" y="879217"/>
                  </a:lnTo>
                  <a:lnTo>
                    <a:pt x="3770109" y="916600"/>
                  </a:lnTo>
                  <a:lnTo>
                    <a:pt x="3794858" y="954568"/>
                  </a:lnTo>
                  <a:lnTo>
                    <a:pt x="3818788" y="993108"/>
                  </a:lnTo>
                  <a:lnTo>
                    <a:pt x="3841887" y="1032208"/>
                  </a:lnTo>
                  <a:lnTo>
                    <a:pt x="3864141" y="1071855"/>
                  </a:lnTo>
                  <a:lnTo>
                    <a:pt x="3885539" y="1112038"/>
                  </a:lnTo>
                  <a:lnTo>
                    <a:pt x="3906069" y="1152743"/>
                  </a:lnTo>
                  <a:lnTo>
                    <a:pt x="3925717" y="1193959"/>
                  </a:lnTo>
                  <a:lnTo>
                    <a:pt x="3944472" y="1235672"/>
                  </a:lnTo>
                  <a:lnTo>
                    <a:pt x="3962322" y="1277872"/>
                  </a:lnTo>
                  <a:lnTo>
                    <a:pt x="3979253" y="1320545"/>
                  </a:lnTo>
                  <a:lnTo>
                    <a:pt x="3995254" y="1363679"/>
                  </a:lnTo>
                  <a:lnTo>
                    <a:pt x="4010312" y="1407261"/>
                  </a:lnTo>
                  <a:lnTo>
                    <a:pt x="4024415" y="1451280"/>
                  </a:lnTo>
                  <a:lnTo>
                    <a:pt x="4037550" y="1495723"/>
                  </a:lnTo>
                  <a:lnTo>
                    <a:pt x="4049706" y="1540577"/>
                  </a:lnTo>
                  <a:lnTo>
                    <a:pt x="4060869" y="1585831"/>
                  </a:lnTo>
                  <a:lnTo>
                    <a:pt x="4071028" y="1631471"/>
                  </a:lnTo>
                  <a:lnTo>
                    <a:pt x="4080170" y="1677486"/>
                  </a:lnTo>
                  <a:lnTo>
                    <a:pt x="4088282" y="1723863"/>
                  </a:lnTo>
                  <a:lnTo>
                    <a:pt x="4095353" y="1770590"/>
                  </a:lnTo>
                  <a:lnTo>
                    <a:pt x="4101370" y="1817655"/>
                  </a:lnTo>
                  <a:lnTo>
                    <a:pt x="4106321" y="1865044"/>
                  </a:lnTo>
                  <a:lnTo>
                    <a:pt x="4110193" y="1912747"/>
                  </a:lnTo>
                  <a:lnTo>
                    <a:pt x="4112974" y="1960750"/>
                  </a:lnTo>
                  <a:lnTo>
                    <a:pt x="4114652" y="2009040"/>
                  </a:lnTo>
                  <a:lnTo>
                    <a:pt x="4115214" y="2057607"/>
                  </a:lnTo>
                  <a:lnTo>
                    <a:pt x="4114652" y="2106174"/>
                  </a:lnTo>
                  <a:lnTo>
                    <a:pt x="4112974" y="2154464"/>
                  </a:lnTo>
                  <a:lnTo>
                    <a:pt x="4110193" y="2202467"/>
                  </a:lnTo>
                  <a:lnTo>
                    <a:pt x="4106321" y="2250170"/>
                  </a:lnTo>
                  <a:lnTo>
                    <a:pt x="4101370" y="2297559"/>
                  </a:lnTo>
                  <a:lnTo>
                    <a:pt x="4095353" y="2344624"/>
                  </a:lnTo>
                  <a:lnTo>
                    <a:pt x="4088282" y="2391351"/>
                  </a:lnTo>
                  <a:lnTo>
                    <a:pt x="4080170" y="2437728"/>
                  </a:lnTo>
                  <a:lnTo>
                    <a:pt x="4071028" y="2483743"/>
                  </a:lnTo>
                  <a:lnTo>
                    <a:pt x="4060869" y="2529383"/>
                  </a:lnTo>
                  <a:lnTo>
                    <a:pt x="4049706" y="2574637"/>
                  </a:lnTo>
                  <a:lnTo>
                    <a:pt x="4037550" y="2619491"/>
                  </a:lnTo>
                  <a:lnTo>
                    <a:pt x="4024415" y="2663934"/>
                  </a:lnTo>
                  <a:lnTo>
                    <a:pt x="4010312" y="2707953"/>
                  </a:lnTo>
                  <a:lnTo>
                    <a:pt x="3995254" y="2751535"/>
                  </a:lnTo>
                  <a:lnTo>
                    <a:pt x="3979253" y="2794669"/>
                  </a:lnTo>
                  <a:lnTo>
                    <a:pt x="3962322" y="2837342"/>
                  </a:lnTo>
                  <a:lnTo>
                    <a:pt x="3944472" y="2879541"/>
                  </a:lnTo>
                  <a:lnTo>
                    <a:pt x="3925717" y="2921255"/>
                  </a:lnTo>
                  <a:lnTo>
                    <a:pt x="3906069" y="2962471"/>
                  </a:lnTo>
                  <a:lnTo>
                    <a:pt x="3885539" y="3003176"/>
                  </a:lnTo>
                  <a:lnTo>
                    <a:pt x="3864141" y="3043359"/>
                  </a:lnTo>
                  <a:lnTo>
                    <a:pt x="3841887" y="3083006"/>
                  </a:lnTo>
                  <a:lnTo>
                    <a:pt x="3818788" y="3122106"/>
                  </a:lnTo>
                  <a:lnTo>
                    <a:pt x="3794858" y="3160646"/>
                  </a:lnTo>
                  <a:lnTo>
                    <a:pt x="3770109" y="3198614"/>
                  </a:lnTo>
                  <a:lnTo>
                    <a:pt x="3744553" y="3235997"/>
                  </a:lnTo>
                  <a:lnTo>
                    <a:pt x="3718202" y="3272784"/>
                  </a:lnTo>
                  <a:lnTo>
                    <a:pt x="3691070" y="3308961"/>
                  </a:lnTo>
                  <a:lnTo>
                    <a:pt x="3663167" y="3344516"/>
                  </a:lnTo>
                  <a:lnTo>
                    <a:pt x="3634507" y="3379438"/>
                  </a:lnTo>
                  <a:lnTo>
                    <a:pt x="3605101" y="3413713"/>
                  </a:lnTo>
                  <a:lnTo>
                    <a:pt x="3574963" y="3447330"/>
                  </a:lnTo>
                  <a:lnTo>
                    <a:pt x="3544105" y="3480276"/>
                  </a:lnTo>
                  <a:lnTo>
                    <a:pt x="3512538" y="3512538"/>
                  </a:lnTo>
                  <a:lnTo>
                    <a:pt x="3480276" y="3544105"/>
                  </a:lnTo>
                  <a:lnTo>
                    <a:pt x="3447330" y="3574963"/>
                  </a:lnTo>
                  <a:lnTo>
                    <a:pt x="3413713" y="3605101"/>
                  </a:lnTo>
                  <a:lnTo>
                    <a:pt x="3379438" y="3634507"/>
                  </a:lnTo>
                  <a:lnTo>
                    <a:pt x="3344516" y="3663167"/>
                  </a:lnTo>
                  <a:lnTo>
                    <a:pt x="3308961" y="3691070"/>
                  </a:lnTo>
                  <a:lnTo>
                    <a:pt x="3272784" y="3718202"/>
                  </a:lnTo>
                  <a:lnTo>
                    <a:pt x="3235997" y="3744553"/>
                  </a:lnTo>
                  <a:lnTo>
                    <a:pt x="3198614" y="3770109"/>
                  </a:lnTo>
                  <a:lnTo>
                    <a:pt x="3160646" y="3794858"/>
                  </a:lnTo>
                  <a:lnTo>
                    <a:pt x="3122106" y="3818788"/>
                  </a:lnTo>
                  <a:lnTo>
                    <a:pt x="3083006" y="3841887"/>
                  </a:lnTo>
                  <a:lnTo>
                    <a:pt x="3043359" y="3864141"/>
                  </a:lnTo>
                  <a:lnTo>
                    <a:pt x="3003176" y="3885539"/>
                  </a:lnTo>
                  <a:lnTo>
                    <a:pt x="2962471" y="3906069"/>
                  </a:lnTo>
                  <a:lnTo>
                    <a:pt x="2921255" y="3925717"/>
                  </a:lnTo>
                  <a:lnTo>
                    <a:pt x="2879541" y="3944472"/>
                  </a:lnTo>
                  <a:lnTo>
                    <a:pt x="2837342" y="3962322"/>
                  </a:lnTo>
                  <a:lnTo>
                    <a:pt x="2794669" y="3979253"/>
                  </a:lnTo>
                  <a:lnTo>
                    <a:pt x="2751535" y="3995254"/>
                  </a:lnTo>
                  <a:lnTo>
                    <a:pt x="2707953" y="4010312"/>
                  </a:lnTo>
                  <a:lnTo>
                    <a:pt x="2663934" y="4024415"/>
                  </a:lnTo>
                  <a:lnTo>
                    <a:pt x="2619491" y="4037550"/>
                  </a:lnTo>
                  <a:lnTo>
                    <a:pt x="2574637" y="4049706"/>
                  </a:lnTo>
                  <a:lnTo>
                    <a:pt x="2529383" y="4060869"/>
                  </a:lnTo>
                  <a:lnTo>
                    <a:pt x="2483743" y="4071028"/>
                  </a:lnTo>
                  <a:lnTo>
                    <a:pt x="2437728" y="4080170"/>
                  </a:lnTo>
                  <a:lnTo>
                    <a:pt x="2391351" y="4088282"/>
                  </a:lnTo>
                  <a:lnTo>
                    <a:pt x="2344624" y="4095353"/>
                  </a:lnTo>
                  <a:lnTo>
                    <a:pt x="2297559" y="4101370"/>
                  </a:lnTo>
                  <a:lnTo>
                    <a:pt x="2250170" y="4106321"/>
                  </a:lnTo>
                  <a:lnTo>
                    <a:pt x="2202467" y="4110193"/>
                  </a:lnTo>
                  <a:lnTo>
                    <a:pt x="2154464" y="4112974"/>
                  </a:lnTo>
                  <a:lnTo>
                    <a:pt x="2106174" y="4114652"/>
                  </a:lnTo>
                  <a:lnTo>
                    <a:pt x="2057607" y="4115214"/>
                  </a:lnTo>
                  <a:close/>
                </a:path>
              </a:pathLst>
            </a:custGeom>
            <a:solidFill>
              <a:srgbClr val="F26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39384" y="4973746"/>
              <a:ext cx="3333115" cy="3333115"/>
            </a:xfrm>
            <a:custGeom>
              <a:avLst/>
              <a:gdLst/>
              <a:ahLst/>
              <a:cxnLst/>
              <a:rect l="l" t="t" r="r" b="b"/>
              <a:pathLst>
                <a:path w="3333115" h="3333115">
                  <a:moveTo>
                    <a:pt x="1666452" y="3332905"/>
                  </a:moveTo>
                  <a:lnTo>
                    <a:pt x="1618172" y="3332219"/>
                  </a:lnTo>
                  <a:lnTo>
                    <a:pt x="1570233" y="3330174"/>
                  </a:lnTo>
                  <a:lnTo>
                    <a:pt x="1522653" y="3326788"/>
                  </a:lnTo>
                  <a:lnTo>
                    <a:pt x="1475450" y="3322081"/>
                  </a:lnTo>
                  <a:lnTo>
                    <a:pt x="1428644" y="3316070"/>
                  </a:lnTo>
                  <a:lnTo>
                    <a:pt x="1382252" y="3308773"/>
                  </a:lnTo>
                  <a:lnTo>
                    <a:pt x="1336294" y="3300210"/>
                  </a:lnTo>
                  <a:lnTo>
                    <a:pt x="1290787" y="3290399"/>
                  </a:lnTo>
                  <a:lnTo>
                    <a:pt x="1245751" y="3279359"/>
                  </a:lnTo>
                  <a:lnTo>
                    <a:pt x="1201203" y="3267107"/>
                  </a:lnTo>
                  <a:lnTo>
                    <a:pt x="1157163" y="3253663"/>
                  </a:lnTo>
                  <a:lnTo>
                    <a:pt x="1113648" y="3239045"/>
                  </a:lnTo>
                  <a:lnTo>
                    <a:pt x="1070678" y="3223272"/>
                  </a:lnTo>
                  <a:lnTo>
                    <a:pt x="1028271" y="3206361"/>
                  </a:lnTo>
                  <a:lnTo>
                    <a:pt x="986445" y="3188332"/>
                  </a:lnTo>
                  <a:lnTo>
                    <a:pt x="945219" y="3169204"/>
                  </a:lnTo>
                  <a:lnTo>
                    <a:pt x="904611" y="3148993"/>
                  </a:lnTo>
                  <a:lnTo>
                    <a:pt x="864641" y="3127720"/>
                  </a:lnTo>
                  <a:lnTo>
                    <a:pt x="825325" y="3105403"/>
                  </a:lnTo>
                  <a:lnTo>
                    <a:pt x="786684" y="3082060"/>
                  </a:lnTo>
                  <a:lnTo>
                    <a:pt x="748735" y="3057710"/>
                  </a:lnTo>
                  <a:lnTo>
                    <a:pt x="711498" y="3032370"/>
                  </a:lnTo>
                  <a:lnTo>
                    <a:pt x="674989" y="3006061"/>
                  </a:lnTo>
                  <a:lnTo>
                    <a:pt x="639229" y="2978800"/>
                  </a:lnTo>
                  <a:lnTo>
                    <a:pt x="604235" y="2950605"/>
                  </a:lnTo>
                  <a:lnTo>
                    <a:pt x="570027" y="2921496"/>
                  </a:lnTo>
                  <a:lnTo>
                    <a:pt x="536622" y="2891491"/>
                  </a:lnTo>
                  <a:lnTo>
                    <a:pt x="504039" y="2860607"/>
                  </a:lnTo>
                  <a:lnTo>
                    <a:pt x="472297" y="2828865"/>
                  </a:lnTo>
                  <a:lnTo>
                    <a:pt x="441414" y="2796282"/>
                  </a:lnTo>
                  <a:lnTo>
                    <a:pt x="411408" y="2762877"/>
                  </a:lnTo>
                  <a:lnTo>
                    <a:pt x="382299" y="2728669"/>
                  </a:lnTo>
                  <a:lnTo>
                    <a:pt x="354105" y="2693675"/>
                  </a:lnTo>
                  <a:lnTo>
                    <a:pt x="326843" y="2657915"/>
                  </a:lnTo>
                  <a:lnTo>
                    <a:pt x="300534" y="2621407"/>
                  </a:lnTo>
                  <a:lnTo>
                    <a:pt x="275195" y="2584169"/>
                  </a:lnTo>
                  <a:lnTo>
                    <a:pt x="250844" y="2546220"/>
                  </a:lnTo>
                  <a:lnTo>
                    <a:pt x="227501" y="2507579"/>
                  </a:lnTo>
                  <a:lnTo>
                    <a:pt x="205184" y="2468264"/>
                  </a:lnTo>
                  <a:lnTo>
                    <a:pt x="183911" y="2428293"/>
                  </a:lnTo>
                  <a:lnTo>
                    <a:pt x="163701" y="2387685"/>
                  </a:lnTo>
                  <a:lnTo>
                    <a:pt x="144572" y="2346459"/>
                  </a:lnTo>
                  <a:lnTo>
                    <a:pt x="126543" y="2304633"/>
                  </a:lnTo>
                  <a:lnTo>
                    <a:pt x="109633" y="2262226"/>
                  </a:lnTo>
                  <a:lnTo>
                    <a:pt x="93859" y="2219256"/>
                  </a:lnTo>
                  <a:lnTo>
                    <a:pt x="79241" y="2175741"/>
                  </a:lnTo>
                  <a:lnTo>
                    <a:pt x="65797" y="2131701"/>
                  </a:lnTo>
                  <a:lnTo>
                    <a:pt x="53546" y="2087153"/>
                  </a:lnTo>
                  <a:lnTo>
                    <a:pt x="42505" y="2042117"/>
                  </a:lnTo>
                  <a:lnTo>
                    <a:pt x="32694" y="1996610"/>
                  </a:lnTo>
                  <a:lnTo>
                    <a:pt x="24131" y="1950652"/>
                  </a:lnTo>
                  <a:lnTo>
                    <a:pt x="16835" y="1904260"/>
                  </a:lnTo>
                  <a:lnTo>
                    <a:pt x="10823" y="1857454"/>
                  </a:lnTo>
                  <a:lnTo>
                    <a:pt x="6116" y="1810252"/>
                  </a:lnTo>
                  <a:lnTo>
                    <a:pt x="2730" y="1762671"/>
                  </a:lnTo>
                  <a:lnTo>
                    <a:pt x="685" y="1714732"/>
                  </a:lnTo>
                  <a:lnTo>
                    <a:pt x="0" y="1666452"/>
                  </a:lnTo>
                  <a:lnTo>
                    <a:pt x="685" y="1618172"/>
                  </a:lnTo>
                  <a:lnTo>
                    <a:pt x="2730" y="1570233"/>
                  </a:lnTo>
                  <a:lnTo>
                    <a:pt x="6116" y="1522653"/>
                  </a:lnTo>
                  <a:lnTo>
                    <a:pt x="10823" y="1475450"/>
                  </a:lnTo>
                  <a:lnTo>
                    <a:pt x="16835" y="1428644"/>
                  </a:lnTo>
                  <a:lnTo>
                    <a:pt x="24131" y="1382252"/>
                  </a:lnTo>
                  <a:lnTo>
                    <a:pt x="32694" y="1336294"/>
                  </a:lnTo>
                  <a:lnTo>
                    <a:pt x="42505" y="1290787"/>
                  </a:lnTo>
                  <a:lnTo>
                    <a:pt x="53546" y="1245751"/>
                  </a:lnTo>
                  <a:lnTo>
                    <a:pt x="65797" y="1201203"/>
                  </a:lnTo>
                  <a:lnTo>
                    <a:pt x="79241" y="1157163"/>
                  </a:lnTo>
                  <a:lnTo>
                    <a:pt x="93859" y="1113648"/>
                  </a:lnTo>
                  <a:lnTo>
                    <a:pt x="109633" y="1070678"/>
                  </a:lnTo>
                  <a:lnTo>
                    <a:pt x="126543" y="1028271"/>
                  </a:lnTo>
                  <a:lnTo>
                    <a:pt x="144572" y="986445"/>
                  </a:lnTo>
                  <a:lnTo>
                    <a:pt x="163701" y="945219"/>
                  </a:lnTo>
                  <a:lnTo>
                    <a:pt x="183911" y="904611"/>
                  </a:lnTo>
                  <a:lnTo>
                    <a:pt x="205184" y="864641"/>
                  </a:lnTo>
                  <a:lnTo>
                    <a:pt x="227501" y="825325"/>
                  </a:lnTo>
                  <a:lnTo>
                    <a:pt x="250844" y="786684"/>
                  </a:lnTo>
                  <a:lnTo>
                    <a:pt x="275195" y="748735"/>
                  </a:lnTo>
                  <a:lnTo>
                    <a:pt x="300534" y="711498"/>
                  </a:lnTo>
                  <a:lnTo>
                    <a:pt x="326843" y="674989"/>
                  </a:lnTo>
                  <a:lnTo>
                    <a:pt x="354105" y="639229"/>
                  </a:lnTo>
                  <a:lnTo>
                    <a:pt x="382299" y="604235"/>
                  </a:lnTo>
                  <a:lnTo>
                    <a:pt x="411408" y="570027"/>
                  </a:lnTo>
                  <a:lnTo>
                    <a:pt x="441414" y="536622"/>
                  </a:lnTo>
                  <a:lnTo>
                    <a:pt x="472297" y="504039"/>
                  </a:lnTo>
                  <a:lnTo>
                    <a:pt x="504039" y="472297"/>
                  </a:lnTo>
                  <a:lnTo>
                    <a:pt x="536622" y="441414"/>
                  </a:lnTo>
                  <a:lnTo>
                    <a:pt x="570027" y="411408"/>
                  </a:lnTo>
                  <a:lnTo>
                    <a:pt x="604235" y="382299"/>
                  </a:lnTo>
                  <a:lnTo>
                    <a:pt x="639229" y="354105"/>
                  </a:lnTo>
                  <a:lnTo>
                    <a:pt x="674989" y="326843"/>
                  </a:lnTo>
                  <a:lnTo>
                    <a:pt x="711498" y="300534"/>
                  </a:lnTo>
                  <a:lnTo>
                    <a:pt x="748735" y="275195"/>
                  </a:lnTo>
                  <a:lnTo>
                    <a:pt x="786684" y="250844"/>
                  </a:lnTo>
                  <a:lnTo>
                    <a:pt x="825325" y="227501"/>
                  </a:lnTo>
                  <a:lnTo>
                    <a:pt x="864641" y="205184"/>
                  </a:lnTo>
                  <a:lnTo>
                    <a:pt x="904611" y="183911"/>
                  </a:lnTo>
                  <a:lnTo>
                    <a:pt x="945219" y="163701"/>
                  </a:lnTo>
                  <a:lnTo>
                    <a:pt x="986445" y="144572"/>
                  </a:lnTo>
                  <a:lnTo>
                    <a:pt x="1028271" y="126543"/>
                  </a:lnTo>
                  <a:lnTo>
                    <a:pt x="1070678" y="109633"/>
                  </a:lnTo>
                  <a:lnTo>
                    <a:pt x="1113648" y="93859"/>
                  </a:lnTo>
                  <a:lnTo>
                    <a:pt x="1157163" y="79241"/>
                  </a:lnTo>
                  <a:lnTo>
                    <a:pt x="1201203" y="65797"/>
                  </a:lnTo>
                  <a:lnTo>
                    <a:pt x="1245751" y="53546"/>
                  </a:lnTo>
                  <a:lnTo>
                    <a:pt x="1290787" y="42505"/>
                  </a:lnTo>
                  <a:lnTo>
                    <a:pt x="1336294" y="32694"/>
                  </a:lnTo>
                  <a:lnTo>
                    <a:pt x="1382252" y="24131"/>
                  </a:lnTo>
                  <a:lnTo>
                    <a:pt x="1428644" y="16835"/>
                  </a:lnTo>
                  <a:lnTo>
                    <a:pt x="1475450" y="10823"/>
                  </a:lnTo>
                  <a:lnTo>
                    <a:pt x="1522653" y="6116"/>
                  </a:lnTo>
                  <a:lnTo>
                    <a:pt x="1570233" y="2730"/>
                  </a:lnTo>
                  <a:lnTo>
                    <a:pt x="1618172" y="685"/>
                  </a:lnTo>
                  <a:lnTo>
                    <a:pt x="1666452" y="0"/>
                  </a:lnTo>
                  <a:lnTo>
                    <a:pt x="1714732" y="685"/>
                  </a:lnTo>
                  <a:lnTo>
                    <a:pt x="1762671" y="2730"/>
                  </a:lnTo>
                  <a:lnTo>
                    <a:pt x="1810252" y="6116"/>
                  </a:lnTo>
                  <a:lnTo>
                    <a:pt x="1857454" y="10823"/>
                  </a:lnTo>
                  <a:lnTo>
                    <a:pt x="1904260" y="16835"/>
                  </a:lnTo>
                  <a:lnTo>
                    <a:pt x="1950652" y="24131"/>
                  </a:lnTo>
                  <a:lnTo>
                    <a:pt x="1996610" y="32694"/>
                  </a:lnTo>
                  <a:lnTo>
                    <a:pt x="2042117" y="42505"/>
                  </a:lnTo>
                  <a:lnTo>
                    <a:pt x="2087153" y="53546"/>
                  </a:lnTo>
                  <a:lnTo>
                    <a:pt x="2131701" y="65797"/>
                  </a:lnTo>
                  <a:lnTo>
                    <a:pt x="2175741" y="79241"/>
                  </a:lnTo>
                  <a:lnTo>
                    <a:pt x="2219256" y="93859"/>
                  </a:lnTo>
                  <a:lnTo>
                    <a:pt x="2262226" y="109633"/>
                  </a:lnTo>
                  <a:lnTo>
                    <a:pt x="2304633" y="126543"/>
                  </a:lnTo>
                  <a:lnTo>
                    <a:pt x="2346459" y="144572"/>
                  </a:lnTo>
                  <a:lnTo>
                    <a:pt x="2387685" y="163701"/>
                  </a:lnTo>
                  <a:lnTo>
                    <a:pt x="2428293" y="183911"/>
                  </a:lnTo>
                  <a:lnTo>
                    <a:pt x="2468264" y="205184"/>
                  </a:lnTo>
                  <a:lnTo>
                    <a:pt x="2507579" y="227501"/>
                  </a:lnTo>
                  <a:lnTo>
                    <a:pt x="2546220" y="250844"/>
                  </a:lnTo>
                  <a:lnTo>
                    <a:pt x="2584169" y="275195"/>
                  </a:lnTo>
                  <a:lnTo>
                    <a:pt x="2621407" y="300534"/>
                  </a:lnTo>
                  <a:lnTo>
                    <a:pt x="2657915" y="326843"/>
                  </a:lnTo>
                  <a:lnTo>
                    <a:pt x="2693675" y="354105"/>
                  </a:lnTo>
                  <a:lnTo>
                    <a:pt x="2728669" y="382299"/>
                  </a:lnTo>
                  <a:lnTo>
                    <a:pt x="2762877" y="411408"/>
                  </a:lnTo>
                  <a:lnTo>
                    <a:pt x="2796282" y="441414"/>
                  </a:lnTo>
                  <a:lnTo>
                    <a:pt x="2828865" y="472297"/>
                  </a:lnTo>
                  <a:lnTo>
                    <a:pt x="2860607" y="504039"/>
                  </a:lnTo>
                  <a:lnTo>
                    <a:pt x="2891491" y="536622"/>
                  </a:lnTo>
                  <a:lnTo>
                    <a:pt x="2921496" y="570027"/>
                  </a:lnTo>
                  <a:lnTo>
                    <a:pt x="2950605" y="604235"/>
                  </a:lnTo>
                  <a:lnTo>
                    <a:pt x="2978800" y="639229"/>
                  </a:lnTo>
                  <a:lnTo>
                    <a:pt x="3006061" y="674989"/>
                  </a:lnTo>
                  <a:lnTo>
                    <a:pt x="3032370" y="711498"/>
                  </a:lnTo>
                  <a:lnTo>
                    <a:pt x="3057710" y="748735"/>
                  </a:lnTo>
                  <a:lnTo>
                    <a:pt x="3082060" y="786684"/>
                  </a:lnTo>
                  <a:lnTo>
                    <a:pt x="3105403" y="825325"/>
                  </a:lnTo>
                  <a:lnTo>
                    <a:pt x="3127720" y="864641"/>
                  </a:lnTo>
                  <a:lnTo>
                    <a:pt x="3148993" y="904611"/>
                  </a:lnTo>
                  <a:lnTo>
                    <a:pt x="3169204" y="945219"/>
                  </a:lnTo>
                  <a:lnTo>
                    <a:pt x="3188332" y="986445"/>
                  </a:lnTo>
                  <a:lnTo>
                    <a:pt x="3206361" y="1028271"/>
                  </a:lnTo>
                  <a:lnTo>
                    <a:pt x="3223272" y="1070678"/>
                  </a:lnTo>
                  <a:lnTo>
                    <a:pt x="3239045" y="1113648"/>
                  </a:lnTo>
                  <a:lnTo>
                    <a:pt x="3253663" y="1157163"/>
                  </a:lnTo>
                  <a:lnTo>
                    <a:pt x="3267107" y="1201203"/>
                  </a:lnTo>
                  <a:lnTo>
                    <a:pt x="3279359" y="1245751"/>
                  </a:lnTo>
                  <a:lnTo>
                    <a:pt x="3290399" y="1290787"/>
                  </a:lnTo>
                  <a:lnTo>
                    <a:pt x="3300210" y="1336294"/>
                  </a:lnTo>
                  <a:lnTo>
                    <a:pt x="3308773" y="1382252"/>
                  </a:lnTo>
                  <a:lnTo>
                    <a:pt x="3316070" y="1428644"/>
                  </a:lnTo>
                  <a:lnTo>
                    <a:pt x="3322081" y="1475450"/>
                  </a:lnTo>
                  <a:lnTo>
                    <a:pt x="3326788" y="1522653"/>
                  </a:lnTo>
                  <a:lnTo>
                    <a:pt x="3330174" y="1570233"/>
                  </a:lnTo>
                  <a:lnTo>
                    <a:pt x="3332219" y="1618172"/>
                  </a:lnTo>
                  <a:lnTo>
                    <a:pt x="3332905" y="1666452"/>
                  </a:lnTo>
                  <a:lnTo>
                    <a:pt x="3332219" y="1714732"/>
                  </a:lnTo>
                  <a:lnTo>
                    <a:pt x="3330174" y="1762671"/>
                  </a:lnTo>
                  <a:lnTo>
                    <a:pt x="3326788" y="1810252"/>
                  </a:lnTo>
                  <a:lnTo>
                    <a:pt x="3322081" y="1857454"/>
                  </a:lnTo>
                  <a:lnTo>
                    <a:pt x="3316070" y="1904260"/>
                  </a:lnTo>
                  <a:lnTo>
                    <a:pt x="3308773" y="1950652"/>
                  </a:lnTo>
                  <a:lnTo>
                    <a:pt x="3300210" y="1996610"/>
                  </a:lnTo>
                  <a:lnTo>
                    <a:pt x="3290399" y="2042117"/>
                  </a:lnTo>
                  <a:lnTo>
                    <a:pt x="3279359" y="2087153"/>
                  </a:lnTo>
                  <a:lnTo>
                    <a:pt x="3267107" y="2131701"/>
                  </a:lnTo>
                  <a:lnTo>
                    <a:pt x="3253663" y="2175741"/>
                  </a:lnTo>
                  <a:lnTo>
                    <a:pt x="3239045" y="2219256"/>
                  </a:lnTo>
                  <a:lnTo>
                    <a:pt x="3223272" y="2262226"/>
                  </a:lnTo>
                  <a:lnTo>
                    <a:pt x="3206361" y="2304633"/>
                  </a:lnTo>
                  <a:lnTo>
                    <a:pt x="3188332" y="2346459"/>
                  </a:lnTo>
                  <a:lnTo>
                    <a:pt x="3169204" y="2387685"/>
                  </a:lnTo>
                  <a:lnTo>
                    <a:pt x="3148993" y="2428293"/>
                  </a:lnTo>
                  <a:lnTo>
                    <a:pt x="3127720" y="2468264"/>
                  </a:lnTo>
                  <a:lnTo>
                    <a:pt x="3105403" y="2507579"/>
                  </a:lnTo>
                  <a:lnTo>
                    <a:pt x="3082060" y="2546220"/>
                  </a:lnTo>
                  <a:lnTo>
                    <a:pt x="3057710" y="2584169"/>
                  </a:lnTo>
                  <a:lnTo>
                    <a:pt x="3032370" y="2621407"/>
                  </a:lnTo>
                  <a:lnTo>
                    <a:pt x="3006061" y="2657915"/>
                  </a:lnTo>
                  <a:lnTo>
                    <a:pt x="2978800" y="2693675"/>
                  </a:lnTo>
                  <a:lnTo>
                    <a:pt x="2950605" y="2728669"/>
                  </a:lnTo>
                  <a:lnTo>
                    <a:pt x="2921496" y="2762877"/>
                  </a:lnTo>
                  <a:lnTo>
                    <a:pt x="2891491" y="2796282"/>
                  </a:lnTo>
                  <a:lnTo>
                    <a:pt x="2860607" y="2828865"/>
                  </a:lnTo>
                  <a:lnTo>
                    <a:pt x="2828865" y="2860607"/>
                  </a:lnTo>
                  <a:lnTo>
                    <a:pt x="2796282" y="2891491"/>
                  </a:lnTo>
                  <a:lnTo>
                    <a:pt x="2762877" y="2921496"/>
                  </a:lnTo>
                  <a:lnTo>
                    <a:pt x="2728669" y="2950605"/>
                  </a:lnTo>
                  <a:lnTo>
                    <a:pt x="2693675" y="2978800"/>
                  </a:lnTo>
                  <a:lnTo>
                    <a:pt x="2657915" y="3006061"/>
                  </a:lnTo>
                  <a:lnTo>
                    <a:pt x="2621407" y="3032370"/>
                  </a:lnTo>
                  <a:lnTo>
                    <a:pt x="2584169" y="3057710"/>
                  </a:lnTo>
                  <a:lnTo>
                    <a:pt x="2546220" y="3082060"/>
                  </a:lnTo>
                  <a:lnTo>
                    <a:pt x="2507579" y="3105403"/>
                  </a:lnTo>
                  <a:lnTo>
                    <a:pt x="2468264" y="3127720"/>
                  </a:lnTo>
                  <a:lnTo>
                    <a:pt x="2428293" y="3148993"/>
                  </a:lnTo>
                  <a:lnTo>
                    <a:pt x="2387685" y="3169204"/>
                  </a:lnTo>
                  <a:lnTo>
                    <a:pt x="2346459" y="3188332"/>
                  </a:lnTo>
                  <a:lnTo>
                    <a:pt x="2304633" y="3206361"/>
                  </a:lnTo>
                  <a:lnTo>
                    <a:pt x="2262226" y="3223272"/>
                  </a:lnTo>
                  <a:lnTo>
                    <a:pt x="2219256" y="3239045"/>
                  </a:lnTo>
                  <a:lnTo>
                    <a:pt x="2175741" y="3253663"/>
                  </a:lnTo>
                  <a:lnTo>
                    <a:pt x="2131701" y="3267107"/>
                  </a:lnTo>
                  <a:lnTo>
                    <a:pt x="2087153" y="3279359"/>
                  </a:lnTo>
                  <a:lnTo>
                    <a:pt x="2042117" y="3290399"/>
                  </a:lnTo>
                  <a:lnTo>
                    <a:pt x="1996610" y="3300210"/>
                  </a:lnTo>
                  <a:lnTo>
                    <a:pt x="1950652" y="3308773"/>
                  </a:lnTo>
                  <a:lnTo>
                    <a:pt x="1904260" y="3316070"/>
                  </a:lnTo>
                  <a:lnTo>
                    <a:pt x="1857454" y="3322081"/>
                  </a:lnTo>
                  <a:lnTo>
                    <a:pt x="1810252" y="3326788"/>
                  </a:lnTo>
                  <a:lnTo>
                    <a:pt x="1762671" y="3330174"/>
                  </a:lnTo>
                  <a:lnTo>
                    <a:pt x="1714732" y="3332219"/>
                  </a:lnTo>
                  <a:lnTo>
                    <a:pt x="1666452" y="3332905"/>
                  </a:lnTo>
                  <a:close/>
                </a:path>
              </a:pathLst>
            </a:custGeom>
            <a:solidFill>
              <a:srgbClr val="FEF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28117" y="5162479"/>
              <a:ext cx="2955925" cy="2955925"/>
            </a:xfrm>
            <a:custGeom>
              <a:avLst/>
              <a:gdLst/>
              <a:ahLst/>
              <a:cxnLst/>
              <a:rect l="l" t="t" r="r" b="b"/>
              <a:pathLst>
                <a:path w="2955925" h="2955925">
                  <a:moveTo>
                    <a:pt x="1477719" y="0"/>
                  </a:moveTo>
                  <a:lnTo>
                    <a:pt x="1477719" y="238509"/>
                  </a:lnTo>
                </a:path>
                <a:path w="2955925" h="2955925">
                  <a:moveTo>
                    <a:pt x="1477719" y="2716929"/>
                  </a:moveTo>
                  <a:lnTo>
                    <a:pt x="1477719" y="2955438"/>
                  </a:lnTo>
                </a:path>
                <a:path w="2955925" h="2955925">
                  <a:moveTo>
                    <a:pt x="2955438" y="1477719"/>
                  </a:moveTo>
                  <a:lnTo>
                    <a:pt x="2716929" y="1477719"/>
                  </a:lnTo>
                </a:path>
                <a:path w="2955925" h="2955925">
                  <a:moveTo>
                    <a:pt x="238509" y="1477719"/>
                  </a:moveTo>
                  <a:lnTo>
                    <a:pt x="0" y="1477719"/>
                  </a:lnTo>
                </a:path>
                <a:path w="2955925" h="2955925">
                  <a:moveTo>
                    <a:pt x="2230786" y="206362"/>
                  </a:moveTo>
                  <a:lnTo>
                    <a:pt x="2109249" y="411479"/>
                  </a:lnTo>
                </a:path>
                <a:path w="2955925" h="2955925">
                  <a:moveTo>
                    <a:pt x="846188" y="2543958"/>
                  </a:moveTo>
                  <a:lnTo>
                    <a:pt x="724652" y="2749283"/>
                  </a:lnTo>
                </a:path>
                <a:path w="2955925" h="2955925">
                  <a:moveTo>
                    <a:pt x="2732069" y="696446"/>
                  </a:moveTo>
                  <a:lnTo>
                    <a:pt x="2529648" y="822752"/>
                  </a:lnTo>
                </a:path>
                <a:path w="2955925" h="2955925">
                  <a:moveTo>
                    <a:pt x="425790" y="2132893"/>
                  </a:moveTo>
                  <a:lnTo>
                    <a:pt x="223369" y="2258992"/>
                  </a:lnTo>
                </a:path>
                <a:path w="2955925" h="2955925">
                  <a:moveTo>
                    <a:pt x="2790348" y="2156329"/>
                  </a:moveTo>
                  <a:lnTo>
                    <a:pt x="2578593" y="2046822"/>
                  </a:lnTo>
                </a:path>
                <a:path w="2955925" h="2955925">
                  <a:moveTo>
                    <a:pt x="376844" y="908616"/>
                  </a:moveTo>
                  <a:lnTo>
                    <a:pt x="165089" y="799109"/>
                  </a:lnTo>
                </a:path>
                <a:path w="2955925" h="2955925">
                  <a:moveTo>
                    <a:pt x="2254221" y="2734973"/>
                  </a:moveTo>
                  <a:lnTo>
                    <a:pt x="2128952" y="2531929"/>
                  </a:lnTo>
                </a:path>
                <a:path w="2955925" h="2955925">
                  <a:moveTo>
                    <a:pt x="826485" y="423509"/>
                  </a:moveTo>
                  <a:lnTo>
                    <a:pt x="701216" y="220465"/>
                  </a:lnTo>
                </a:path>
                <a:path w="2955925" h="2955925">
                  <a:moveTo>
                    <a:pt x="1477719" y="552718"/>
                  </a:moveTo>
                  <a:lnTo>
                    <a:pt x="1477719" y="1296245"/>
                  </a:lnTo>
                </a:path>
                <a:path w="2955925" h="2955925">
                  <a:moveTo>
                    <a:pt x="1398492" y="1640735"/>
                  </a:moveTo>
                  <a:lnTo>
                    <a:pt x="701216" y="2325982"/>
                  </a:lnTo>
                </a:path>
              </a:pathLst>
            </a:custGeom>
            <a:ln w="103699">
              <a:solidFill>
                <a:srgbClr val="2453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24362" y="6458724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20" h="363220">
                  <a:moveTo>
                    <a:pt x="362948" y="181474"/>
                  </a:moveTo>
                  <a:lnTo>
                    <a:pt x="356462" y="229699"/>
                  </a:lnTo>
                  <a:lnTo>
                    <a:pt x="338160" y="273044"/>
                  </a:lnTo>
                  <a:lnTo>
                    <a:pt x="309776" y="309776"/>
                  </a:lnTo>
                  <a:lnTo>
                    <a:pt x="273044" y="338160"/>
                  </a:lnTo>
                  <a:lnTo>
                    <a:pt x="229699" y="356462"/>
                  </a:lnTo>
                  <a:lnTo>
                    <a:pt x="181474" y="362948"/>
                  </a:lnTo>
                  <a:lnTo>
                    <a:pt x="133249" y="356462"/>
                  </a:lnTo>
                  <a:lnTo>
                    <a:pt x="89903" y="338160"/>
                  </a:lnTo>
                  <a:lnTo>
                    <a:pt x="53171" y="309776"/>
                  </a:lnTo>
                  <a:lnTo>
                    <a:pt x="24788" y="273044"/>
                  </a:lnTo>
                  <a:lnTo>
                    <a:pt x="6486" y="229699"/>
                  </a:lnTo>
                  <a:lnTo>
                    <a:pt x="0" y="181474"/>
                  </a:lnTo>
                  <a:lnTo>
                    <a:pt x="6486" y="133249"/>
                  </a:lnTo>
                  <a:lnTo>
                    <a:pt x="24788" y="89903"/>
                  </a:lnTo>
                  <a:lnTo>
                    <a:pt x="53171" y="53171"/>
                  </a:lnTo>
                  <a:lnTo>
                    <a:pt x="89903" y="24788"/>
                  </a:lnTo>
                  <a:lnTo>
                    <a:pt x="133249" y="6486"/>
                  </a:lnTo>
                  <a:lnTo>
                    <a:pt x="181474" y="0"/>
                  </a:lnTo>
                  <a:lnTo>
                    <a:pt x="229699" y="6486"/>
                  </a:lnTo>
                  <a:lnTo>
                    <a:pt x="273044" y="24788"/>
                  </a:lnTo>
                  <a:lnTo>
                    <a:pt x="309776" y="53171"/>
                  </a:lnTo>
                  <a:lnTo>
                    <a:pt x="338160" y="89903"/>
                  </a:lnTo>
                  <a:lnTo>
                    <a:pt x="356462" y="133249"/>
                  </a:lnTo>
                  <a:lnTo>
                    <a:pt x="362948" y="181474"/>
                  </a:lnTo>
                  <a:close/>
                </a:path>
              </a:pathLst>
            </a:custGeom>
            <a:ln w="103699">
              <a:solidFill>
                <a:srgbClr val="D628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14347" y="5317048"/>
            <a:ext cx="3482975" cy="130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9090" marR="5080" indent="-327025">
              <a:lnSpc>
                <a:spcPct val="108600"/>
              </a:lnSpc>
              <a:spcBef>
                <a:spcPts val="95"/>
              </a:spcBef>
            </a:pPr>
            <a:r>
              <a:rPr sz="4000" spc="-150" dirty="0">
                <a:solidFill>
                  <a:srgbClr val="FFFFFF"/>
                </a:solidFill>
                <a:latin typeface="Trebuchet MS"/>
                <a:cs typeface="Trebuchet MS"/>
              </a:rPr>
              <a:t>SOPORTE A LA  OPERACIÓN</a:t>
            </a:r>
            <a:endParaRPr sz="4000" spc="-1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926252" y="2492696"/>
            <a:ext cx="318706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50" dirty="0"/>
              <a:t>SOLICITUDES</a:t>
            </a:r>
            <a:endParaRPr sz="7250" spc="-150" dirty="0"/>
          </a:p>
        </p:txBody>
      </p:sp>
      <p:sp>
        <p:nvSpPr>
          <p:cNvPr id="11" name="object 11"/>
          <p:cNvSpPr txBox="1"/>
          <p:nvPr/>
        </p:nvSpPr>
        <p:spPr>
          <a:xfrm>
            <a:off x="13774145" y="6871547"/>
            <a:ext cx="248285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spc="-150" dirty="0">
                <a:solidFill>
                  <a:srgbClr val="FFFFFF"/>
                </a:solidFill>
                <a:latin typeface="Trebuchet MS"/>
                <a:cs typeface="Trebuchet MS"/>
              </a:rPr>
              <a:t>24 HORAS</a:t>
            </a:r>
            <a:endParaRPr sz="4800" spc="-1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32336" y="1"/>
            <a:ext cx="2955925" cy="3539490"/>
          </a:xfrm>
          <a:custGeom>
            <a:avLst/>
            <a:gdLst/>
            <a:ahLst/>
            <a:cxnLst/>
            <a:rect l="l" t="t" r="r" b="b"/>
            <a:pathLst>
              <a:path w="2955925" h="3539490">
                <a:moveTo>
                  <a:pt x="2071687" y="3539351"/>
                </a:moveTo>
                <a:lnTo>
                  <a:pt x="2023473" y="3538801"/>
                </a:lnTo>
                <a:lnTo>
                  <a:pt x="1975529" y="3537159"/>
                </a:lnTo>
                <a:lnTo>
                  <a:pt x="1927866" y="3534436"/>
                </a:lnTo>
                <a:lnTo>
                  <a:pt x="1880497" y="3530646"/>
                </a:lnTo>
                <a:lnTo>
                  <a:pt x="1833434" y="3525799"/>
                </a:lnTo>
                <a:lnTo>
                  <a:pt x="1786688" y="3519908"/>
                </a:lnTo>
                <a:lnTo>
                  <a:pt x="1740272" y="3512985"/>
                </a:lnTo>
                <a:lnTo>
                  <a:pt x="1694196" y="3505040"/>
                </a:lnTo>
                <a:lnTo>
                  <a:pt x="1648474" y="3496088"/>
                </a:lnTo>
                <a:lnTo>
                  <a:pt x="1603117" y="3486138"/>
                </a:lnTo>
                <a:lnTo>
                  <a:pt x="1558137" y="3475204"/>
                </a:lnTo>
                <a:lnTo>
                  <a:pt x="1513546" y="3463296"/>
                </a:lnTo>
                <a:lnTo>
                  <a:pt x="1469356" y="3450428"/>
                </a:lnTo>
                <a:lnTo>
                  <a:pt x="1425578" y="3436611"/>
                </a:lnTo>
                <a:lnTo>
                  <a:pt x="1382226" y="3421857"/>
                </a:lnTo>
                <a:lnTo>
                  <a:pt x="1339309" y="3406177"/>
                </a:lnTo>
                <a:lnTo>
                  <a:pt x="1296842" y="3389584"/>
                </a:lnTo>
                <a:lnTo>
                  <a:pt x="1254835" y="3372090"/>
                </a:lnTo>
                <a:lnTo>
                  <a:pt x="1213300" y="3353706"/>
                </a:lnTo>
                <a:lnTo>
                  <a:pt x="1172249" y="3334445"/>
                </a:lnTo>
                <a:lnTo>
                  <a:pt x="1131695" y="3314318"/>
                </a:lnTo>
                <a:lnTo>
                  <a:pt x="1091649" y="3293337"/>
                </a:lnTo>
                <a:lnTo>
                  <a:pt x="1052123" y="3271515"/>
                </a:lnTo>
                <a:lnTo>
                  <a:pt x="1013128" y="3248862"/>
                </a:lnTo>
                <a:lnTo>
                  <a:pt x="974678" y="3225392"/>
                </a:lnTo>
                <a:lnTo>
                  <a:pt x="936783" y="3201116"/>
                </a:lnTo>
                <a:lnTo>
                  <a:pt x="899456" y="3176045"/>
                </a:lnTo>
                <a:lnTo>
                  <a:pt x="862709" y="3150193"/>
                </a:lnTo>
                <a:lnTo>
                  <a:pt x="826553" y="3123570"/>
                </a:lnTo>
                <a:lnTo>
                  <a:pt x="791001" y="3096188"/>
                </a:lnTo>
                <a:lnTo>
                  <a:pt x="756064" y="3068061"/>
                </a:lnTo>
                <a:lnTo>
                  <a:pt x="721755" y="3039198"/>
                </a:lnTo>
                <a:lnTo>
                  <a:pt x="688084" y="3009613"/>
                </a:lnTo>
                <a:lnTo>
                  <a:pt x="655065" y="2979318"/>
                </a:lnTo>
                <a:lnTo>
                  <a:pt x="622708" y="2948323"/>
                </a:lnTo>
                <a:lnTo>
                  <a:pt x="591027" y="2916642"/>
                </a:lnTo>
                <a:lnTo>
                  <a:pt x="560033" y="2884285"/>
                </a:lnTo>
                <a:lnTo>
                  <a:pt x="529737" y="2851266"/>
                </a:lnTo>
                <a:lnTo>
                  <a:pt x="500152" y="2817596"/>
                </a:lnTo>
                <a:lnTo>
                  <a:pt x="471290" y="2783286"/>
                </a:lnTo>
                <a:lnTo>
                  <a:pt x="443162" y="2748349"/>
                </a:lnTo>
                <a:lnTo>
                  <a:pt x="415781" y="2712797"/>
                </a:lnTo>
                <a:lnTo>
                  <a:pt x="389158" y="2676641"/>
                </a:lnTo>
                <a:lnTo>
                  <a:pt x="363305" y="2639894"/>
                </a:lnTo>
                <a:lnTo>
                  <a:pt x="338234" y="2602567"/>
                </a:lnTo>
                <a:lnTo>
                  <a:pt x="313958" y="2564672"/>
                </a:lnTo>
                <a:lnTo>
                  <a:pt x="290488" y="2526222"/>
                </a:lnTo>
                <a:lnTo>
                  <a:pt x="267835" y="2487228"/>
                </a:lnTo>
                <a:lnTo>
                  <a:pt x="246013" y="2447701"/>
                </a:lnTo>
                <a:lnTo>
                  <a:pt x="225032" y="2407655"/>
                </a:lnTo>
                <a:lnTo>
                  <a:pt x="204905" y="2367101"/>
                </a:lnTo>
                <a:lnTo>
                  <a:pt x="185644" y="2326050"/>
                </a:lnTo>
                <a:lnTo>
                  <a:pt x="167260" y="2284516"/>
                </a:lnTo>
                <a:lnTo>
                  <a:pt x="149766" y="2242508"/>
                </a:lnTo>
                <a:lnTo>
                  <a:pt x="133173" y="2200041"/>
                </a:lnTo>
                <a:lnTo>
                  <a:pt x="117494" y="2157125"/>
                </a:lnTo>
                <a:lnTo>
                  <a:pt x="102739" y="2113772"/>
                </a:lnTo>
                <a:lnTo>
                  <a:pt x="88922" y="2069994"/>
                </a:lnTo>
                <a:lnTo>
                  <a:pt x="76054" y="2025804"/>
                </a:lnTo>
                <a:lnTo>
                  <a:pt x="64147" y="1981213"/>
                </a:lnTo>
                <a:lnTo>
                  <a:pt x="53212" y="1936233"/>
                </a:lnTo>
                <a:lnTo>
                  <a:pt x="43263" y="1890876"/>
                </a:lnTo>
                <a:lnTo>
                  <a:pt x="34310" y="1845154"/>
                </a:lnTo>
                <a:lnTo>
                  <a:pt x="26366" y="1799079"/>
                </a:lnTo>
                <a:lnTo>
                  <a:pt x="19442" y="1752662"/>
                </a:lnTo>
                <a:lnTo>
                  <a:pt x="13551" y="1705916"/>
                </a:lnTo>
                <a:lnTo>
                  <a:pt x="8704" y="1658853"/>
                </a:lnTo>
                <a:lnTo>
                  <a:pt x="4914" y="1611484"/>
                </a:lnTo>
                <a:lnTo>
                  <a:pt x="2192" y="1563821"/>
                </a:lnTo>
                <a:lnTo>
                  <a:pt x="550" y="1515877"/>
                </a:lnTo>
                <a:lnTo>
                  <a:pt x="0" y="1467663"/>
                </a:lnTo>
                <a:lnTo>
                  <a:pt x="550" y="1419449"/>
                </a:lnTo>
                <a:lnTo>
                  <a:pt x="2192" y="1371505"/>
                </a:lnTo>
                <a:lnTo>
                  <a:pt x="4914" y="1323843"/>
                </a:lnTo>
                <a:lnTo>
                  <a:pt x="8704" y="1276474"/>
                </a:lnTo>
                <a:lnTo>
                  <a:pt x="13551" y="1229410"/>
                </a:lnTo>
                <a:lnTo>
                  <a:pt x="19442" y="1182665"/>
                </a:lnTo>
                <a:lnTo>
                  <a:pt x="26366" y="1136248"/>
                </a:lnTo>
                <a:lnTo>
                  <a:pt x="34310" y="1090173"/>
                </a:lnTo>
                <a:lnTo>
                  <a:pt x="43263" y="1044450"/>
                </a:lnTo>
                <a:lnTo>
                  <a:pt x="53212" y="999093"/>
                </a:lnTo>
                <a:lnTo>
                  <a:pt x="64147" y="954113"/>
                </a:lnTo>
                <a:lnTo>
                  <a:pt x="76054" y="909522"/>
                </a:lnTo>
                <a:lnTo>
                  <a:pt x="88922" y="865332"/>
                </a:lnTo>
                <a:lnTo>
                  <a:pt x="102739" y="821555"/>
                </a:lnTo>
                <a:lnTo>
                  <a:pt x="117494" y="778202"/>
                </a:lnTo>
                <a:lnTo>
                  <a:pt x="133173" y="735286"/>
                </a:lnTo>
                <a:lnTo>
                  <a:pt x="149766" y="692818"/>
                </a:lnTo>
                <a:lnTo>
                  <a:pt x="167260" y="650811"/>
                </a:lnTo>
                <a:lnTo>
                  <a:pt x="185644" y="609276"/>
                </a:lnTo>
                <a:lnTo>
                  <a:pt x="204905" y="568226"/>
                </a:lnTo>
                <a:lnTo>
                  <a:pt x="225032" y="527671"/>
                </a:lnTo>
                <a:lnTo>
                  <a:pt x="246013" y="487625"/>
                </a:lnTo>
                <a:lnTo>
                  <a:pt x="267835" y="448099"/>
                </a:lnTo>
                <a:lnTo>
                  <a:pt x="290488" y="409105"/>
                </a:lnTo>
                <a:lnTo>
                  <a:pt x="313958" y="370654"/>
                </a:lnTo>
                <a:lnTo>
                  <a:pt x="338234" y="332760"/>
                </a:lnTo>
                <a:lnTo>
                  <a:pt x="363305" y="295433"/>
                </a:lnTo>
                <a:lnTo>
                  <a:pt x="389158" y="258686"/>
                </a:lnTo>
                <a:lnTo>
                  <a:pt x="415781" y="222530"/>
                </a:lnTo>
                <a:lnTo>
                  <a:pt x="443162" y="186978"/>
                </a:lnTo>
                <a:lnTo>
                  <a:pt x="471290" y="152041"/>
                </a:lnTo>
                <a:lnTo>
                  <a:pt x="500152" y="117731"/>
                </a:lnTo>
                <a:lnTo>
                  <a:pt x="529737" y="84060"/>
                </a:lnTo>
                <a:lnTo>
                  <a:pt x="560033" y="51041"/>
                </a:lnTo>
                <a:lnTo>
                  <a:pt x="591027" y="18685"/>
                </a:lnTo>
                <a:lnTo>
                  <a:pt x="609712" y="0"/>
                </a:lnTo>
                <a:lnTo>
                  <a:pt x="2955662" y="3341700"/>
                </a:lnTo>
                <a:lnTo>
                  <a:pt x="2888539" y="3372090"/>
                </a:lnTo>
                <a:lnTo>
                  <a:pt x="2846532" y="3389584"/>
                </a:lnTo>
                <a:lnTo>
                  <a:pt x="2804064" y="3406177"/>
                </a:lnTo>
                <a:lnTo>
                  <a:pt x="2761148" y="3421857"/>
                </a:lnTo>
                <a:lnTo>
                  <a:pt x="2717796" y="3436611"/>
                </a:lnTo>
                <a:lnTo>
                  <a:pt x="2674018" y="3450428"/>
                </a:lnTo>
                <a:lnTo>
                  <a:pt x="2629828" y="3463296"/>
                </a:lnTo>
                <a:lnTo>
                  <a:pt x="2585237" y="3475204"/>
                </a:lnTo>
                <a:lnTo>
                  <a:pt x="2540257" y="3486138"/>
                </a:lnTo>
                <a:lnTo>
                  <a:pt x="2494900" y="3496088"/>
                </a:lnTo>
                <a:lnTo>
                  <a:pt x="2449178" y="3505040"/>
                </a:lnTo>
                <a:lnTo>
                  <a:pt x="2403102" y="3512985"/>
                </a:lnTo>
                <a:lnTo>
                  <a:pt x="2356686" y="3519908"/>
                </a:lnTo>
                <a:lnTo>
                  <a:pt x="2309940" y="3525799"/>
                </a:lnTo>
                <a:lnTo>
                  <a:pt x="2262876" y="3530646"/>
                </a:lnTo>
                <a:lnTo>
                  <a:pt x="2215508" y="3534436"/>
                </a:lnTo>
                <a:lnTo>
                  <a:pt x="2167845" y="3537159"/>
                </a:lnTo>
                <a:lnTo>
                  <a:pt x="2119901" y="3538801"/>
                </a:lnTo>
                <a:lnTo>
                  <a:pt x="2071687" y="3539351"/>
                </a:lnTo>
                <a:close/>
              </a:path>
            </a:pathLst>
          </a:custGeom>
          <a:solidFill>
            <a:srgbClr val="093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84667"/>
            <a:ext cx="4603115" cy="3390900"/>
          </a:xfrm>
          <a:custGeom>
            <a:avLst/>
            <a:gdLst/>
            <a:ahLst/>
            <a:cxnLst/>
            <a:rect l="l" t="t" r="r" b="b"/>
            <a:pathLst>
              <a:path w="4603115" h="3390900">
                <a:moveTo>
                  <a:pt x="2378547" y="927100"/>
                </a:moveTo>
                <a:lnTo>
                  <a:pt x="2138592" y="927100"/>
                </a:lnTo>
                <a:lnTo>
                  <a:pt x="2000856" y="444500"/>
                </a:lnTo>
                <a:lnTo>
                  <a:pt x="2110389" y="241300"/>
                </a:lnTo>
                <a:lnTo>
                  <a:pt x="2015456" y="139700"/>
                </a:lnTo>
                <a:lnTo>
                  <a:pt x="1548105" y="139700"/>
                </a:lnTo>
                <a:lnTo>
                  <a:pt x="1555420" y="0"/>
                </a:lnTo>
                <a:lnTo>
                  <a:pt x="2088488" y="0"/>
                </a:lnTo>
                <a:lnTo>
                  <a:pt x="2336765" y="266700"/>
                </a:lnTo>
                <a:lnTo>
                  <a:pt x="2212623" y="469900"/>
                </a:lnTo>
                <a:lnTo>
                  <a:pt x="2378547" y="927100"/>
                </a:lnTo>
                <a:close/>
              </a:path>
              <a:path w="4603115" h="3390900">
                <a:moveTo>
                  <a:pt x="0" y="1384300"/>
                </a:moveTo>
                <a:lnTo>
                  <a:pt x="0" y="533400"/>
                </a:lnTo>
                <a:lnTo>
                  <a:pt x="138244" y="546100"/>
                </a:lnTo>
                <a:lnTo>
                  <a:pt x="322068" y="546100"/>
                </a:lnTo>
                <a:lnTo>
                  <a:pt x="383036" y="558800"/>
                </a:lnTo>
                <a:lnTo>
                  <a:pt x="614355" y="558800"/>
                </a:lnTo>
                <a:lnTo>
                  <a:pt x="654823" y="571500"/>
                </a:lnTo>
                <a:lnTo>
                  <a:pt x="686384" y="584200"/>
                </a:lnTo>
                <a:lnTo>
                  <a:pt x="704138" y="609600"/>
                </a:lnTo>
                <a:lnTo>
                  <a:pt x="703184" y="635000"/>
                </a:lnTo>
                <a:lnTo>
                  <a:pt x="678621" y="673100"/>
                </a:lnTo>
                <a:lnTo>
                  <a:pt x="653878" y="685800"/>
                </a:lnTo>
                <a:lnTo>
                  <a:pt x="618903" y="711200"/>
                </a:lnTo>
                <a:lnTo>
                  <a:pt x="575577" y="723900"/>
                </a:lnTo>
                <a:lnTo>
                  <a:pt x="525779" y="749300"/>
                </a:lnTo>
                <a:lnTo>
                  <a:pt x="471388" y="774700"/>
                </a:lnTo>
                <a:lnTo>
                  <a:pt x="356351" y="800100"/>
                </a:lnTo>
                <a:lnTo>
                  <a:pt x="299463" y="825500"/>
                </a:lnTo>
                <a:lnTo>
                  <a:pt x="245502" y="825500"/>
                </a:lnTo>
                <a:lnTo>
                  <a:pt x="196348" y="838200"/>
                </a:lnTo>
                <a:lnTo>
                  <a:pt x="225565" y="927100"/>
                </a:lnTo>
                <a:lnTo>
                  <a:pt x="2378547" y="927100"/>
                </a:lnTo>
                <a:lnTo>
                  <a:pt x="2466118" y="1168400"/>
                </a:lnTo>
                <a:lnTo>
                  <a:pt x="302437" y="1168400"/>
                </a:lnTo>
                <a:lnTo>
                  <a:pt x="344768" y="1295400"/>
                </a:lnTo>
                <a:lnTo>
                  <a:pt x="81997" y="1295400"/>
                </a:lnTo>
                <a:lnTo>
                  <a:pt x="0" y="1384300"/>
                </a:lnTo>
                <a:close/>
              </a:path>
              <a:path w="4603115" h="3390900">
                <a:moveTo>
                  <a:pt x="1281677" y="2705100"/>
                </a:moveTo>
                <a:lnTo>
                  <a:pt x="949154" y="2705100"/>
                </a:lnTo>
                <a:lnTo>
                  <a:pt x="1150082" y="2476500"/>
                </a:lnTo>
                <a:lnTo>
                  <a:pt x="2241668" y="1257300"/>
                </a:lnTo>
                <a:lnTo>
                  <a:pt x="2211984" y="1168400"/>
                </a:lnTo>
                <a:lnTo>
                  <a:pt x="2466118" y="1168400"/>
                </a:lnTo>
                <a:lnTo>
                  <a:pt x="2590561" y="1511300"/>
                </a:lnTo>
                <a:lnTo>
                  <a:pt x="2337340" y="1511300"/>
                </a:lnTo>
                <a:lnTo>
                  <a:pt x="1281677" y="2705100"/>
                </a:lnTo>
                <a:close/>
              </a:path>
              <a:path w="4603115" h="3390900">
                <a:moveTo>
                  <a:pt x="1090759" y="2921000"/>
                </a:moveTo>
                <a:lnTo>
                  <a:pt x="618112" y="2921000"/>
                </a:lnTo>
                <a:lnTo>
                  <a:pt x="81997" y="1295400"/>
                </a:lnTo>
                <a:lnTo>
                  <a:pt x="344768" y="1295400"/>
                </a:lnTo>
                <a:lnTo>
                  <a:pt x="810406" y="2692400"/>
                </a:lnTo>
                <a:lnTo>
                  <a:pt x="950196" y="2692400"/>
                </a:lnTo>
                <a:lnTo>
                  <a:pt x="949154" y="2705100"/>
                </a:lnTo>
                <a:lnTo>
                  <a:pt x="1281677" y="2705100"/>
                </a:lnTo>
                <a:lnTo>
                  <a:pt x="1090759" y="2921000"/>
                </a:lnTo>
                <a:close/>
              </a:path>
              <a:path w="4603115" h="3390900">
                <a:moveTo>
                  <a:pt x="3425564" y="1409700"/>
                </a:moveTo>
                <a:lnTo>
                  <a:pt x="3034526" y="1409700"/>
                </a:lnTo>
                <a:lnTo>
                  <a:pt x="3084997" y="1397000"/>
                </a:lnTo>
                <a:lnTo>
                  <a:pt x="3379035" y="1397000"/>
                </a:lnTo>
                <a:lnTo>
                  <a:pt x="3425564" y="1409700"/>
                </a:lnTo>
                <a:close/>
              </a:path>
              <a:path w="4603115" h="3390900">
                <a:moveTo>
                  <a:pt x="3879404" y="1549400"/>
                </a:moveTo>
                <a:lnTo>
                  <a:pt x="2604388" y="1549400"/>
                </a:lnTo>
                <a:lnTo>
                  <a:pt x="2648787" y="1524000"/>
                </a:lnTo>
                <a:lnTo>
                  <a:pt x="2694233" y="1498600"/>
                </a:lnTo>
                <a:lnTo>
                  <a:pt x="2788046" y="1473200"/>
                </a:lnTo>
                <a:lnTo>
                  <a:pt x="2836195" y="1447800"/>
                </a:lnTo>
                <a:lnTo>
                  <a:pt x="2984300" y="1409700"/>
                </a:lnTo>
                <a:lnTo>
                  <a:pt x="3471607" y="1409700"/>
                </a:lnTo>
                <a:lnTo>
                  <a:pt x="3693562" y="1473200"/>
                </a:lnTo>
                <a:lnTo>
                  <a:pt x="3777978" y="1498600"/>
                </a:lnTo>
                <a:lnTo>
                  <a:pt x="3819141" y="1524000"/>
                </a:lnTo>
                <a:lnTo>
                  <a:pt x="3859570" y="1536700"/>
                </a:lnTo>
                <a:lnTo>
                  <a:pt x="3879404" y="1549400"/>
                </a:lnTo>
                <a:close/>
              </a:path>
              <a:path w="4603115" h="3390900">
                <a:moveTo>
                  <a:pt x="2339243" y="3390900"/>
                </a:moveTo>
                <a:lnTo>
                  <a:pt x="2036433" y="3390900"/>
                </a:lnTo>
                <a:lnTo>
                  <a:pt x="2021742" y="3365500"/>
                </a:lnTo>
                <a:lnTo>
                  <a:pt x="2001746" y="3327400"/>
                </a:lnTo>
                <a:lnTo>
                  <a:pt x="1983059" y="3289300"/>
                </a:lnTo>
                <a:lnTo>
                  <a:pt x="1965709" y="3251200"/>
                </a:lnTo>
                <a:lnTo>
                  <a:pt x="1949725" y="3200400"/>
                </a:lnTo>
                <a:lnTo>
                  <a:pt x="1935132" y="3162300"/>
                </a:lnTo>
                <a:lnTo>
                  <a:pt x="1921959" y="3111500"/>
                </a:lnTo>
                <a:lnTo>
                  <a:pt x="1910233" y="3073400"/>
                </a:lnTo>
                <a:lnTo>
                  <a:pt x="1899981" y="3022600"/>
                </a:lnTo>
                <a:lnTo>
                  <a:pt x="1891231" y="2984500"/>
                </a:lnTo>
                <a:lnTo>
                  <a:pt x="1884011" y="2933700"/>
                </a:lnTo>
                <a:lnTo>
                  <a:pt x="1878347" y="2895600"/>
                </a:lnTo>
                <a:lnTo>
                  <a:pt x="1874268" y="2844800"/>
                </a:lnTo>
                <a:lnTo>
                  <a:pt x="1871800" y="2794000"/>
                </a:lnTo>
                <a:lnTo>
                  <a:pt x="1870971" y="2755900"/>
                </a:lnTo>
                <a:lnTo>
                  <a:pt x="1871915" y="2705100"/>
                </a:lnTo>
                <a:lnTo>
                  <a:pt x="1874728" y="2654300"/>
                </a:lnTo>
                <a:lnTo>
                  <a:pt x="1879387" y="2603500"/>
                </a:lnTo>
                <a:lnTo>
                  <a:pt x="1885865" y="2552700"/>
                </a:lnTo>
                <a:lnTo>
                  <a:pt x="1894139" y="2501900"/>
                </a:lnTo>
                <a:lnTo>
                  <a:pt x="1904183" y="2451100"/>
                </a:lnTo>
                <a:lnTo>
                  <a:pt x="1915973" y="2413000"/>
                </a:lnTo>
                <a:lnTo>
                  <a:pt x="1929483" y="2362200"/>
                </a:lnTo>
                <a:lnTo>
                  <a:pt x="1944688" y="2311400"/>
                </a:lnTo>
                <a:lnTo>
                  <a:pt x="1961564" y="2273300"/>
                </a:lnTo>
                <a:lnTo>
                  <a:pt x="1980085" y="2222500"/>
                </a:lnTo>
                <a:lnTo>
                  <a:pt x="2000226" y="2184400"/>
                </a:lnTo>
                <a:lnTo>
                  <a:pt x="2021963" y="2133600"/>
                </a:lnTo>
                <a:lnTo>
                  <a:pt x="2045271" y="2095500"/>
                </a:lnTo>
                <a:lnTo>
                  <a:pt x="2070124" y="2044700"/>
                </a:lnTo>
                <a:lnTo>
                  <a:pt x="2096498" y="2006600"/>
                </a:lnTo>
                <a:lnTo>
                  <a:pt x="2124368" y="1968500"/>
                </a:lnTo>
                <a:lnTo>
                  <a:pt x="2153709" y="1930400"/>
                </a:lnTo>
                <a:lnTo>
                  <a:pt x="2184495" y="1892300"/>
                </a:lnTo>
                <a:lnTo>
                  <a:pt x="2216702" y="1854200"/>
                </a:lnTo>
                <a:lnTo>
                  <a:pt x="2250305" y="1816100"/>
                </a:lnTo>
                <a:lnTo>
                  <a:pt x="2285279" y="1778000"/>
                </a:lnTo>
                <a:lnTo>
                  <a:pt x="2321599" y="1739900"/>
                </a:lnTo>
                <a:lnTo>
                  <a:pt x="2359240" y="1714500"/>
                </a:lnTo>
                <a:lnTo>
                  <a:pt x="2398178" y="1676400"/>
                </a:lnTo>
                <a:lnTo>
                  <a:pt x="2337340" y="1511300"/>
                </a:lnTo>
                <a:lnTo>
                  <a:pt x="2590561" y="1511300"/>
                </a:lnTo>
                <a:lnTo>
                  <a:pt x="2604388" y="1549400"/>
                </a:lnTo>
                <a:lnTo>
                  <a:pt x="3879404" y="1549400"/>
                </a:lnTo>
                <a:lnTo>
                  <a:pt x="3938118" y="1587500"/>
                </a:lnTo>
                <a:lnTo>
                  <a:pt x="3976182" y="1612900"/>
                </a:lnTo>
                <a:lnTo>
                  <a:pt x="4013403" y="1638300"/>
                </a:lnTo>
                <a:lnTo>
                  <a:pt x="4031578" y="1651000"/>
                </a:lnTo>
                <a:lnTo>
                  <a:pt x="3139255" y="1651000"/>
                </a:lnTo>
                <a:lnTo>
                  <a:pt x="3090673" y="1663700"/>
                </a:lnTo>
                <a:lnTo>
                  <a:pt x="3042357" y="1663700"/>
                </a:lnTo>
                <a:lnTo>
                  <a:pt x="2854726" y="1714500"/>
                </a:lnTo>
                <a:lnTo>
                  <a:pt x="2809970" y="1739900"/>
                </a:lnTo>
                <a:lnTo>
                  <a:pt x="2766371" y="1752600"/>
                </a:lnTo>
                <a:lnTo>
                  <a:pt x="2724080" y="1778000"/>
                </a:lnTo>
                <a:lnTo>
                  <a:pt x="2683245" y="1803400"/>
                </a:lnTo>
                <a:lnTo>
                  <a:pt x="2700381" y="1854200"/>
                </a:lnTo>
                <a:lnTo>
                  <a:pt x="2717671" y="1905000"/>
                </a:lnTo>
                <a:lnTo>
                  <a:pt x="2730905" y="1943100"/>
                </a:lnTo>
                <a:lnTo>
                  <a:pt x="2487446" y="1943100"/>
                </a:lnTo>
                <a:lnTo>
                  <a:pt x="2450492" y="1981200"/>
                </a:lnTo>
                <a:lnTo>
                  <a:pt x="2415378" y="2019300"/>
                </a:lnTo>
                <a:lnTo>
                  <a:pt x="2382136" y="2057400"/>
                </a:lnTo>
                <a:lnTo>
                  <a:pt x="2350800" y="2095500"/>
                </a:lnTo>
                <a:lnTo>
                  <a:pt x="2321402" y="2133600"/>
                </a:lnTo>
                <a:lnTo>
                  <a:pt x="2293976" y="2171700"/>
                </a:lnTo>
                <a:lnTo>
                  <a:pt x="2268554" y="2222500"/>
                </a:lnTo>
                <a:lnTo>
                  <a:pt x="2245170" y="2260600"/>
                </a:lnTo>
                <a:lnTo>
                  <a:pt x="2223856" y="2311400"/>
                </a:lnTo>
                <a:lnTo>
                  <a:pt x="2204646" y="2362200"/>
                </a:lnTo>
                <a:lnTo>
                  <a:pt x="2187572" y="2400300"/>
                </a:lnTo>
                <a:lnTo>
                  <a:pt x="2172668" y="2451100"/>
                </a:lnTo>
                <a:lnTo>
                  <a:pt x="2159966" y="2501900"/>
                </a:lnTo>
                <a:lnTo>
                  <a:pt x="2149499" y="2552700"/>
                </a:lnTo>
                <a:lnTo>
                  <a:pt x="2141301" y="2603500"/>
                </a:lnTo>
                <a:lnTo>
                  <a:pt x="2135405" y="2654300"/>
                </a:lnTo>
                <a:lnTo>
                  <a:pt x="2131843" y="2705100"/>
                </a:lnTo>
                <a:lnTo>
                  <a:pt x="2130648" y="2755900"/>
                </a:lnTo>
                <a:lnTo>
                  <a:pt x="2131673" y="2794000"/>
                </a:lnTo>
                <a:lnTo>
                  <a:pt x="2134721" y="2844800"/>
                </a:lnTo>
                <a:lnTo>
                  <a:pt x="2139749" y="2895600"/>
                </a:lnTo>
                <a:lnTo>
                  <a:pt x="2146715" y="2933700"/>
                </a:lnTo>
                <a:lnTo>
                  <a:pt x="2155577" y="2984500"/>
                </a:lnTo>
                <a:lnTo>
                  <a:pt x="2166294" y="3022600"/>
                </a:lnTo>
                <a:lnTo>
                  <a:pt x="2178822" y="3073400"/>
                </a:lnTo>
                <a:lnTo>
                  <a:pt x="2193121" y="3111500"/>
                </a:lnTo>
                <a:lnTo>
                  <a:pt x="2209148" y="3162300"/>
                </a:lnTo>
                <a:lnTo>
                  <a:pt x="2226861" y="3200400"/>
                </a:lnTo>
                <a:lnTo>
                  <a:pt x="2246217" y="3238500"/>
                </a:lnTo>
                <a:lnTo>
                  <a:pt x="2267176" y="3276600"/>
                </a:lnTo>
                <a:lnTo>
                  <a:pt x="2289694" y="3314700"/>
                </a:lnTo>
                <a:lnTo>
                  <a:pt x="2313731" y="3352800"/>
                </a:lnTo>
                <a:lnTo>
                  <a:pt x="2339243" y="3390900"/>
                </a:lnTo>
                <a:close/>
              </a:path>
              <a:path w="4603115" h="3390900">
                <a:moveTo>
                  <a:pt x="4437172" y="3390900"/>
                </a:moveTo>
                <a:lnTo>
                  <a:pt x="4133968" y="3390900"/>
                </a:lnTo>
                <a:lnTo>
                  <a:pt x="4159479" y="3352800"/>
                </a:lnTo>
                <a:lnTo>
                  <a:pt x="4183514" y="3314700"/>
                </a:lnTo>
                <a:lnTo>
                  <a:pt x="4206031" y="3276600"/>
                </a:lnTo>
                <a:lnTo>
                  <a:pt x="4226989" y="3238500"/>
                </a:lnTo>
                <a:lnTo>
                  <a:pt x="4246344" y="3200400"/>
                </a:lnTo>
                <a:lnTo>
                  <a:pt x="4264056" y="3162300"/>
                </a:lnTo>
                <a:lnTo>
                  <a:pt x="4280082" y="3111500"/>
                </a:lnTo>
                <a:lnTo>
                  <a:pt x="4294380" y="3073400"/>
                </a:lnTo>
                <a:lnTo>
                  <a:pt x="4306908" y="3022600"/>
                </a:lnTo>
                <a:lnTo>
                  <a:pt x="4317624" y="2984500"/>
                </a:lnTo>
                <a:lnTo>
                  <a:pt x="4326486" y="2933700"/>
                </a:lnTo>
                <a:lnTo>
                  <a:pt x="4333452" y="2895600"/>
                </a:lnTo>
                <a:lnTo>
                  <a:pt x="4338479" y="2844800"/>
                </a:lnTo>
                <a:lnTo>
                  <a:pt x="4341527" y="2794000"/>
                </a:lnTo>
                <a:lnTo>
                  <a:pt x="4342552" y="2755900"/>
                </a:lnTo>
                <a:lnTo>
                  <a:pt x="4341527" y="2705100"/>
                </a:lnTo>
                <a:lnTo>
                  <a:pt x="4338479" y="2654300"/>
                </a:lnTo>
                <a:lnTo>
                  <a:pt x="4333452" y="2603500"/>
                </a:lnTo>
                <a:lnTo>
                  <a:pt x="4326486" y="2565400"/>
                </a:lnTo>
                <a:lnTo>
                  <a:pt x="4317624" y="2514600"/>
                </a:lnTo>
                <a:lnTo>
                  <a:pt x="4306908" y="2476500"/>
                </a:lnTo>
                <a:lnTo>
                  <a:pt x="4294380" y="2425700"/>
                </a:lnTo>
                <a:lnTo>
                  <a:pt x="4280082" y="2387600"/>
                </a:lnTo>
                <a:lnTo>
                  <a:pt x="4264056" y="2349500"/>
                </a:lnTo>
                <a:lnTo>
                  <a:pt x="4246344" y="2298700"/>
                </a:lnTo>
                <a:lnTo>
                  <a:pt x="4226989" y="2260600"/>
                </a:lnTo>
                <a:lnTo>
                  <a:pt x="4206031" y="2222500"/>
                </a:lnTo>
                <a:lnTo>
                  <a:pt x="4183514" y="2184400"/>
                </a:lnTo>
                <a:lnTo>
                  <a:pt x="4159479" y="2146300"/>
                </a:lnTo>
                <a:lnTo>
                  <a:pt x="4133968" y="2108200"/>
                </a:lnTo>
                <a:lnTo>
                  <a:pt x="4107023" y="2070100"/>
                </a:lnTo>
                <a:lnTo>
                  <a:pt x="4078687" y="2044700"/>
                </a:lnTo>
                <a:lnTo>
                  <a:pt x="4049002" y="2006600"/>
                </a:lnTo>
                <a:lnTo>
                  <a:pt x="4018008" y="1968500"/>
                </a:lnTo>
                <a:lnTo>
                  <a:pt x="3985750" y="1943100"/>
                </a:lnTo>
                <a:lnTo>
                  <a:pt x="3952268" y="1917700"/>
                </a:lnTo>
                <a:lnTo>
                  <a:pt x="3917604" y="1879600"/>
                </a:lnTo>
                <a:lnTo>
                  <a:pt x="3881801" y="1854200"/>
                </a:lnTo>
                <a:lnTo>
                  <a:pt x="3844901" y="1828800"/>
                </a:lnTo>
                <a:lnTo>
                  <a:pt x="3806945" y="1803400"/>
                </a:lnTo>
                <a:lnTo>
                  <a:pt x="3767976" y="1790700"/>
                </a:lnTo>
                <a:lnTo>
                  <a:pt x="3728036" y="1765300"/>
                </a:lnTo>
                <a:lnTo>
                  <a:pt x="3687167" y="1752600"/>
                </a:lnTo>
                <a:lnTo>
                  <a:pt x="3645411" y="1727200"/>
                </a:lnTo>
                <a:lnTo>
                  <a:pt x="3602810" y="1714500"/>
                </a:lnTo>
                <a:lnTo>
                  <a:pt x="3424794" y="1663700"/>
                </a:lnTo>
                <a:lnTo>
                  <a:pt x="3378598" y="1663700"/>
                </a:lnTo>
                <a:lnTo>
                  <a:pt x="3331809" y="1651000"/>
                </a:lnTo>
                <a:lnTo>
                  <a:pt x="4031578" y="1651000"/>
                </a:lnTo>
                <a:lnTo>
                  <a:pt x="4049753" y="1663700"/>
                </a:lnTo>
                <a:lnTo>
                  <a:pt x="4085205" y="1689100"/>
                </a:lnTo>
                <a:lnTo>
                  <a:pt x="4119732" y="1714500"/>
                </a:lnTo>
                <a:lnTo>
                  <a:pt x="4153305" y="1739900"/>
                </a:lnTo>
                <a:lnTo>
                  <a:pt x="4185898" y="1778000"/>
                </a:lnTo>
                <a:lnTo>
                  <a:pt x="4217483" y="1803400"/>
                </a:lnTo>
                <a:lnTo>
                  <a:pt x="4248033" y="1841500"/>
                </a:lnTo>
                <a:lnTo>
                  <a:pt x="4277519" y="1866900"/>
                </a:lnTo>
                <a:lnTo>
                  <a:pt x="4305916" y="1905000"/>
                </a:lnTo>
                <a:lnTo>
                  <a:pt x="4333195" y="1943100"/>
                </a:lnTo>
                <a:lnTo>
                  <a:pt x="4359329" y="1981200"/>
                </a:lnTo>
                <a:lnTo>
                  <a:pt x="4384290" y="2019300"/>
                </a:lnTo>
                <a:lnTo>
                  <a:pt x="4408051" y="2057400"/>
                </a:lnTo>
                <a:lnTo>
                  <a:pt x="4430585" y="2095500"/>
                </a:lnTo>
                <a:lnTo>
                  <a:pt x="4451864" y="2133600"/>
                </a:lnTo>
                <a:lnTo>
                  <a:pt x="4471860" y="2171700"/>
                </a:lnTo>
                <a:lnTo>
                  <a:pt x="4490547" y="2209800"/>
                </a:lnTo>
                <a:lnTo>
                  <a:pt x="4507896" y="2247900"/>
                </a:lnTo>
                <a:lnTo>
                  <a:pt x="4523881" y="2298700"/>
                </a:lnTo>
                <a:lnTo>
                  <a:pt x="4538474" y="2336800"/>
                </a:lnTo>
                <a:lnTo>
                  <a:pt x="4551647" y="2387600"/>
                </a:lnTo>
                <a:lnTo>
                  <a:pt x="4563373" y="2425700"/>
                </a:lnTo>
                <a:lnTo>
                  <a:pt x="4573625" y="2476500"/>
                </a:lnTo>
                <a:lnTo>
                  <a:pt x="4582374" y="2514600"/>
                </a:lnTo>
                <a:lnTo>
                  <a:pt x="4589595" y="2565400"/>
                </a:lnTo>
                <a:lnTo>
                  <a:pt x="4595258" y="2603500"/>
                </a:lnTo>
                <a:lnTo>
                  <a:pt x="4599338" y="2654300"/>
                </a:lnTo>
                <a:lnTo>
                  <a:pt x="4601806" y="2705100"/>
                </a:lnTo>
                <a:lnTo>
                  <a:pt x="4602634" y="2755900"/>
                </a:lnTo>
                <a:lnTo>
                  <a:pt x="4601806" y="2794000"/>
                </a:lnTo>
                <a:lnTo>
                  <a:pt x="4599338" y="2844800"/>
                </a:lnTo>
                <a:lnTo>
                  <a:pt x="4595258" y="2895600"/>
                </a:lnTo>
                <a:lnTo>
                  <a:pt x="4589595" y="2933700"/>
                </a:lnTo>
                <a:lnTo>
                  <a:pt x="4582374" y="2984500"/>
                </a:lnTo>
                <a:lnTo>
                  <a:pt x="4573625" y="3022600"/>
                </a:lnTo>
                <a:lnTo>
                  <a:pt x="4563373" y="3073400"/>
                </a:lnTo>
                <a:lnTo>
                  <a:pt x="4551647" y="3111500"/>
                </a:lnTo>
                <a:lnTo>
                  <a:pt x="4538474" y="3162300"/>
                </a:lnTo>
                <a:lnTo>
                  <a:pt x="4523881" y="3200400"/>
                </a:lnTo>
                <a:lnTo>
                  <a:pt x="4507896" y="3251200"/>
                </a:lnTo>
                <a:lnTo>
                  <a:pt x="4490547" y="3289300"/>
                </a:lnTo>
                <a:lnTo>
                  <a:pt x="4471860" y="3327400"/>
                </a:lnTo>
                <a:lnTo>
                  <a:pt x="4451863" y="3365500"/>
                </a:lnTo>
                <a:lnTo>
                  <a:pt x="4437172" y="3390900"/>
                </a:lnTo>
                <a:close/>
              </a:path>
              <a:path w="4603115" h="3390900">
                <a:moveTo>
                  <a:pt x="3273620" y="2870200"/>
                </a:moveTo>
                <a:lnTo>
                  <a:pt x="3182081" y="2870200"/>
                </a:lnTo>
                <a:lnTo>
                  <a:pt x="3143467" y="2844800"/>
                </a:lnTo>
                <a:lnTo>
                  <a:pt x="3113571" y="2819400"/>
                </a:lnTo>
                <a:lnTo>
                  <a:pt x="3094263" y="2768600"/>
                </a:lnTo>
                <a:lnTo>
                  <a:pt x="3087412" y="2730500"/>
                </a:lnTo>
                <a:lnTo>
                  <a:pt x="3049373" y="2692400"/>
                </a:lnTo>
                <a:lnTo>
                  <a:pt x="3012186" y="2667000"/>
                </a:lnTo>
                <a:lnTo>
                  <a:pt x="2975850" y="2628900"/>
                </a:lnTo>
                <a:lnTo>
                  <a:pt x="2940364" y="2603500"/>
                </a:lnTo>
                <a:lnTo>
                  <a:pt x="2905727" y="2578100"/>
                </a:lnTo>
                <a:lnTo>
                  <a:pt x="2871938" y="2540000"/>
                </a:lnTo>
                <a:lnTo>
                  <a:pt x="2838996" y="2501900"/>
                </a:lnTo>
                <a:lnTo>
                  <a:pt x="2806901" y="2476500"/>
                </a:lnTo>
                <a:lnTo>
                  <a:pt x="2775651" y="2438400"/>
                </a:lnTo>
                <a:lnTo>
                  <a:pt x="2745246" y="2400300"/>
                </a:lnTo>
                <a:lnTo>
                  <a:pt x="2715685" y="2362200"/>
                </a:lnTo>
                <a:lnTo>
                  <a:pt x="2686966" y="2324100"/>
                </a:lnTo>
                <a:lnTo>
                  <a:pt x="2659089" y="2286000"/>
                </a:lnTo>
                <a:lnTo>
                  <a:pt x="2632053" y="2247900"/>
                </a:lnTo>
                <a:lnTo>
                  <a:pt x="2605857" y="2197100"/>
                </a:lnTo>
                <a:lnTo>
                  <a:pt x="2580500" y="2159000"/>
                </a:lnTo>
                <a:lnTo>
                  <a:pt x="2555981" y="2108200"/>
                </a:lnTo>
                <a:lnTo>
                  <a:pt x="2532300" y="2057400"/>
                </a:lnTo>
                <a:lnTo>
                  <a:pt x="2509455" y="2006600"/>
                </a:lnTo>
                <a:lnTo>
                  <a:pt x="2487446" y="1943100"/>
                </a:lnTo>
                <a:lnTo>
                  <a:pt x="2730905" y="1943100"/>
                </a:lnTo>
                <a:lnTo>
                  <a:pt x="2735316" y="1955800"/>
                </a:lnTo>
                <a:lnTo>
                  <a:pt x="2753518" y="1993900"/>
                </a:lnTo>
                <a:lnTo>
                  <a:pt x="2772479" y="2044700"/>
                </a:lnTo>
                <a:lnTo>
                  <a:pt x="2792403" y="2082800"/>
                </a:lnTo>
                <a:lnTo>
                  <a:pt x="2813491" y="2120900"/>
                </a:lnTo>
                <a:lnTo>
                  <a:pt x="2835945" y="2159000"/>
                </a:lnTo>
                <a:lnTo>
                  <a:pt x="2859968" y="2197100"/>
                </a:lnTo>
                <a:lnTo>
                  <a:pt x="2885761" y="2235200"/>
                </a:lnTo>
                <a:lnTo>
                  <a:pt x="2913528" y="2273300"/>
                </a:lnTo>
                <a:lnTo>
                  <a:pt x="2943471" y="2311400"/>
                </a:lnTo>
                <a:lnTo>
                  <a:pt x="2975791" y="2349500"/>
                </a:lnTo>
                <a:lnTo>
                  <a:pt x="3010691" y="2387600"/>
                </a:lnTo>
                <a:lnTo>
                  <a:pt x="3048373" y="2425700"/>
                </a:lnTo>
                <a:lnTo>
                  <a:pt x="3089040" y="2463800"/>
                </a:lnTo>
                <a:lnTo>
                  <a:pt x="3132893" y="2501900"/>
                </a:lnTo>
                <a:lnTo>
                  <a:pt x="3180135" y="2540000"/>
                </a:lnTo>
                <a:lnTo>
                  <a:pt x="3230969" y="2578100"/>
                </a:lnTo>
                <a:lnTo>
                  <a:pt x="3276912" y="2590800"/>
                </a:lnTo>
                <a:lnTo>
                  <a:pt x="3316168" y="2616200"/>
                </a:lnTo>
                <a:lnTo>
                  <a:pt x="3346714" y="2641600"/>
                </a:lnTo>
                <a:lnTo>
                  <a:pt x="3366526" y="2679700"/>
                </a:lnTo>
                <a:lnTo>
                  <a:pt x="3373580" y="2730500"/>
                </a:lnTo>
                <a:lnTo>
                  <a:pt x="3366114" y="2781300"/>
                </a:lnTo>
                <a:lnTo>
                  <a:pt x="3345341" y="2819400"/>
                </a:lnTo>
                <a:lnTo>
                  <a:pt x="3313697" y="2844800"/>
                </a:lnTo>
                <a:lnTo>
                  <a:pt x="3273620" y="2870200"/>
                </a:lnTo>
                <a:close/>
              </a:path>
              <a:path w="4603115" h="3390900">
                <a:moveTo>
                  <a:pt x="26230" y="3390900"/>
                </a:moveTo>
                <a:lnTo>
                  <a:pt x="0" y="3390900"/>
                </a:lnTo>
                <a:lnTo>
                  <a:pt x="0" y="2019300"/>
                </a:lnTo>
                <a:lnTo>
                  <a:pt x="1430" y="2032000"/>
                </a:lnTo>
                <a:lnTo>
                  <a:pt x="25779" y="2070100"/>
                </a:lnTo>
                <a:lnTo>
                  <a:pt x="48281" y="2108200"/>
                </a:lnTo>
                <a:lnTo>
                  <a:pt x="68975" y="2159000"/>
                </a:lnTo>
                <a:lnTo>
                  <a:pt x="87899" y="2197100"/>
                </a:lnTo>
                <a:lnTo>
                  <a:pt x="105091" y="2247900"/>
                </a:lnTo>
                <a:lnTo>
                  <a:pt x="120589" y="2286000"/>
                </a:lnTo>
                <a:lnTo>
                  <a:pt x="134430" y="2336800"/>
                </a:lnTo>
                <a:lnTo>
                  <a:pt x="146653" y="2374900"/>
                </a:lnTo>
                <a:lnTo>
                  <a:pt x="157296" y="2425700"/>
                </a:lnTo>
                <a:lnTo>
                  <a:pt x="166397" y="2476500"/>
                </a:lnTo>
                <a:lnTo>
                  <a:pt x="173993" y="2514600"/>
                </a:lnTo>
                <a:lnTo>
                  <a:pt x="180123" y="2565400"/>
                </a:lnTo>
                <a:lnTo>
                  <a:pt x="184825" y="2603500"/>
                </a:lnTo>
                <a:lnTo>
                  <a:pt x="188136" y="2654300"/>
                </a:lnTo>
                <a:lnTo>
                  <a:pt x="190095" y="2705100"/>
                </a:lnTo>
                <a:lnTo>
                  <a:pt x="190740" y="2755900"/>
                </a:lnTo>
                <a:lnTo>
                  <a:pt x="189883" y="2781300"/>
                </a:lnTo>
                <a:lnTo>
                  <a:pt x="187887" y="2819400"/>
                </a:lnTo>
                <a:lnTo>
                  <a:pt x="185609" y="2844800"/>
                </a:lnTo>
                <a:lnTo>
                  <a:pt x="183907" y="2870200"/>
                </a:lnTo>
                <a:lnTo>
                  <a:pt x="618112" y="2921000"/>
                </a:lnTo>
                <a:lnTo>
                  <a:pt x="1090759" y="2921000"/>
                </a:lnTo>
                <a:lnTo>
                  <a:pt x="978455" y="3048000"/>
                </a:lnTo>
                <a:lnTo>
                  <a:pt x="988390" y="3086100"/>
                </a:lnTo>
                <a:lnTo>
                  <a:pt x="988428" y="3098800"/>
                </a:lnTo>
                <a:lnTo>
                  <a:pt x="148185" y="3098800"/>
                </a:lnTo>
                <a:lnTo>
                  <a:pt x="134766" y="3136900"/>
                </a:lnTo>
                <a:lnTo>
                  <a:pt x="119785" y="3187700"/>
                </a:lnTo>
                <a:lnTo>
                  <a:pt x="103274" y="3238500"/>
                </a:lnTo>
                <a:lnTo>
                  <a:pt x="85269" y="3276600"/>
                </a:lnTo>
                <a:lnTo>
                  <a:pt x="65802" y="3314700"/>
                </a:lnTo>
                <a:lnTo>
                  <a:pt x="44907" y="3365500"/>
                </a:lnTo>
                <a:lnTo>
                  <a:pt x="26230" y="3390900"/>
                </a:lnTo>
                <a:close/>
              </a:path>
              <a:path w="4603115" h="3390900">
                <a:moveTo>
                  <a:pt x="1029478" y="2527300"/>
                </a:moveTo>
                <a:lnTo>
                  <a:pt x="773886" y="2527300"/>
                </a:lnTo>
                <a:lnTo>
                  <a:pt x="781222" y="2425700"/>
                </a:lnTo>
                <a:lnTo>
                  <a:pt x="1036793" y="2425700"/>
                </a:lnTo>
                <a:lnTo>
                  <a:pt x="1029478" y="2527300"/>
                </a:lnTo>
                <a:close/>
              </a:path>
              <a:path w="4603115" h="3390900">
                <a:moveTo>
                  <a:pt x="950196" y="2692400"/>
                </a:moveTo>
                <a:lnTo>
                  <a:pt x="810406" y="2692400"/>
                </a:lnTo>
                <a:lnTo>
                  <a:pt x="832330" y="2527300"/>
                </a:lnTo>
                <a:lnTo>
                  <a:pt x="963750" y="2527300"/>
                </a:lnTo>
                <a:lnTo>
                  <a:pt x="950196" y="2692400"/>
                </a:lnTo>
                <a:close/>
              </a:path>
              <a:path w="4603115" h="3390900">
                <a:moveTo>
                  <a:pt x="787027" y="3390900"/>
                </a:moveTo>
                <a:lnTo>
                  <a:pt x="649826" y="3390900"/>
                </a:lnTo>
                <a:lnTo>
                  <a:pt x="673059" y="3289300"/>
                </a:lnTo>
                <a:lnTo>
                  <a:pt x="637633" y="3263900"/>
                </a:lnTo>
                <a:lnTo>
                  <a:pt x="606701" y="3238500"/>
                </a:lnTo>
                <a:lnTo>
                  <a:pt x="581726" y="3200400"/>
                </a:lnTo>
                <a:lnTo>
                  <a:pt x="564170" y="3175000"/>
                </a:lnTo>
                <a:lnTo>
                  <a:pt x="148185" y="3098800"/>
                </a:lnTo>
                <a:lnTo>
                  <a:pt x="988428" y="3098800"/>
                </a:lnTo>
                <a:lnTo>
                  <a:pt x="988503" y="3124200"/>
                </a:lnTo>
                <a:lnTo>
                  <a:pt x="979338" y="3162300"/>
                </a:lnTo>
                <a:lnTo>
                  <a:pt x="961442" y="3200400"/>
                </a:lnTo>
                <a:lnTo>
                  <a:pt x="935358" y="3238500"/>
                </a:lnTo>
                <a:lnTo>
                  <a:pt x="901631" y="3263900"/>
                </a:lnTo>
                <a:lnTo>
                  <a:pt x="860808" y="3276600"/>
                </a:lnTo>
                <a:lnTo>
                  <a:pt x="813433" y="3289300"/>
                </a:lnTo>
                <a:lnTo>
                  <a:pt x="787027" y="3390900"/>
                </a:lnTo>
                <a:close/>
              </a:path>
            </a:pathLst>
          </a:custGeom>
          <a:solidFill>
            <a:srgbClr val="87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900" y="2849350"/>
            <a:ext cx="14973299" cy="37528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1200" y="783354"/>
            <a:ext cx="51428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700" dirty="0">
                <a:solidFill>
                  <a:srgbClr val="0E57E4"/>
                </a:solidFill>
              </a:rPr>
              <a:t>L</a:t>
            </a:r>
            <a:r>
              <a:rPr sz="8000" spc="-1730" dirty="0">
                <a:solidFill>
                  <a:srgbClr val="0E57E4"/>
                </a:solidFill>
              </a:rPr>
              <a:t>A</a:t>
            </a:r>
            <a:r>
              <a:rPr sz="8000" spc="-1180" dirty="0">
                <a:solidFill>
                  <a:srgbClr val="0E57E4"/>
                </a:solidFill>
              </a:rPr>
              <a:t> </a:t>
            </a:r>
            <a:r>
              <a:rPr sz="8000" spc="-1625" dirty="0">
                <a:solidFill>
                  <a:srgbClr val="0E57E4"/>
                </a:solidFill>
              </a:rPr>
              <a:t>B</a:t>
            </a:r>
            <a:r>
              <a:rPr sz="8000" spc="-730" dirty="0">
                <a:solidFill>
                  <a:srgbClr val="0E57E4"/>
                </a:solidFill>
              </a:rPr>
              <a:t>I</a:t>
            </a:r>
            <a:r>
              <a:rPr sz="8000" spc="-2025" dirty="0">
                <a:solidFill>
                  <a:srgbClr val="0E57E4"/>
                </a:solidFill>
              </a:rPr>
              <a:t>C</a:t>
            </a:r>
            <a:r>
              <a:rPr sz="8000" spc="-730" dirty="0">
                <a:solidFill>
                  <a:srgbClr val="0E57E4"/>
                </a:solidFill>
              </a:rPr>
              <a:t>I</a:t>
            </a:r>
            <a:r>
              <a:rPr sz="8000" spc="-2025" dirty="0">
                <a:solidFill>
                  <a:srgbClr val="0E57E4"/>
                </a:solidFill>
              </a:rPr>
              <a:t>C</a:t>
            </a:r>
            <a:r>
              <a:rPr sz="8000" spc="-1700" dirty="0">
                <a:solidFill>
                  <a:srgbClr val="0E57E4"/>
                </a:solidFill>
              </a:rPr>
              <a:t>L</a:t>
            </a:r>
            <a:r>
              <a:rPr sz="8000" spc="-1835" dirty="0">
                <a:solidFill>
                  <a:srgbClr val="0E57E4"/>
                </a:solidFill>
              </a:rPr>
              <a:t>E</a:t>
            </a:r>
            <a:r>
              <a:rPr sz="8000" spc="-2125" dirty="0">
                <a:solidFill>
                  <a:srgbClr val="0E57E4"/>
                </a:solidFill>
              </a:rPr>
              <a:t>T</a:t>
            </a:r>
            <a:r>
              <a:rPr sz="8000" spc="-1730" dirty="0">
                <a:solidFill>
                  <a:srgbClr val="0E57E4"/>
                </a:solidFill>
              </a:rPr>
              <a:t>A</a:t>
            </a:r>
            <a:r>
              <a:rPr sz="8000" spc="-1180" dirty="0">
                <a:solidFill>
                  <a:srgbClr val="0E57E4"/>
                </a:solidFill>
              </a:rPr>
              <a:t> </a:t>
            </a:r>
            <a:r>
              <a:rPr sz="8000" spc="-1730" dirty="0">
                <a:solidFill>
                  <a:srgbClr val="0E57E4"/>
                </a:solidFill>
              </a:rPr>
              <a:t>,</a:t>
            </a:r>
            <a:r>
              <a:rPr sz="8000" spc="-1180" dirty="0">
                <a:solidFill>
                  <a:srgbClr val="0E57E4"/>
                </a:solidFill>
              </a:rPr>
              <a:t> </a:t>
            </a:r>
            <a:r>
              <a:rPr sz="8000" spc="-1110" dirty="0">
                <a:solidFill>
                  <a:srgbClr val="0E57E4"/>
                </a:solidFill>
              </a:rPr>
              <a:t>S</a:t>
            </a:r>
            <a:r>
              <a:rPr sz="8000" spc="-1685" dirty="0">
                <a:solidFill>
                  <a:srgbClr val="0E57E4"/>
                </a:solidFill>
              </a:rPr>
              <a:t>.</a:t>
            </a:r>
            <a:r>
              <a:rPr sz="8000" spc="-1735" dirty="0">
                <a:solidFill>
                  <a:srgbClr val="0E57E4"/>
                </a:solidFill>
              </a:rPr>
              <a:t>A</a:t>
            </a:r>
            <a:r>
              <a:rPr sz="8000" spc="-1685" dirty="0">
                <a:solidFill>
                  <a:srgbClr val="0E57E4"/>
                </a:solidFill>
              </a:rPr>
              <a:t>.</a:t>
            </a:r>
            <a:endParaRPr sz="8000"/>
          </a:p>
        </p:txBody>
      </p:sp>
      <p:sp>
        <p:nvSpPr>
          <p:cNvPr id="6" name="object 6"/>
          <p:cNvSpPr txBox="1"/>
          <p:nvPr/>
        </p:nvSpPr>
        <p:spPr>
          <a:xfrm>
            <a:off x="5543604" y="7278439"/>
            <a:ext cx="10610796" cy="10355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3000" spc="-150" dirty="0">
                <a:solidFill>
                  <a:srgbClr val="2D2015"/>
                </a:solidFill>
                <a:latin typeface="Trebuchet MS"/>
                <a:cs typeface="Trebuchet MS"/>
              </a:rPr>
              <a:t>PROCESOS MANUALES</a:t>
            </a:r>
            <a:endParaRPr sz="3000" spc="-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3000" spc="-150" dirty="0">
                <a:solidFill>
                  <a:srgbClr val="2D2015"/>
                </a:solidFill>
                <a:latin typeface="Trebuchet MS"/>
                <a:cs typeface="Trebuchet MS"/>
              </a:rPr>
              <a:t>FALTA DE CONTROL, RESPALDO E INTERGACIÓN DE LA INFORMACIÓN</a:t>
            </a:r>
            <a:endParaRPr sz="3000" spc="-1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E5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"/>
            <a:ext cx="4142740" cy="3793490"/>
          </a:xfrm>
          <a:custGeom>
            <a:avLst/>
            <a:gdLst/>
            <a:ahLst/>
            <a:cxnLst/>
            <a:rect l="l" t="t" r="r" b="b"/>
            <a:pathLst>
              <a:path w="4142740" h="3793490">
                <a:moveTo>
                  <a:pt x="1732817" y="3792892"/>
                </a:moveTo>
                <a:lnTo>
                  <a:pt x="1684239" y="3792413"/>
                </a:lnTo>
                <a:lnTo>
                  <a:pt x="1635895" y="3790979"/>
                </a:lnTo>
                <a:lnTo>
                  <a:pt x="1587794" y="3788601"/>
                </a:lnTo>
                <a:lnTo>
                  <a:pt x="1539944" y="3785287"/>
                </a:lnTo>
                <a:lnTo>
                  <a:pt x="1492356" y="3781046"/>
                </a:lnTo>
                <a:lnTo>
                  <a:pt x="1445037" y="3775887"/>
                </a:lnTo>
                <a:lnTo>
                  <a:pt x="1397998" y="3769820"/>
                </a:lnTo>
                <a:lnTo>
                  <a:pt x="1351246" y="3762853"/>
                </a:lnTo>
                <a:lnTo>
                  <a:pt x="1304791" y="3754995"/>
                </a:lnTo>
                <a:lnTo>
                  <a:pt x="1258641" y="3746255"/>
                </a:lnTo>
                <a:lnTo>
                  <a:pt x="1212807" y="3736643"/>
                </a:lnTo>
                <a:lnTo>
                  <a:pt x="1167297" y="3726166"/>
                </a:lnTo>
                <a:lnTo>
                  <a:pt x="1122119" y="3714836"/>
                </a:lnTo>
                <a:lnTo>
                  <a:pt x="1077283" y="3702659"/>
                </a:lnTo>
                <a:lnTo>
                  <a:pt x="1032798" y="3689645"/>
                </a:lnTo>
                <a:lnTo>
                  <a:pt x="988673" y="3675804"/>
                </a:lnTo>
                <a:lnTo>
                  <a:pt x="944917" y="3661144"/>
                </a:lnTo>
                <a:lnTo>
                  <a:pt x="901538" y="3645675"/>
                </a:lnTo>
                <a:lnTo>
                  <a:pt x="858547" y="3629404"/>
                </a:lnTo>
                <a:lnTo>
                  <a:pt x="815951" y="3612342"/>
                </a:lnTo>
                <a:lnTo>
                  <a:pt x="773760" y="3594497"/>
                </a:lnTo>
                <a:lnTo>
                  <a:pt x="731983" y="3575878"/>
                </a:lnTo>
                <a:lnTo>
                  <a:pt x="690628" y="3556494"/>
                </a:lnTo>
                <a:lnTo>
                  <a:pt x="649706" y="3536355"/>
                </a:lnTo>
                <a:lnTo>
                  <a:pt x="609224" y="3515469"/>
                </a:lnTo>
                <a:lnTo>
                  <a:pt x="569192" y="3493845"/>
                </a:lnTo>
                <a:lnTo>
                  <a:pt x="529619" y="3471492"/>
                </a:lnTo>
                <a:lnTo>
                  <a:pt x="490514" y="3448420"/>
                </a:lnTo>
                <a:lnTo>
                  <a:pt x="451886" y="3424636"/>
                </a:lnTo>
                <a:lnTo>
                  <a:pt x="413743" y="3400151"/>
                </a:lnTo>
                <a:lnTo>
                  <a:pt x="376096" y="3374973"/>
                </a:lnTo>
                <a:lnTo>
                  <a:pt x="338952" y="3349112"/>
                </a:lnTo>
                <a:lnTo>
                  <a:pt x="302321" y="3322575"/>
                </a:lnTo>
                <a:lnTo>
                  <a:pt x="266211" y="3295373"/>
                </a:lnTo>
                <a:lnTo>
                  <a:pt x="230633" y="3267514"/>
                </a:lnTo>
                <a:lnTo>
                  <a:pt x="195594" y="3239007"/>
                </a:lnTo>
                <a:lnTo>
                  <a:pt x="161105" y="3209862"/>
                </a:lnTo>
                <a:lnTo>
                  <a:pt x="127172" y="3180086"/>
                </a:lnTo>
                <a:lnTo>
                  <a:pt x="93807" y="3149690"/>
                </a:lnTo>
                <a:lnTo>
                  <a:pt x="61018" y="3118682"/>
                </a:lnTo>
                <a:lnTo>
                  <a:pt x="28813" y="3087071"/>
                </a:lnTo>
                <a:lnTo>
                  <a:pt x="0" y="3057716"/>
                </a:lnTo>
                <a:lnTo>
                  <a:pt x="0" y="0"/>
                </a:lnTo>
                <a:lnTo>
                  <a:pt x="3706378" y="0"/>
                </a:lnTo>
                <a:lnTo>
                  <a:pt x="3724722" y="26347"/>
                </a:lnTo>
                <a:lnTo>
                  <a:pt x="3749900" y="63994"/>
                </a:lnTo>
                <a:lnTo>
                  <a:pt x="3774385" y="102137"/>
                </a:lnTo>
                <a:lnTo>
                  <a:pt x="3798169" y="140765"/>
                </a:lnTo>
                <a:lnTo>
                  <a:pt x="3821241" y="179870"/>
                </a:lnTo>
                <a:lnTo>
                  <a:pt x="3843594" y="219443"/>
                </a:lnTo>
                <a:lnTo>
                  <a:pt x="3865218" y="259475"/>
                </a:lnTo>
                <a:lnTo>
                  <a:pt x="3886104" y="299957"/>
                </a:lnTo>
                <a:lnTo>
                  <a:pt x="3906243" y="340879"/>
                </a:lnTo>
                <a:lnTo>
                  <a:pt x="3925627" y="382234"/>
                </a:lnTo>
                <a:lnTo>
                  <a:pt x="3944246" y="424011"/>
                </a:lnTo>
                <a:lnTo>
                  <a:pt x="3962091" y="466202"/>
                </a:lnTo>
                <a:lnTo>
                  <a:pt x="3979153" y="508798"/>
                </a:lnTo>
                <a:lnTo>
                  <a:pt x="3995424" y="551789"/>
                </a:lnTo>
                <a:lnTo>
                  <a:pt x="4010893" y="595168"/>
                </a:lnTo>
                <a:lnTo>
                  <a:pt x="4025553" y="638924"/>
                </a:lnTo>
                <a:lnTo>
                  <a:pt x="4039394" y="683049"/>
                </a:lnTo>
                <a:lnTo>
                  <a:pt x="4052408" y="727534"/>
                </a:lnTo>
                <a:lnTo>
                  <a:pt x="4064585" y="772370"/>
                </a:lnTo>
                <a:lnTo>
                  <a:pt x="4075915" y="817548"/>
                </a:lnTo>
                <a:lnTo>
                  <a:pt x="4086392" y="863058"/>
                </a:lnTo>
                <a:lnTo>
                  <a:pt x="4096004" y="908892"/>
                </a:lnTo>
                <a:lnTo>
                  <a:pt x="4104744" y="955042"/>
                </a:lnTo>
                <a:lnTo>
                  <a:pt x="4112602" y="1001497"/>
                </a:lnTo>
                <a:lnTo>
                  <a:pt x="4119569" y="1048249"/>
                </a:lnTo>
                <a:lnTo>
                  <a:pt x="4125636" y="1095288"/>
                </a:lnTo>
                <a:lnTo>
                  <a:pt x="4130795" y="1142607"/>
                </a:lnTo>
                <a:lnTo>
                  <a:pt x="4135035" y="1190195"/>
                </a:lnTo>
                <a:lnTo>
                  <a:pt x="4138350" y="1238045"/>
                </a:lnTo>
                <a:lnTo>
                  <a:pt x="4140728" y="1286146"/>
                </a:lnTo>
                <a:lnTo>
                  <a:pt x="4142162" y="1334490"/>
                </a:lnTo>
                <a:lnTo>
                  <a:pt x="4142641" y="1383068"/>
                </a:lnTo>
                <a:lnTo>
                  <a:pt x="4142162" y="1431646"/>
                </a:lnTo>
                <a:lnTo>
                  <a:pt x="4140728" y="1479990"/>
                </a:lnTo>
                <a:lnTo>
                  <a:pt x="4138350" y="1528091"/>
                </a:lnTo>
                <a:lnTo>
                  <a:pt x="4135035" y="1575940"/>
                </a:lnTo>
                <a:lnTo>
                  <a:pt x="4130795" y="1623529"/>
                </a:lnTo>
                <a:lnTo>
                  <a:pt x="4125636" y="1670847"/>
                </a:lnTo>
                <a:lnTo>
                  <a:pt x="4119569" y="1717887"/>
                </a:lnTo>
                <a:lnTo>
                  <a:pt x="4112602" y="1764639"/>
                </a:lnTo>
                <a:lnTo>
                  <a:pt x="4104744" y="1811094"/>
                </a:lnTo>
                <a:lnTo>
                  <a:pt x="4096004" y="1857243"/>
                </a:lnTo>
                <a:lnTo>
                  <a:pt x="4086392" y="1903077"/>
                </a:lnTo>
                <a:lnTo>
                  <a:pt x="4075915" y="1948588"/>
                </a:lnTo>
                <a:lnTo>
                  <a:pt x="4064585" y="1993766"/>
                </a:lnTo>
                <a:lnTo>
                  <a:pt x="4052408" y="2038601"/>
                </a:lnTo>
                <a:lnTo>
                  <a:pt x="4039394" y="2083086"/>
                </a:lnTo>
                <a:lnTo>
                  <a:pt x="4025553" y="2127211"/>
                </a:lnTo>
                <a:lnTo>
                  <a:pt x="4010893" y="2170968"/>
                </a:lnTo>
                <a:lnTo>
                  <a:pt x="3995424" y="2214346"/>
                </a:lnTo>
                <a:lnTo>
                  <a:pt x="3979153" y="2257338"/>
                </a:lnTo>
                <a:lnTo>
                  <a:pt x="3962091" y="2299934"/>
                </a:lnTo>
                <a:lnTo>
                  <a:pt x="3944246" y="2342125"/>
                </a:lnTo>
                <a:lnTo>
                  <a:pt x="3925627" y="2383902"/>
                </a:lnTo>
                <a:lnTo>
                  <a:pt x="3906243" y="2425256"/>
                </a:lnTo>
                <a:lnTo>
                  <a:pt x="3886104" y="2466179"/>
                </a:lnTo>
                <a:lnTo>
                  <a:pt x="3865218" y="2506660"/>
                </a:lnTo>
                <a:lnTo>
                  <a:pt x="3843594" y="2546692"/>
                </a:lnTo>
                <a:lnTo>
                  <a:pt x="3821241" y="2586265"/>
                </a:lnTo>
                <a:lnTo>
                  <a:pt x="3798169" y="2625370"/>
                </a:lnTo>
                <a:lnTo>
                  <a:pt x="3774385" y="2663999"/>
                </a:lnTo>
                <a:lnTo>
                  <a:pt x="3749900" y="2702141"/>
                </a:lnTo>
                <a:lnTo>
                  <a:pt x="3724722" y="2739789"/>
                </a:lnTo>
                <a:lnTo>
                  <a:pt x="3698861" y="2776933"/>
                </a:lnTo>
                <a:lnTo>
                  <a:pt x="3672324" y="2813564"/>
                </a:lnTo>
                <a:lnTo>
                  <a:pt x="3645122" y="2849673"/>
                </a:lnTo>
                <a:lnTo>
                  <a:pt x="3617263" y="2885251"/>
                </a:lnTo>
                <a:lnTo>
                  <a:pt x="3588756" y="2920290"/>
                </a:lnTo>
                <a:lnTo>
                  <a:pt x="3559611" y="2954780"/>
                </a:lnTo>
                <a:lnTo>
                  <a:pt x="3529835" y="2988712"/>
                </a:lnTo>
                <a:lnTo>
                  <a:pt x="3499439" y="3022077"/>
                </a:lnTo>
                <a:lnTo>
                  <a:pt x="3468431" y="3054867"/>
                </a:lnTo>
                <a:lnTo>
                  <a:pt x="3436820" y="3087071"/>
                </a:lnTo>
                <a:lnTo>
                  <a:pt x="3404616" y="3118682"/>
                </a:lnTo>
                <a:lnTo>
                  <a:pt x="3371826" y="3149690"/>
                </a:lnTo>
                <a:lnTo>
                  <a:pt x="3338461" y="3180086"/>
                </a:lnTo>
                <a:lnTo>
                  <a:pt x="3304529" y="3209862"/>
                </a:lnTo>
                <a:lnTo>
                  <a:pt x="3270039" y="3239007"/>
                </a:lnTo>
                <a:lnTo>
                  <a:pt x="3235000" y="3267514"/>
                </a:lnTo>
                <a:lnTo>
                  <a:pt x="3199422" y="3295373"/>
                </a:lnTo>
                <a:lnTo>
                  <a:pt x="3163313" y="3322575"/>
                </a:lnTo>
                <a:lnTo>
                  <a:pt x="3126682" y="3349112"/>
                </a:lnTo>
                <a:lnTo>
                  <a:pt x="3089538" y="3374973"/>
                </a:lnTo>
                <a:lnTo>
                  <a:pt x="3051890" y="3400151"/>
                </a:lnTo>
                <a:lnTo>
                  <a:pt x="3013747" y="3424636"/>
                </a:lnTo>
                <a:lnTo>
                  <a:pt x="2975119" y="3448420"/>
                </a:lnTo>
                <a:lnTo>
                  <a:pt x="2936014" y="3471492"/>
                </a:lnTo>
                <a:lnTo>
                  <a:pt x="2896441" y="3493845"/>
                </a:lnTo>
                <a:lnTo>
                  <a:pt x="2856409" y="3515469"/>
                </a:lnTo>
                <a:lnTo>
                  <a:pt x="2815928" y="3536355"/>
                </a:lnTo>
                <a:lnTo>
                  <a:pt x="2775005" y="3556494"/>
                </a:lnTo>
                <a:lnTo>
                  <a:pt x="2733651" y="3575878"/>
                </a:lnTo>
                <a:lnTo>
                  <a:pt x="2691874" y="3594497"/>
                </a:lnTo>
                <a:lnTo>
                  <a:pt x="2649683" y="3612342"/>
                </a:lnTo>
                <a:lnTo>
                  <a:pt x="2607087" y="3629404"/>
                </a:lnTo>
                <a:lnTo>
                  <a:pt x="2564095" y="3645675"/>
                </a:lnTo>
                <a:lnTo>
                  <a:pt x="2520717" y="3661144"/>
                </a:lnTo>
                <a:lnTo>
                  <a:pt x="2476960" y="3675804"/>
                </a:lnTo>
                <a:lnTo>
                  <a:pt x="2432835" y="3689645"/>
                </a:lnTo>
                <a:lnTo>
                  <a:pt x="2388350" y="3702659"/>
                </a:lnTo>
                <a:lnTo>
                  <a:pt x="2343515" y="3714836"/>
                </a:lnTo>
                <a:lnTo>
                  <a:pt x="2298337" y="3726166"/>
                </a:lnTo>
                <a:lnTo>
                  <a:pt x="2252826" y="3736643"/>
                </a:lnTo>
                <a:lnTo>
                  <a:pt x="2206992" y="3746255"/>
                </a:lnTo>
                <a:lnTo>
                  <a:pt x="2160843" y="3754995"/>
                </a:lnTo>
                <a:lnTo>
                  <a:pt x="2114388" y="3762853"/>
                </a:lnTo>
                <a:lnTo>
                  <a:pt x="2067636" y="3769820"/>
                </a:lnTo>
                <a:lnTo>
                  <a:pt x="2020596" y="3775887"/>
                </a:lnTo>
                <a:lnTo>
                  <a:pt x="1973278" y="3781046"/>
                </a:lnTo>
                <a:lnTo>
                  <a:pt x="1925689" y="3785287"/>
                </a:lnTo>
                <a:lnTo>
                  <a:pt x="1877840" y="3788601"/>
                </a:lnTo>
                <a:lnTo>
                  <a:pt x="1829739" y="3790979"/>
                </a:lnTo>
                <a:lnTo>
                  <a:pt x="1781395" y="3792413"/>
                </a:lnTo>
                <a:lnTo>
                  <a:pt x="1732817" y="3792892"/>
                </a:lnTo>
                <a:close/>
              </a:path>
            </a:pathLst>
          </a:custGeom>
          <a:solidFill>
            <a:srgbClr val="2D2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6383" y="7221676"/>
            <a:ext cx="2305049" cy="2222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6205" y="4265738"/>
            <a:ext cx="10077449" cy="2371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78709" y="7405270"/>
            <a:ext cx="1857374" cy="18573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36782" y="5317052"/>
            <a:ext cx="4037329" cy="14332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670" marR="5080" indent="-395605">
              <a:lnSpc>
                <a:spcPct val="108600"/>
              </a:lnSpc>
              <a:spcBef>
                <a:spcPts val="95"/>
              </a:spcBef>
            </a:pPr>
            <a:r>
              <a:rPr sz="4400" spc="-150" dirty="0">
                <a:solidFill>
                  <a:srgbClr val="FFFFFF"/>
                </a:solidFill>
                <a:latin typeface="Trebuchet MS"/>
                <a:cs typeface="Trebuchet MS"/>
              </a:rPr>
              <a:t>ESTABILIZACIÓN  DEL SISTEMA</a:t>
            </a:r>
            <a:endParaRPr sz="4400" spc="-1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6540" marR="5080">
              <a:lnSpc>
                <a:spcPct val="115599"/>
              </a:lnSpc>
              <a:spcBef>
                <a:spcPts val="95"/>
              </a:spcBef>
            </a:pPr>
            <a:r>
              <a:rPr spc="80" dirty="0"/>
              <a:t>Adaptar</a:t>
            </a:r>
            <a:r>
              <a:rPr spc="-110" dirty="0"/>
              <a:t> </a:t>
            </a:r>
            <a:r>
              <a:rPr spc="35" dirty="0"/>
              <a:t>y</a:t>
            </a:r>
            <a:r>
              <a:rPr spc="-105" dirty="0"/>
              <a:t> </a:t>
            </a:r>
            <a:r>
              <a:rPr spc="20" dirty="0"/>
              <a:t>estabilizar</a:t>
            </a:r>
            <a:r>
              <a:rPr spc="-105" dirty="0"/>
              <a:t> </a:t>
            </a:r>
            <a:r>
              <a:rPr spc="-10" dirty="0"/>
              <a:t>la</a:t>
            </a:r>
            <a:r>
              <a:rPr spc="-110" dirty="0"/>
              <a:t> </a:t>
            </a:r>
            <a:r>
              <a:rPr spc="120" dirty="0"/>
              <a:t>base</a:t>
            </a:r>
            <a:r>
              <a:rPr spc="-105" dirty="0"/>
              <a:t> </a:t>
            </a:r>
            <a:r>
              <a:rPr spc="105" dirty="0"/>
              <a:t>de</a:t>
            </a:r>
            <a:r>
              <a:rPr spc="-105" dirty="0"/>
              <a:t> </a:t>
            </a:r>
            <a:r>
              <a:rPr spc="100" dirty="0"/>
              <a:t>datos</a:t>
            </a:r>
            <a:r>
              <a:rPr spc="-110" dirty="0"/>
              <a:t> </a:t>
            </a:r>
            <a:r>
              <a:rPr spc="35" dirty="0"/>
              <a:t>y</a:t>
            </a:r>
            <a:r>
              <a:rPr spc="-105" dirty="0"/>
              <a:t> </a:t>
            </a:r>
            <a:r>
              <a:rPr spc="90" dirty="0"/>
              <a:t>los</a:t>
            </a:r>
            <a:r>
              <a:rPr spc="-105" dirty="0"/>
              <a:t> </a:t>
            </a:r>
            <a:r>
              <a:rPr spc="155" dirty="0"/>
              <a:t>modulos</a:t>
            </a:r>
            <a:r>
              <a:rPr spc="-110" dirty="0"/>
              <a:t> </a:t>
            </a:r>
            <a:r>
              <a:rPr spc="70" dirty="0"/>
              <a:t>conociento </a:t>
            </a:r>
            <a:r>
              <a:rPr spc="-780" dirty="0"/>
              <a:t> </a:t>
            </a:r>
            <a:r>
              <a:rPr spc="90" dirty="0"/>
              <a:t>los</a:t>
            </a:r>
            <a:r>
              <a:rPr spc="-110" dirty="0"/>
              <a:t> </a:t>
            </a:r>
            <a:r>
              <a:rPr spc="80" dirty="0"/>
              <a:t>requerimientos</a:t>
            </a:r>
            <a:r>
              <a:rPr spc="-105" dirty="0"/>
              <a:t> </a:t>
            </a:r>
            <a:r>
              <a:rPr spc="105" dirty="0"/>
              <a:t>de</a:t>
            </a:r>
            <a:r>
              <a:rPr spc="-105" dirty="0"/>
              <a:t> </a:t>
            </a:r>
            <a:r>
              <a:rPr spc="-10" dirty="0"/>
              <a:t>la</a:t>
            </a:r>
            <a:r>
              <a:rPr spc="-105" dirty="0"/>
              <a:t> </a:t>
            </a:r>
            <a:r>
              <a:rPr spc="125" dirty="0"/>
              <a:t>empresa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91699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17349" y="4077429"/>
            <a:ext cx="4321810" cy="19236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400" spc="-150" dirty="0">
                <a:solidFill>
                  <a:srgbClr val="0E57E4"/>
                </a:solidFill>
              </a:rPr>
              <a:t>¡</a:t>
            </a:r>
            <a:r>
              <a:rPr sz="6600" spc="-150" dirty="0">
                <a:solidFill>
                  <a:srgbClr val="0E57E4"/>
                </a:solidFill>
              </a:rPr>
              <a:t>GRACIAS</a:t>
            </a:r>
            <a:r>
              <a:rPr sz="12400" spc="-150" dirty="0">
                <a:solidFill>
                  <a:srgbClr val="0E57E4"/>
                </a:solidFill>
              </a:rPr>
              <a:t>!</a:t>
            </a:r>
            <a:endParaRPr sz="12400" spc="-1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9813" y="624253"/>
            <a:ext cx="4229099" cy="63436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2379" y="949354"/>
            <a:ext cx="1070408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0" dirty="0">
                <a:solidFill>
                  <a:srgbClr val="093CA2"/>
                </a:solidFill>
              </a:rPr>
              <a:t>LINEAMIENTOS DEL PROYECTO</a:t>
            </a:r>
            <a:endParaRPr sz="5000" spc="-15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1780" y="5090975"/>
            <a:ext cx="114300" cy="1142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63610" y="4858552"/>
            <a:ext cx="1014285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66520">
              <a:lnSpc>
                <a:spcPct val="115399"/>
              </a:lnSpc>
              <a:spcBef>
                <a:spcPts val="100"/>
              </a:spcBef>
            </a:pPr>
            <a:r>
              <a:rPr sz="2600" spc="-55" dirty="0">
                <a:solidFill>
                  <a:srgbClr val="093CA2"/>
                </a:solidFill>
                <a:latin typeface="Lucida Sans Unicode"/>
                <a:cs typeface="Lucida Sans Unicode"/>
              </a:rPr>
              <a:t>Eficiencia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093CA2"/>
                </a:solidFill>
                <a:latin typeface="Lucida Sans Unicode"/>
                <a:cs typeface="Lucida Sans Unicode"/>
              </a:rPr>
              <a:t>en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75" dirty="0">
                <a:solidFill>
                  <a:srgbClr val="093CA2"/>
                </a:solidFill>
                <a:latin typeface="Lucida Sans Unicode"/>
                <a:cs typeface="Lucida Sans Unicode"/>
              </a:rPr>
              <a:t>los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50" dirty="0">
                <a:solidFill>
                  <a:srgbClr val="093CA2"/>
                </a:solidFill>
                <a:latin typeface="Lucida Sans Unicode"/>
                <a:cs typeface="Lucida Sans Unicode"/>
              </a:rPr>
              <a:t>procesos</a:t>
            </a:r>
            <a:r>
              <a:rPr sz="2600" spc="-145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50" dirty="0">
                <a:solidFill>
                  <a:srgbClr val="093CA2"/>
                </a:solidFill>
                <a:latin typeface="Lucida Sans Unicode"/>
                <a:cs typeface="Lucida Sans Unicode"/>
              </a:rPr>
              <a:t>y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60" dirty="0">
                <a:solidFill>
                  <a:srgbClr val="093CA2"/>
                </a:solidFill>
                <a:latin typeface="Lucida Sans Unicode"/>
                <a:cs typeface="Lucida Sans Unicode"/>
              </a:rPr>
              <a:t>las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55" dirty="0">
                <a:solidFill>
                  <a:srgbClr val="093CA2"/>
                </a:solidFill>
                <a:latin typeface="Lucida Sans Unicode"/>
                <a:cs typeface="Lucida Sans Unicode"/>
              </a:rPr>
              <a:t>actividades</a:t>
            </a:r>
            <a:r>
              <a:rPr sz="2600" spc="-145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15" dirty="0">
                <a:solidFill>
                  <a:srgbClr val="093CA2"/>
                </a:solidFill>
                <a:latin typeface="Lucida Sans Unicode"/>
                <a:cs typeface="Lucida Sans Unicode"/>
              </a:rPr>
              <a:t>para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25" dirty="0">
                <a:solidFill>
                  <a:srgbClr val="093CA2"/>
                </a:solidFill>
                <a:latin typeface="Lucida Sans Unicode"/>
                <a:cs typeface="Lucida Sans Unicode"/>
              </a:rPr>
              <a:t>un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40" dirty="0">
                <a:solidFill>
                  <a:srgbClr val="093CA2"/>
                </a:solidFill>
                <a:latin typeface="Lucida Sans Unicode"/>
                <a:cs typeface="Lucida Sans Unicode"/>
              </a:rPr>
              <a:t>mejor </a:t>
            </a:r>
            <a:r>
              <a:rPr sz="2600" spc="-805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45" dirty="0">
                <a:solidFill>
                  <a:srgbClr val="093CA2"/>
                </a:solidFill>
                <a:latin typeface="Lucida Sans Unicode"/>
                <a:cs typeface="Lucida Sans Unicode"/>
              </a:rPr>
              <a:t>funcionamiento</a:t>
            </a:r>
            <a:r>
              <a:rPr sz="2600" spc="-155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093CA2"/>
                </a:solidFill>
                <a:latin typeface="Lucida Sans Unicode"/>
                <a:cs typeface="Lucida Sans Unicode"/>
              </a:rPr>
              <a:t>de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45" dirty="0">
                <a:solidFill>
                  <a:srgbClr val="093CA2"/>
                </a:solidFill>
                <a:latin typeface="Lucida Sans Unicode"/>
                <a:cs typeface="Lucida Sans Unicode"/>
              </a:rPr>
              <a:t>la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35" dirty="0">
                <a:solidFill>
                  <a:srgbClr val="093CA2"/>
                </a:solidFill>
                <a:latin typeface="Lucida Sans Unicode"/>
                <a:cs typeface="Lucida Sans Unicode"/>
              </a:rPr>
              <a:t>empresa.</a:t>
            </a:r>
            <a:endParaRPr sz="2600" dirty="0">
              <a:latin typeface="Lucida Sans Unicode"/>
              <a:cs typeface="Lucida Sans Unicode"/>
            </a:endParaRPr>
          </a:p>
          <a:p>
            <a:pPr marL="12700" marR="463550">
              <a:lnSpc>
                <a:spcPct val="115399"/>
              </a:lnSpc>
            </a:pPr>
            <a:r>
              <a:rPr sz="2600" spc="-45" dirty="0">
                <a:solidFill>
                  <a:srgbClr val="093CA2"/>
                </a:solidFill>
                <a:latin typeface="Lucida Sans Unicode"/>
                <a:cs typeface="Lucida Sans Unicode"/>
              </a:rPr>
              <a:t>Gestión</a:t>
            </a:r>
            <a:r>
              <a:rPr sz="2600" spc="-145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50" dirty="0">
                <a:solidFill>
                  <a:srgbClr val="093CA2"/>
                </a:solidFill>
                <a:latin typeface="Lucida Sans Unicode"/>
                <a:cs typeface="Lucida Sans Unicode"/>
              </a:rPr>
              <a:t>y</a:t>
            </a:r>
            <a:r>
              <a:rPr sz="2600" spc="-14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40" dirty="0">
                <a:solidFill>
                  <a:srgbClr val="093CA2"/>
                </a:solidFill>
                <a:latin typeface="Lucida Sans Unicode"/>
                <a:cs typeface="Lucida Sans Unicode"/>
              </a:rPr>
              <a:t>procesamiento</a:t>
            </a:r>
            <a:r>
              <a:rPr sz="2600" spc="-145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55" dirty="0">
                <a:solidFill>
                  <a:srgbClr val="093CA2"/>
                </a:solidFill>
                <a:latin typeface="Lucida Sans Unicode"/>
                <a:cs typeface="Lucida Sans Unicode"/>
              </a:rPr>
              <a:t>automatizado</a:t>
            </a:r>
            <a:r>
              <a:rPr sz="2600" spc="-14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093CA2"/>
                </a:solidFill>
                <a:latin typeface="Lucida Sans Unicode"/>
                <a:cs typeface="Lucida Sans Unicode"/>
              </a:rPr>
              <a:t>de</a:t>
            </a:r>
            <a:r>
              <a:rPr sz="2600" spc="-145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45" dirty="0">
                <a:solidFill>
                  <a:srgbClr val="093CA2"/>
                </a:solidFill>
                <a:latin typeface="Lucida Sans Unicode"/>
                <a:cs typeface="Lucida Sans Unicode"/>
              </a:rPr>
              <a:t>la</a:t>
            </a:r>
            <a:r>
              <a:rPr sz="2600" spc="-14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50" dirty="0">
                <a:solidFill>
                  <a:srgbClr val="093CA2"/>
                </a:solidFill>
                <a:latin typeface="Lucida Sans Unicode"/>
                <a:cs typeface="Lucida Sans Unicode"/>
              </a:rPr>
              <a:t>información</a:t>
            </a:r>
            <a:r>
              <a:rPr sz="2600" spc="-145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093CA2"/>
                </a:solidFill>
                <a:latin typeface="Lucida Sans Unicode"/>
                <a:cs typeface="Lucida Sans Unicode"/>
              </a:rPr>
              <a:t>de</a:t>
            </a:r>
            <a:r>
              <a:rPr sz="2600" spc="-14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45" dirty="0">
                <a:solidFill>
                  <a:srgbClr val="093CA2"/>
                </a:solidFill>
                <a:latin typeface="Lucida Sans Unicode"/>
                <a:cs typeface="Lucida Sans Unicode"/>
              </a:rPr>
              <a:t>la </a:t>
            </a:r>
            <a:r>
              <a:rPr sz="2600" spc="-81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093CA2"/>
                </a:solidFill>
                <a:latin typeface="Lucida Sans Unicode"/>
                <a:cs typeface="Lucida Sans Unicode"/>
              </a:rPr>
              <a:t>empresa </a:t>
            </a:r>
            <a:r>
              <a:rPr sz="2600" spc="-10" dirty="0">
                <a:solidFill>
                  <a:srgbClr val="093CA2"/>
                </a:solidFill>
                <a:latin typeface="Lucida Sans Unicode"/>
                <a:cs typeface="Lucida Sans Unicode"/>
              </a:rPr>
              <a:t>en </a:t>
            </a:r>
            <a:r>
              <a:rPr sz="2600" spc="-45" dirty="0">
                <a:solidFill>
                  <a:srgbClr val="093CA2"/>
                </a:solidFill>
                <a:latin typeface="Lucida Sans Unicode"/>
                <a:cs typeface="Lucida Sans Unicode"/>
              </a:rPr>
              <a:t>el </a:t>
            </a:r>
            <a:r>
              <a:rPr sz="2600" spc="-25" dirty="0">
                <a:solidFill>
                  <a:srgbClr val="093CA2"/>
                </a:solidFill>
                <a:latin typeface="Lucida Sans Unicode"/>
                <a:cs typeface="Lucida Sans Unicode"/>
              </a:rPr>
              <a:t>que </a:t>
            </a:r>
            <a:r>
              <a:rPr sz="2600" spc="-40" dirty="0">
                <a:solidFill>
                  <a:srgbClr val="093CA2"/>
                </a:solidFill>
                <a:latin typeface="Lucida Sans Unicode"/>
                <a:cs typeface="Lucida Sans Unicode"/>
              </a:rPr>
              <a:t>se </a:t>
            </a:r>
            <a:r>
              <a:rPr sz="2600" spc="-30" dirty="0">
                <a:solidFill>
                  <a:srgbClr val="093CA2"/>
                </a:solidFill>
                <a:latin typeface="Lucida Sans Unicode"/>
                <a:cs typeface="Lucida Sans Unicode"/>
              </a:rPr>
              <a:t>respeta </a:t>
            </a:r>
            <a:r>
              <a:rPr sz="2600" spc="-45" dirty="0">
                <a:solidFill>
                  <a:srgbClr val="093CA2"/>
                </a:solidFill>
                <a:latin typeface="Lucida Sans Unicode"/>
                <a:cs typeface="Lucida Sans Unicode"/>
              </a:rPr>
              <a:t>la </a:t>
            </a:r>
            <a:r>
              <a:rPr sz="2600" spc="-70" dirty="0">
                <a:solidFill>
                  <a:srgbClr val="093CA2"/>
                </a:solidFill>
                <a:latin typeface="Lucida Sans Unicode"/>
                <a:cs typeface="Lucida Sans Unicode"/>
              </a:rPr>
              <a:t>integridad, </a:t>
            </a:r>
            <a:r>
              <a:rPr sz="2600" spc="-65" dirty="0">
                <a:solidFill>
                  <a:srgbClr val="093CA2"/>
                </a:solidFill>
                <a:latin typeface="Lucida Sans Unicode"/>
                <a:cs typeface="Lucida Sans Unicode"/>
              </a:rPr>
              <a:t>disponibilidad </a:t>
            </a:r>
            <a:r>
              <a:rPr sz="2600" spc="-50" dirty="0">
                <a:solidFill>
                  <a:srgbClr val="093CA2"/>
                </a:solidFill>
                <a:latin typeface="Lucida Sans Unicode"/>
                <a:cs typeface="Lucida Sans Unicode"/>
              </a:rPr>
              <a:t>y </a:t>
            </a:r>
            <a:r>
              <a:rPr sz="2600" spc="-45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100" dirty="0">
                <a:solidFill>
                  <a:srgbClr val="093CA2"/>
                </a:solidFill>
                <a:latin typeface="Lucida Sans Unicode"/>
                <a:cs typeface="Lucida Sans Unicode"/>
              </a:rPr>
              <a:t>c</a:t>
            </a:r>
            <a:r>
              <a:rPr sz="2600" spc="-35" dirty="0">
                <a:solidFill>
                  <a:srgbClr val="093CA2"/>
                </a:solidFill>
                <a:latin typeface="Lucida Sans Unicode"/>
                <a:cs typeface="Lucida Sans Unicode"/>
              </a:rPr>
              <a:t>o</a:t>
            </a:r>
            <a:r>
              <a:rPr sz="2600" spc="-25" dirty="0">
                <a:solidFill>
                  <a:srgbClr val="093CA2"/>
                </a:solidFill>
                <a:latin typeface="Lucida Sans Unicode"/>
                <a:cs typeface="Lucida Sans Unicode"/>
              </a:rPr>
              <a:t>n</a:t>
            </a:r>
            <a:r>
              <a:rPr sz="2600" spc="-80" dirty="0">
                <a:solidFill>
                  <a:srgbClr val="093CA2"/>
                </a:solidFill>
                <a:latin typeface="Lucida Sans Unicode"/>
                <a:cs typeface="Lucida Sans Unicode"/>
              </a:rPr>
              <a:t>f</a:t>
            </a:r>
            <a:r>
              <a:rPr sz="2600" spc="-100" dirty="0">
                <a:solidFill>
                  <a:srgbClr val="093CA2"/>
                </a:solidFill>
                <a:latin typeface="Lucida Sans Unicode"/>
                <a:cs typeface="Lucida Sans Unicode"/>
              </a:rPr>
              <a:t>i</a:t>
            </a:r>
            <a:r>
              <a:rPr sz="2600" spc="-50" dirty="0">
                <a:solidFill>
                  <a:srgbClr val="093CA2"/>
                </a:solidFill>
                <a:latin typeface="Lucida Sans Unicode"/>
                <a:cs typeface="Lucida Sans Unicode"/>
              </a:rPr>
              <a:t>d</a:t>
            </a:r>
            <a:r>
              <a:rPr sz="2600" spc="5" dirty="0">
                <a:solidFill>
                  <a:srgbClr val="093CA2"/>
                </a:solidFill>
                <a:latin typeface="Lucida Sans Unicode"/>
                <a:cs typeface="Lucida Sans Unicode"/>
              </a:rPr>
              <a:t>e</a:t>
            </a:r>
            <a:r>
              <a:rPr sz="2600" spc="-25" dirty="0">
                <a:solidFill>
                  <a:srgbClr val="093CA2"/>
                </a:solidFill>
                <a:latin typeface="Lucida Sans Unicode"/>
                <a:cs typeface="Lucida Sans Unicode"/>
              </a:rPr>
              <a:t>n</a:t>
            </a:r>
            <a:r>
              <a:rPr sz="2600" spc="-100" dirty="0">
                <a:solidFill>
                  <a:srgbClr val="093CA2"/>
                </a:solidFill>
                <a:latin typeface="Lucida Sans Unicode"/>
                <a:cs typeface="Lucida Sans Unicode"/>
              </a:rPr>
              <a:t>ci</a:t>
            </a:r>
            <a:r>
              <a:rPr sz="2600" spc="5" dirty="0">
                <a:solidFill>
                  <a:srgbClr val="093CA2"/>
                </a:solidFill>
                <a:latin typeface="Lucida Sans Unicode"/>
                <a:cs typeface="Lucida Sans Unicode"/>
              </a:rPr>
              <a:t>a</a:t>
            </a:r>
            <a:r>
              <a:rPr sz="2600" spc="-100" dirty="0">
                <a:solidFill>
                  <a:srgbClr val="093CA2"/>
                </a:solidFill>
                <a:latin typeface="Lucida Sans Unicode"/>
                <a:cs typeface="Lucida Sans Unicode"/>
              </a:rPr>
              <a:t>li</a:t>
            </a:r>
            <a:r>
              <a:rPr sz="2600" spc="-50" dirty="0">
                <a:solidFill>
                  <a:srgbClr val="093CA2"/>
                </a:solidFill>
                <a:latin typeface="Lucida Sans Unicode"/>
                <a:cs typeface="Lucida Sans Unicode"/>
              </a:rPr>
              <a:t>d</a:t>
            </a:r>
            <a:r>
              <a:rPr sz="2600" spc="5" dirty="0">
                <a:solidFill>
                  <a:srgbClr val="093CA2"/>
                </a:solidFill>
                <a:latin typeface="Lucida Sans Unicode"/>
                <a:cs typeface="Lucida Sans Unicode"/>
              </a:rPr>
              <a:t>a</a:t>
            </a:r>
            <a:r>
              <a:rPr sz="2600" spc="-45" dirty="0">
                <a:solidFill>
                  <a:srgbClr val="093CA2"/>
                </a:solidFill>
                <a:latin typeface="Lucida Sans Unicode"/>
                <a:cs typeface="Lucida Sans Unicode"/>
              </a:rPr>
              <a:t>d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50" dirty="0">
                <a:solidFill>
                  <a:srgbClr val="093CA2"/>
                </a:solidFill>
                <a:latin typeface="Lucida Sans Unicode"/>
                <a:cs typeface="Lucida Sans Unicode"/>
              </a:rPr>
              <a:t>d</a:t>
            </a:r>
            <a:r>
              <a:rPr sz="2600" spc="10" dirty="0">
                <a:solidFill>
                  <a:srgbClr val="093CA2"/>
                </a:solidFill>
                <a:latin typeface="Lucida Sans Unicode"/>
                <a:cs typeface="Lucida Sans Unicode"/>
              </a:rPr>
              <a:t>e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100" dirty="0">
                <a:solidFill>
                  <a:srgbClr val="093CA2"/>
                </a:solidFill>
                <a:latin typeface="Lucida Sans Unicode"/>
                <a:cs typeface="Lucida Sans Unicode"/>
              </a:rPr>
              <a:t>l</a:t>
            </a:r>
            <a:r>
              <a:rPr sz="2600" spc="-35" dirty="0">
                <a:solidFill>
                  <a:srgbClr val="093CA2"/>
                </a:solidFill>
                <a:latin typeface="Lucida Sans Unicode"/>
                <a:cs typeface="Lucida Sans Unicode"/>
              </a:rPr>
              <a:t>o</a:t>
            </a:r>
            <a:r>
              <a:rPr sz="2600" spc="-90" dirty="0">
                <a:solidFill>
                  <a:srgbClr val="093CA2"/>
                </a:solidFill>
                <a:latin typeface="Lucida Sans Unicode"/>
                <a:cs typeface="Lucida Sans Unicode"/>
              </a:rPr>
              <a:t>s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50" dirty="0">
                <a:solidFill>
                  <a:srgbClr val="093CA2"/>
                </a:solidFill>
                <a:latin typeface="Lucida Sans Unicode"/>
                <a:cs typeface="Lucida Sans Unicode"/>
              </a:rPr>
              <a:t>d</a:t>
            </a:r>
            <a:r>
              <a:rPr sz="2600" spc="5" dirty="0">
                <a:solidFill>
                  <a:srgbClr val="093CA2"/>
                </a:solidFill>
                <a:latin typeface="Lucida Sans Unicode"/>
                <a:cs typeface="Lucida Sans Unicode"/>
              </a:rPr>
              <a:t>a</a:t>
            </a:r>
            <a:r>
              <a:rPr sz="2600" spc="-60" dirty="0">
                <a:solidFill>
                  <a:srgbClr val="093CA2"/>
                </a:solidFill>
                <a:latin typeface="Lucida Sans Unicode"/>
                <a:cs typeface="Lucida Sans Unicode"/>
              </a:rPr>
              <a:t>t</a:t>
            </a:r>
            <a:r>
              <a:rPr sz="2600" spc="-35" dirty="0">
                <a:solidFill>
                  <a:srgbClr val="093CA2"/>
                </a:solidFill>
                <a:latin typeface="Lucida Sans Unicode"/>
                <a:cs typeface="Lucida Sans Unicode"/>
              </a:rPr>
              <a:t>o</a:t>
            </a:r>
            <a:r>
              <a:rPr sz="2600" spc="-95" dirty="0">
                <a:solidFill>
                  <a:srgbClr val="093CA2"/>
                </a:solidFill>
                <a:latin typeface="Lucida Sans Unicode"/>
                <a:cs typeface="Lucida Sans Unicode"/>
              </a:rPr>
              <a:t>s</a:t>
            </a:r>
            <a:r>
              <a:rPr sz="2600" spc="-135" dirty="0">
                <a:solidFill>
                  <a:srgbClr val="093CA2"/>
                </a:solidFill>
                <a:latin typeface="Lucida Sans Unicode"/>
                <a:cs typeface="Lucida Sans Unicode"/>
              </a:rPr>
              <a:t>.</a:t>
            </a:r>
            <a:endParaRPr sz="2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spc="-90" dirty="0">
                <a:solidFill>
                  <a:srgbClr val="093CA2"/>
                </a:solidFill>
                <a:latin typeface="Lucida Sans Unicode"/>
                <a:cs typeface="Lucida Sans Unicode"/>
              </a:rPr>
              <a:t>Eficaz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75" dirty="0">
                <a:solidFill>
                  <a:srgbClr val="093CA2"/>
                </a:solidFill>
                <a:latin typeface="Lucida Sans Unicode"/>
                <a:cs typeface="Lucida Sans Unicode"/>
              </a:rPr>
              <a:t>gestión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50" dirty="0">
                <a:solidFill>
                  <a:srgbClr val="093CA2"/>
                </a:solidFill>
                <a:latin typeface="Lucida Sans Unicode"/>
                <a:cs typeface="Lucida Sans Unicode"/>
              </a:rPr>
              <a:t>y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50" dirty="0">
                <a:solidFill>
                  <a:srgbClr val="093CA2"/>
                </a:solidFill>
                <a:latin typeface="Lucida Sans Unicode"/>
                <a:cs typeface="Lucida Sans Unicode"/>
              </a:rPr>
              <a:t>cohesión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15" dirty="0">
                <a:solidFill>
                  <a:srgbClr val="093CA2"/>
                </a:solidFill>
                <a:latin typeface="Lucida Sans Unicode"/>
                <a:cs typeface="Lucida Sans Unicode"/>
              </a:rPr>
              <a:t>entre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60" dirty="0">
                <a:solidFill>
                  <a:srgbClr val="093CA2"/>
                </a:solidFill>
                <a:latin typeface="Lucida Sans Unicode"/>
                <a:cs typeface="Lucida Sans Unicode"/>
              </a:rPr>
              <a:t>las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093CA2"/>
                </a:solidFill>
                <a:latin typeface="Lucida Sans Unicode"/>
                <a:cs typeface="Lucida Sans Unicode"/>
              </a:rPr>
              <a:t>áreas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093CA2"/>
                </a:solidFill>
                <a:latin typeface="Lucida Sans Unicode"/>
                <a:cs typeface="Lucida Sans Unicode"/>
              </a:rPr>
              <a:t>de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45" dirty="0">
                <a:solidFill>
                  <a:srgbClr val="093CA2"/>
                </a:solidFill>
                <a:latin typeface="Lucida Sans Unicode"/>
                <a:cs typeface="Lucida Sans Unicode"/>
              </a:rPr>
              <a:t>la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35" dirty="0">
                <a:solidFill>
                  <a:srgbClr val="093CA2"/>
                </a:solidFill>
                <a:latin typeface="Lucida Sans Unicode"/>
                <a:cs typeface="Lucida Sans Unicode"/>
              </a:rPr>
              <a:t>empresa.</a:t>
            </a:r>
            <a:endParaRPr sz="26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15399"/>
              </a:lnSpc>
            </a:pPr>
            <a:r>
              <a:rPr sz="2600" spc="-30" dirty="0">
                <a:solidFill>
                  <a:srgbClr val="093CA2"/>
                </a:solidFill>
                <a:latin typeface="Lucida Sans Unicode"/>
                <a:cs typeface="Lucida Sans Unicode"/>
              </a:rPr>
              <a:t>Procesos</a:t>
            </a:r>
            <a:r>
              <a:rPr sz="2600" spc="-145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50" dirty="0">
                <a:solidFill>
                  <a:srgbClr val="093CA2"/>
                </a:solidFill>
                <a:latin typeface="Lucida Sans Unicode"/>
                <a:cs typeface="Lucida Sans Unicode"/>
              </a:rPr>
              <a:t>y</a:t>
            </a:r>
            <a:r>
              <a:rPr sz="2600" spc="-14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60" dirty="0">
                <a:solidFill>
                  <a:srgbClr val="093CA2"/>
                </a:solidFill>
                <a:latin typeface="Lucida Sans Unicode"/>
                <a:cs typeface="Lucida Sans Unicode"/>
              </a:rPr>
              <a:t>decisiones</a:t>
            </a:r>
            <a:r>
              <a:rPr sz="2600" spc="-14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60" dirty="0">
                <a:solidFill>
                  <a:srgbClr val="093CA2"/>
                </a:solidFill>
                <a:latin typeface="Lucida Sans Unicode"/>
                <a:cs typeface="Lucida Sans Unicode"/>
              </a:rPr>
              <a:t>estratégicas</a:t>
            </a:r>
            <a:r>
              <a:rPr sz="2600" spc="-14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40" dirty="0">
                <a:solidFill>
                  <a:srgbClr val="093CA2"/>
                </a:solidFill>
                <a:latin typeface="Lucida Sans Unicode"/>
                <a:cs typeface="Lucida Sans Unicode"/>
              </a:rPr>
              <a:t>respaldadas</a:t>
            </a:r>
            <a:r>
              <a:rPr sz="2600" spc="-145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30" dirty="0">
                <a:solidFill>
                  <a:srgbClr val="093CA2"/>
                </a:solidFill>
                <a:latin typeface="Lucida Sans Unicode"/>
                <a:cs typeface="Lucida Sans Unicode"/>
              </a:rPr>
              <a:t>por</a:t>
            </a:r>
            <a:r>
              <a:rPr sz="2600" spc="-14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25" dirty="0">
                <a:solidFill>
                  <a:srgbClr val="093CA2"/>
                </a:solidFill>
                <a:latin typeface="Lucida Sans Unicode"/>
                <a:cs typeface="Lucida Sans Unicode"/>
              </a:rPr>
              <a:t>un</a:t>
            </a:r>
            <a:r>
              <a:rPr sz="2600" spc="-14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35" dirty="0">
                <a:solidFill>
                  <a:srgbClr val="093CA2"/>
                </a:solidFill>
                <a:latin typeface="Lucida Sans Unicode"/>
                <a:cs typeface="Lucida Sans Unicode"/>
              </a:rPr>
              <a:t>Sistema</a:t>
            </a:r>
            <a:r>
              <a:rPr sz="2600" spc="-145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093CA2"/>
                </a:solidFill>
                <a:latin typeface="Lucida Sans Unicode"/>
                <a:cs typeface="Lucida Sans Unicode"/>
              </a:rPr>
              <a:t>de </a:t>
            </a:r>
            <a:r>
              <a:rPr sz="2600" spc="-805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35" dirty="0">
                <a:solidFill>
                  <a:srgbClr val="093CA2"/>
                </a:solidFill>
                <a:latin typeface="Lucida Sans Unicode"/>
                <a:cs typeface="Lucida Sans Unicode"/>
              </a:rPr>
              <a:t>apoyo</a:t>
            </a:r>
            <a:r>
              <a:rPr sz="2600" spc="-155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10" dirty="0">
                <a:solidFill>
                  <a:srgbClr val="093CA2"/>
                </a:solidFill>
                <a:latin typeface="Lucida Sans Unicode"/>
                <a:cs typeface="Lucida Sans Unicode"/>
              </a:rPr>
              <a:t>a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45" dirty="0">
                <a:solidFill>
                  <a:srgbClr val="093CA2"/>
                </a:solidFill>
                <a:latin typeface="Lucida Sans Unicode"/>
                <a:cs typeface="Lucida Sans Unicode"/>
              </a:rPr>
              <a:t>la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25" dirty="0">
                <a:solidFill>
                  <a:srgbClr val="093CA2"/>
                </a:solidFill>
                <a:latin typeface="Lucida Sans Unicode"/>
                <a:cs typeface="Lucida Sans Unicode"/>
              </a:rPr>
              <a:t>toma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093CA2"/>
                </a:solidFill>
                <a:latin typeface="Lucida Sans Unicode"/>
                <a:cs typeface="Lucida Sans Unicode"/>
              </a:rPr>
              <a:t>de</a:t>
            </a:r>
            <a:r>
              <a:rPr sz="2600" spc="-150" dirty="0">
                <a:solidFill>
                  <a:srgbClr val="093CA2"/>
                </a:solidFill>
                <a:latin typeface="Lucida Sans Unicode"/>
                <a:cs typeface="Lucida Sans Unicode"/>
              </a:rPr>
              <a:t> </a:t>
            </a:r>
            <a:r>
              <a:rPr sz="2600" spc="-65" dirty="0">
                <a:solidFill>
                  <a:srgbClr val="093CA2"/>
                </a:solidFill>
                <a:latin typeface="Lucida Sans Unicode"/>
                <a:cs typeface="Lucida Sans Unicode"/>
              </a:rPr>
              <a:t>decisiones.</a:t>
            </a:r>
            <a:endParaRPr sz="2600" dirty="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1780" y="6005375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1780" y="7376975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1780" y="7834175"/>
            <a:ext cx="114300" cy="1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380" y="2748071"/>
            <a:ext cx="10187305" cy="15072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</a:pPr>
            <a:r>
              <a:rPr sz="3100" spc="-150" dirty="0">
                <a:solidFill>
                  <a:srgbClr val="2D2015"/>
                </a:solidFill>
                <a:latin typeface="Trebuchet MS"/>
                <a:cs typeface="Trebuchet MS"/>
              </a:rPr>
              <a:t>EL PROYECTO CONSISTE EN LA IMPLEMENTACIÓN DE UN SISTEMA ERP ODOO PARA LA EMPRESA LA  BICICLETA, S.A. QUE APOYE Y GESTIONE LAS ACTIVIDADES DE LA ORGANIZACIÓN.</a:t>
            </a:r>
            <a:endParaRPr sz="3100" spc="-1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67892" y="7366893"/>
            <a:ext cx="2920365" cy="2920365"/>
          </a:xfrm>
          <a:custGeom>
            <a:avLst/>
            <a:gdLst/>
            <a:ahLst/>
            <a:cxnLst/>
            <a:rect l="l" t="t" r="r" b="b"/>
            <a:pathLst>
              <a:path w="2920365" h="2920365">
                <a:moveTo>
                  <a:pt x="2920106" y="2920106"/>
                </a:moveTo>
                <a:lnTo>
                  <a:pt x="0" y="2920106"/>
                </a:lnTo>
                <a:lnTo>
                  <a:pt x="385" y="2871128"/>
                </a:lnTo>
                <a:lnTo>
                  <a:pt x="1554" y="2823040"/>
                </a:lnTo>
                <a:lnTo>
                  <a:pt x="3496" y="2775146"/>
                </a:lnTo>
                <a:lnTo>
                  <a:pt x="6204" y="2727454"/>
                </a:lnTo>
                <a:lnTo>
                  <a:pt x="9672" y="2679969"/>
                </a:lnTo>
                <a:lnTo>
                  <a:pt x="13894" y="2632697"/>
                </a:lnTo>
                <a:lnTo>
                  <a:pt x="18864" y="2585645"/>
                </a:lnTo>
                <a:lnTo>
                  <a:pt x="24577" y="2538817"/>
                </a:lnTo>
                <a:lnTo>
                  <a:pt x="31025" y="2492221"/>
                </a:lnTo>
                <a:lnTo>
                  <a:pt x="38204" y="2445862"/>
                </a:lnTo>
                <a:lnTo>
                  <a:pt x="46107" y="2399747"/>
                </a:lnTo>
                <a:lnTo>
                  <a:pt x="54728" y="2353880"/>
                </a:lnTo>
                <a:lnTo>
                  <a:pt x="64061" y="2308270"/>
                </a:lnTo>
                <a:lnTo>
                  <a:pt x="74100" y="2262920"/>
                </a:lnTo>
                <a:lnTo>
                  <a:pt x="84840" y="2217838"/>
                </a:lnTo>
                <a:lnTo>
                  <a:pt x="96273" y="2173029"/>
                </a:lnTo>
                <a:lnTo>
                  <a:pt x="108395" y="2128499"/>
                </a:lnTo>
                <a:lnTo>
                  <a:pt x="121198" y="2084255"/>
                </a:lnTo>
                <a:lnTo>
                  <a:pt x="134678" y="2040302"/>
                </a:lnTo>
                <a:lnTo>
                  <a:pt x="148827" y="1996646"/>
                </a:lnTo>
                <a:lnTo>
                  <a:pt x="163641" y="1953294"/>
                </a:lnTo>
                <a:lnTo>
                  <a:pt x="179113" y="1910251"/>
                </a:lnTo>
                <a:lnTo>
                  <a:pt x="195236" y="1867524"/>
                </a:lnTo>
                <a:lnTo>
                  <a:pt x="212006" y="1825118"/>
                </a:lnTo>
                <a:lnTo>
                  <a:pt x="229416" y="1783039"/>
                </a:lnTo>
                <a:lnTo>
                  <a:pt x="247459" y="1741294"/>
                </a:lnTo>
                <a:lnTo>
                  <a:pt x="266131" y="1699888"/>
                </a:lnTo>
                <a:lnTo>
                  <a:pt x="285424" y="1658828"/>
                </a:lnTo>
                <a:lnTo>
                  <a:pt x="305334" y="1618119"/>
                </a:lnTo>
                <a:lnTo>
                  <a:pt x="325853" y="1577768"/>
                </a:lnTo>
                <a:lnTo>
                  <a:pt x="346977" y="1537780"/>
                </a:lnTo>
                <a:lnTo>
                  <a:pt x="368698" y="1498162"/>
                </a:lnTo>
                <a:lnTo>
                  <a:pt x="391011" y="1458919"/>
                </a:lnTo>
                <a:lnTo>
                  <a:pt x="413910" y="1420058"/>
                </a:lnTo>
                <a:lnTo>
                  <a:pt x="437389" y="1381584"/>
                </a:lnTo>
                <a:lnTo>
                  <a:pt x="461442" y="1343504"/>
                </a:lnTo>
                <a:lnTo>
                  <a:pt x="486062" y="1305824"/>
                </a:lnTo>
                <a:lnTo>
                  <a:pt x="511245" y="1268548"/>
                </a:lnTo>
                <a:lnTo>
                  <a:pt x="536983" y="1231685"/>
                </a:lnTo>
                <a:lnTo>
                  <a:pt x="563271" y="1195239"/>
                </a:lnTo>
                <a:lnTo>
                  <a:pt x="590103" y="1159217"/>
                </a:lnTo>
                <a:lnTo>
                  <a:pt x="617473" y="1123624"/>
                </a:lnTo>
                <a:lnTo>
                  <a:pt x="645374" y="1088467"/>
                </a:lnTo>
                <a:lnTo>
                  <a:pt x="673801" y="1053752"/>
                </a:lnTo>
                <a:lnTo>
                  <a:pt x="702748" y="1019484"/>
                </a:lnTo>
                <a:lnTo>
                  <a:pt x="732209" y="985670"/>
                </a:lnTo>
                <a:lnTo>
                  <a:pt x="762178" y="952315"/>
                </a:lnTo>
                <a:lnTo>
                  <a:pt x="792648" y="919426"/>
                </a:lnTo>
                <a:lnTo>
                  <a:pt x="823614" y="887009"/>
                </a:lnTo>
                <a:lnTo>
                  <a:pt x="855070" y="855070"/>
                </a:lnTo>
                <a:lnTo>
                  <a:pt x="887009" y="823614"/>
                </a:lnTo>
                <a:lnTo>
                  <a:pt x="919426" y="792648"/>
                </a:lnTo>
                <a:lnTo>
                  <a:pt x="952315" y="762178"/>
                </a:lnTo>
                <a:lnTo>
                  <a:pt x="985670" y="732209"/>
                </a:lnTo>
                <a:lnTo>
                  <a:pt x="1019484" y="702748"/>
                </a:lnTo>
                <a:lnTo>
                  <a:pt x="1053752" y="673801"/>
                </a:lnTo>
                <a:lnTo>
                  <a:pt x="1088467" y="645374"/>
                </a:lnTo>
                <a:lnTo>
                  <a:pt x="1123624" y="617473"/>
                </a:lnTo>
                <a:lnTo>
                  <a:pt x="1159217" y="590103"/>
                </a:lnTo>
                <a:lnTo>
                  <a:pt x="1195239" y="563271"/>
                </a:lnTo>
                <a:lnTo>
                  <a:pt x="1231685" y="536983"/>
                </a:lnTo>
                <a:lnTo>
                  <a:pt x="1268548" y="511245"/>
                </a:lnTo>
                <a:lnTo>
                  <a:pt x="1305824" y="486062"/>
                </a:lnTo>
                <a:lnTo>
                  <a:pt x="1343504" y="461442"/>
                </a:lnTo>
                <a:lnTo>
                  <a:pt x="1381584" y="437389"/>
                </a:lnTo>
                <a:lnTo>
                  <a:pt x="1420058" y="413910"/>
                </a:lnTo>
                <a:lnTo>
                  <a:pt x="1458919" y="391011"/>
                </a:lnTo>
                <a:lnTo>
                  <a:pt x="1498162" y="368698"/>
                </a:lnTo>
                <a:lnTo>
                  <a:pt x="1537780" y="346977"/>
                </a:lnTo>
                <a:lnTo>
                  <a:pt x="1577768" y="325853"/>
                </a:lnTo>
                <a:lnTo>
                  <a:pt x="1618119" y="305334"/>
                </a:lnTo>
                <a:lnTo>
                  <a:pt x="1658828" y="285424"/>
                </a:lnTo>
                <a:lnTo>
                  <a:pt x="1699888" y="266131"/>
                </a:lnTo>
                <a:lnTo>
                  <a:pt x="1741294" y="247459"/>
                </a:lnTo>
                <a:lnTo>
                  <a:pt x="1783039" y="229416"/>
                </a:lnTo>
                <a:lnTo>
                  <a:pt x="1825118" y="212006"/>
                </a:lnTo>
                <a:lnTo>
                  <a:pt x="1867524" y="195236"/>
                </a:lnTo>
                <a:lnTo>
                  <a:pt x="1910251" y="179113"/>
                </a:lnTo>
                <a:lnTo>
                  <a:pt x="1953294" y="163641"/>
                </a:lnTo>
                <a:lnTo>
                  <a:pt x="1996646" y="148827"/>
                </a:lnTo>
                <a:lnTo>
                  <a:pt x="2040302" y="134678"/>
                </a:lnTo>
                <a:lnTo>
                  <a:pt x="2084255" y="121198"/>
                </a:lnTo>
                <a:lnTo>
                  <a:pt x="2128499" y="108395"/>
                </a:lnTo>
                <a:lnTo>
                  <a:pt x="2173029" y="96273"/>
                </a:lnTo>
                <a:lnTo>
                  <a:pt x="2217838" y="84840"/>
                </a:lnTo>
                <a:lnTo>
                  <a:pt x="2262920" y="74100"/>
                </a:lnTo>
                <a:lnTo>
                  <a:pt x="2308270" y="64061"/>
                </a:lnTo>
                <a:lnTo>
                  <a:pt x="2353880" y="54728"/>
                </a:lnTo>
                <a:lnTo>
                  <a:pt x="2399747" y="46107"/>
                </a:lnTo>
                <a:lnTo>
                  <a:pt x="2445862" y="38204"/>
                </a:lnTo>
                <a:lnTo>
                  <a:pt x="2492221" y="31025"/>
                </a:lnTo>
                <a:lnTo>
                  <a:pt x="2538817" y="24577"/>
                </a:lnTo>
                <a:lnTo>
                  <a:pt x="2585645" y="18864"/>
                </a:lnTo>
                <a:lnTo>
                  <a:pt x="2632697" y="13894"/>
                </a:lnTo>
                <a:lnTo>
                  <a:pt x="2679969" y="9672"/>
                </a:lnTo>
                <a:lnTo>
                  <a:pt x="2727454" y="6204"/>
                </a:lnTo>
                <a:lnTo>
                  <a:pt x="2775146" y="3496"/>
                </a:lnTo>
                <a:lnTo>
                  <a:pt x="2823040" y="1554"/>
                </a:lnTo>
                <a:lnTo>
                  <a:pt x="2871128" y="385"/>
                </a:lnTo>
                <a:lnTo>
                  <a:pt x="2920106" y="0"/>
                </a:lnTo>
                <a:lnTo>
                  <a:pt x="2920106" y="2920106"/>
                </a:lnTo>
                <a:close/>
              </a:path>
            </a:pathLst>
          </a:custGeom>
          <a:solidFill>
            <a:srgbClr val="E9D8D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58357" y="3"/>
            <a:ext cx="2729865" cy="2728595"/>
            <a:chOff x="15558357" y="3"/>
            <a:chExt cx="2729865" cy="2728595"/>
          </a:xfrm>
        </p:grpSpPr>
        <p:sp>
          <p:nvSpPr>
            <p:cNvPr id="3" name="object 3"/>
            <p:cNvSpPr/>
            <p:nvPr/>
          </p:nvSpPr>
          <p:spPr>
            <a:xfrm>
              <a:off x="15558357" y="3"/>
              <a:ext cx="2729865" cy="2728595"/>
            </a:xfrm>
            <a:custGeom>
              <a:avLst/>
              <a:gdLst/>
              <a:ahLst/>
              <a:cxnLst/>
              <a:rect l="l" t="t" r="r" b="b"/>
              <a:pathLst>
                <a:path w="2729865" h="2728595">
                  <a:moveTo>
                    <a:pt x="1700211" y="2728182"/>
                  </a:moveTo>
                  <a:lnTo>
                    <a:pt x="1651804" y="2727506"/>
                  </a:lnTo>
                  <a:lnTo>
                    <a:pt x="1603731" y="2725491"/>
                  </a:lnTo>
                  <a:lnTo>
                    <a:pt x="1556012" y="2722153"/>
                  </a:lnTo>
                  <a:lnTo>
                    <a:pt x="1508663" y="2717512"/>
                  </a:lnTo>
                  <a:lnTo>
                    <a:pt x="1461703" y="2711585"/>
                  </a:lnTo>
                  <a:lnTo>
                    <a:pt x="1415151" y="2704390"/>
                  </a:lnTo>
                  <a:lnTo>
                    <a:pt x="1369022" y="2695945"/>
                  </a:lnTo>
                  <a:lnTo>
                    <a:pt x="1323337" y="2686267"/>
                  </a:lnTo>
                  <a:lnTo>
                    <a:pt x="1278112" y="2675376"/>
                  </a:lnTo>
                  <a:lnTo>
                    <a:pt x="1233366" y="2663288"/>
                  </a:lnTo>
                  <a:lnTo>
                    <a:pt x="1189116" y="2650022"/>
                  </a:lnTo>
                  <a:lnTo>
                    <a:pt x="1145381" y="2635596"/>
                  </a:lnTo>
                  <a:lnTo>
                    <a:pt x="1102178" y="2620027"/>
                  </a:lnTo>
                  <a:lnTo>
                    <a:pt x="1059526" y="2603334"/>
                  </a:lnTo>
                  <a:lnTo>
                    <a:pt x="1017442" y="2585534"/>
                  </a:lnTo>
                  <a:lnTo>
                    <a:pt x="975944" y="2566646"/>
                  </a:lnTo>
                  <a:lnTo>
                    <a:pt x="935050" y="2546687"/>
                  </a:lnTo>
                  <a:lnTo>
                    <a:pt x="894778" y="2525675"/>
                  </a:lnTo>
                  <a:lnTo>
                    <a:pt x="855146" y="2503629"/>
                  </a:lnTo>
                  <a:lnTo>
                    <a:pt x="816173" y="2480566"/>
                  </a:lnTo>
                  <a:lnTo>
                    <a:pt x="777875" y="2456504"/>
                  </a:lnTo>
                  <a:lnTo>
                    <a:pt x="740271" y="2431461"/>
                  </a:lnTo>
                  <a:lnTo>
                    <a:pt x="703379" y="2405455"/>
                  </a:lnTo>
                  <a:lnTo>
                    <a:pt x="667217" y="2378504"/>
                  </a:lnTo>
                  <a:lnTo>
                    <a:pt x="631802" y="2350626"/>
                  </a:lnTo>
                  <a:lnTo>
                    <a:pt x="597153" y="2321839"/>
                  </a:lnTo>
                  <a:lnTo>
                    <a:pt x="563288" y="2292160"/>
                  </a:lnTo>
                  <a:lnTo>
                    <a:pt x="530224" y="2261609"/>
                  </a:lnTo>
                  <a:lnTo>
                    <a:pt x="497979" y="2230202"/>
                  </a:lnTo>
                  <a:lnTo>
                    <a:pt x="466572" y="2197957"/>
                  </a:lnTo>
                  <a:lnTo>
                    <a:pt x="436020" y="2164893"/>
                  </a:lnTo>
                  <a:lnTo>
                    <a:pt x="406342" y="2131028"/>
                  </a:lnTo>
                  <a:lnTo>
                    <a:pt x="377555" y="2096379"/>
                  </a:lnTo>
                  <a:lnTo>
                    <a:pt x="349677" y="2060964"/>
                  </a:lnTo>
                  <a:lnTo>
                    <a:pt x="322726" y="2024802"/>
                  </a:lnTo>
                  <a:lnTo>
                    <a:pt x="296720" y="1987910"/>
                  </a:lnTo>
                  <a:lnTo>
                    <a:pt x="271677" y="1950306"/>
                  </a:lnTo>
                  <a:lnTo>
                    <a:pt x="247615" y="1912008"/>
                  </a:lnTo>
                  <a:lnTo>
                    <a:pt x="224552" y="1873034"/>
                  </a:lnTo>
                  <a:lnTo>
                    <a:pt x="202505" y="1833403"/>
                  </a:lnTo>
                  <a:lnTo>
                    <a:pt x="181494" y="1793131"/>
                  </a:lnTo>
                  <a:lnTo>
                    <a:pt x="161535" y="1752237"/>
                  </a:lnTo>
                  <a:lnTo>
                    <a:pt x="142647" y="1710739"/>
                  </a:lnTo>
                  <a:lnTo>
                    <a:pt x="124847" y="1668655"/>
                  </a:lnTo>
                  <a:lnTo>
                    <a:pt x="108154" y="1626003"/>
                  </a:lnTo>
                  <a:lnTo>
                    <a:pt x="92585" y="1582800"/>
                  </a:lnTo>
                  <a:lnTo>
                    <a:pt x="78159" y="1539064"/>
                  </a:lnTo>
                  <a:lnTo>
                    <a:pt x="64893" y="1494815"/>
                  </a:lnTo>
                  <a:lnTo>
                    <a:pt x="52805" y="1450069"/>
                  </a:lnTo>
                  <a:lnTo>
                    <a:pt x="41914" y="1404844"/>
                  </a:lnTo>
                  <a:lnTo>
                    <a:pt x="32236" y="1359158"/>
                  </a:lnTo>
                  <a:lnTo>
                    <a:pt x="23791" y="1313030"/>
                  </a:lnTo>
                  <a:lnTo>
                    <a:pt x="16596" y="1266477"/>
                  </a:lnTo>
                  <a:lnTo>
                    <a:pt x="10669" y="1219518"/>
                  </a:lnTo>
                  <a:lnTo>
                    <a:pt x="6027" y="1172169"/>
                  </a:lnTo>
                  <a:lnTo>
                    <a:pt x="2690" y="1124450"/>
                  </a:lnTo>
                  <a:lnTo>
                    <a:pt x="674" y="1076377"/>
                  </a:lnTo>
                  <a:lnTo>
                    <a:pt x="0" y="1027904"/>
                  </a:lnTo>
                  <a:lnTo>
                    <a:pt x="674" y="979562"/>
                  </a:lnTo>
                  <a:lnTo>
                    <a:pt x="2690" y="931490"/>
                  </a:lnTo>
                  <a:lnTo>
                    <a:pt x="6027" y="883770"/>
                  </a:lnTo>
                  <a:lnTo>
                    <a:pt x="10669" y="836422"/>
                  </a:lnTo>
                  <a:lnTo>
                    <a:pt x="16596" y="789462"/>
                  </a:lnTo>
                  <a:lnTo>
                    <a:pt x="23791" y="742909"/>
                  </a:lnTo>
                  <a:lnTo>
                    <a:pt x="32236" y="696781"/>
                  </a:lnTo>
                  <a:lnTo>
                    <a:pt x="41914" y="651096"/>
                  </a:lnTo>
                  <a:lnTo>
                    <a:pt x="52805" y="605871"/>
                  </a:lnTo>
                  <a:lnTo>
                    <a:pt x="64893" y="561125"/>
                  </a:lnTo>
                  <a:lnTo>
                    <a:pt x="78159" y="516875"/>
                  </a:lnTo>
                  <a:lnTo>
                    <a:pt x="92585" y="473140"/>
                  </a:lnTo>
                  <a:lnTo>
                    <a:pt x="108154" y="429937"/>
                  </a:lnTo>
                  <a:lnTo>
                    <a:pt x="124847" y="387285"/>
                  </a:lnTo>
                  <a:lnTo>
                    <a:pt x="142647" y="345200"/>
                  </a:lnTo>
                  <a:lnTo>
                    <a:pt x="161535" y="303702"/>
                  </a:lnTo>
                  <a:lnTo>
                    <a:pt x="181494" y="262809"/>
                  </a:lnTo>
                  <a:lnTo>
                    <a:pt x="202505" y="222537"/>
                  </a:lnTo>
                  <a:lnTo>
                    <a:pt x="224552" y="182905"/>
                  </a:lnTo>
                  <a:lnTo>
                    <a:pt x="247615" y="143932"/>
                  </a:lnTo>
                  <a:lnTo>
                    <a:pt x="271677" y="105634"/>
                  </a:lnTo>
                  <a:lnTo>
                    <a:pt x="296720" y="68030"/>
                  </a:lnTo>
                  <a:lnTo>
                    <a:pt x="322726" y="31138"/>
                  </a:lnTo>
                  <a:lnTo>
                    <a:pt x="345932" y="0"/>
                  </a:lnTo>
                  <a:lnTo>
                    <a:pt x="2729643" y="0"/>
                  </a:lnTo>
                  <a:lnTo>
                    <a:pt x="2729643" y="2381159"/>
                  </a:lnTo>
                  <a:lnTo>
                    <a:pt x="2697043" y="2405455"/>
                  </a:lnTo>
                  <a:lnTo>
                    <a:pt x="2660151" y="2431461"/>
                  </a:lnTo>
                  <a:lnTo>
                    <a:pt x="2622547" y="2456504"/>
                  </a:lnTo>
                  <a:lnTo>
                    <a:pt x="2584249" y="2480566"/>
                  </a:lnTo>
                  <a:lnTo>
                    <a:pt x="2545276" y="2503629"/>
                  </a:lnTo>
                  <a:lnTo>
                    <a:pt x="2505644" y="2525675"/>
                  </a:lnTo>
                  <a:lnTo>
                    <a:pt x="2465372" y="2546687"/>
                  </a:lnTo>
                  <a:lnTo>
                    <a:pt x="2424478" y="2566646"/>
                  </a:lnTo>
                  <a:lnTo>
                    <a:pt x="2382980" y="2585534"/>
                  </a:lnTo>
                  <a:lnTo>
                    <a:pt x="2340896" y="2603334"/>
                  </a:lnTo>
                  <a:lnTo>
                    <a:pt x="2298244" y="2620027"/>
                  </a:lnTo>
                  <a:lnTo>
                    <a:pt x="2255041" y="2635596"/>
                  </a:lnTo>
                  <a:lnTo>
                    <a:pt x="2211306" y="2650022"/>
                  </a:lnTo>
                  <a:lnTo>
                    <a:pt x="2167056" y="2663288"/>
                  </a:lnTo>
                  <a:lnTo>
                    <a:pt x="2122310" y="2675376"/>
                  </a:lnTo>
                  <a:lnTo>
                    <a:pt x="2077085" y="2686267"/>
                  </a:lnTo>
                  <a:lnTo>
                    <a:pt x="2031400" y="2695945"/>
                  </a:lnTo>
                  <a:lnTo>
                    <a:pt x="1985272" y="2704390"/>
                  </a:lnTo>
                  <a:lnTo>
                    <a:pt x="1938719" y="2711585"/>
                  </a:lnTo>
                  <a:lnTo>
                    <a:pt x="1891759" y="2717512"/>
                  </a:lnTo>
                  <a:lnTo>
                    <a:pt x="1844410" y="2722153"/>
                  </a:lnTo>
                  <a:lnTo>
                    <a:pt x="1796691" y="2725491"/>
                  </a:lnTo>
                  <a:lnTo>
                    <a:pt x="1748619" y="2727506"/>
                  </a:lnTo>
                  <a:lnTo>
                    <a:pt x="1700211" y="2728182"/>
                  </a:lnTo>
                  <a:close/>
                </a:path>
              </a:pathLst>
            </a:custGeom>
            <a:solidFill>
              <a:srgbClr val="093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80834" y="533482"/>
              <a:ext cx="899794" cy="1447800"/>
            </a:xfrm>
            <a:custGeom>
              <a:avLst/>
              <a:gdLst/>
              <a:ahLst/>
              <a:cxnLst/>
              <a:rect l="l" t="t" r="r" b="b"/>
              <a:pathLst>
                <a:path w="899794" h="1447800">
                  <a:moveTo>
                    <a:pt x="237581" y="1447509"/>
                  </a:moveTo>
                  <a:lnTo>
                    <a:pt x="335147" y="846523"/>
                  </a:lnTo>
                  <a:lnTo>
                    <a:pt x="0" y="871876"/>
                  </a:lnTo>
                  <a:lnTo>
                    <a:pt x="343666" y="0"/>
                  </a:lnTo>
                  <a:lnTo>
                    <a:pt x="899358" y="0"/>
                  </a:lnTo>
                  <a:lnTo>
                    <a:pt x="449679" y="651836"/>
                  </a:lnTo>
                  <a:lnTo>
                    <a:pt x="899358" y="668690"/>
                  </a:lnTo>
                  <a:lnTo>
                    <a:pt x="237581" y="14475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100" y="3338807"/>
            <a:ext cx="14944724" cy="46196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24400" y="686232"/>
            <a:ext cx="104676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50" dirty="0">
                <a:solidFill>
                  <a:srgbClr val="2D2015"/>
                </a:solidFill>
              </a:rPr>
              <a:t>CRITERIO ECONÓMICO</a:t>
            </a:r>
            <a:endParaRPr sz="8000" spc="-1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91" y="1612427"/>
            <a:ext cx="6888480" cy="30931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0" spc="-150" dirty="0">
                <a:solidFill>
                  <a:srgbClr val="4075E1"/>
                </a:solidFill>
              </a:rPr>
              <a:t>CRITERI</a:t>
            </a:r>
            <a:r>
              <a:rPr lang="es-PA" sz="10000" spc="-150" dirty="0">
                <a:solidFill>
                  <a:srgbClr val="4075E1"/>
                </a:solidFill>
              </a:rPr>
              <a:t>ODE ALCANCE</a:t>
            </a:r>
            <a:endParaRPr sz="10000" dirty="0"/>
          </a:p>
        </p:txBody>
      </p:sp>
      <p:sp>
        <p:nvSpPr>
          <p:cNvPr id="4" name="object 4"/>
          <p:cNvSpPr txBox="1"/>
          <p:nvPr/>
        </p:nvSpPr>
        <p:spPr>
          <a:xfrm>
            <a:off x="10763370" y="975994"/>
            <a:ext cx="412184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endParaRPr sz="3600" spc="-1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31775" y="3428212"/>
            <a:ext cx="50853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solidFill>
                  <a:srgbClr val="FFFFFF"/>
                </a:solidFill>
                <a:latin typeface="Trebuchet MS"/>
                <a:cs typeface="Trebuchet MS"/>
              </a:rPr>
              <a:t>PLANIFICACIÓN Y DISEÑO</a:t>
            </a:r>
            <a:endParaRPr sz="3600" spc="-1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63370" y="5372100"/>
            <a:ext cx="6381630" cy="2439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solidFill>
                  <a:srgbClr val="FFFFFF"/>
                </a:solidFill>
                <a:latin typeface="Trebuchet MS"/>
                <a:cs typeface="Trebuchet MS"/>
              </a:rPr>
              <a:t>IMPLEMENTACIÓN</a:t>
            </a:r>
            <a:endParaRPr sz="3600" spc="-1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400" spc="-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75"/>
              </a:spcBef>
            </a:pPr>
            <a:r>
              <a:rPr sz="3600" spc="-150" dirty="0">
                <a:solidFill>
                  <a:srgbClr val="FFFFFF"/>
                </a:solidFill>
                <a:latin typeface="Trebuchet MS"/>
                <a:cs typeface="Trebuchet MS"/>
              </a:rPr>
              <a:t>PUESTA EN MARCHA Y SOPORTE</a:t>
            </a:r>
            <a:endParaRPr sz="3600" spc="-1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46995" y="3428212"/>
            <a:ext cx="447531" cy="4579620"/>
          </a:xfrm>
          <a:custGeom>
            <a:avLst/>
            <a:gdLst/>
            <a:ahLst/>
            <a:cxnLst/>
            <a:rect l="l" t="t" r="r" b="b"/>
            <a:pathLst>
              <a:path w="361950" h="4579620">
                <a:moveTo>
                  <a:pt x="333375" y="2208707"/>
                </a:moveTo>
                <a:lnTo>
                  <a:pt x="327418" y="2164397"/>
                </a:lnTo>
                <a:lnTo>
                  <a:pt x="310616" y="2124583"/>
                </a:lnTo>
                <a:lnTo>
                  <a:pt x="284556" y="2090851"/>
                </a:lnTo>
                <a:lnTo>
                  <a:pt x="250825" y="2064778"/>
                </a:lnTo>
                <a:lnTo>
                  <a:pt x="210997" y="2047976"/>
                </a:lnTo>
                <a:lnTo>
                  <a:pt x="166687" y="2042020"/>
                </a:lnTo>
                <a:lnTo>
                  <a:pt x="122377" y="2047976"/>
                </a:lnTo>
                <a:lnTo>
                  <a:pt x="82562" y="2064778"/>
                </a:lnTo>
                <a:lnTo>
                  <a:pt x="48818" y="2090851"/>
                </a:lnTo>
                <a:lnTo>
                  <a:pt x="22758" y="2124583"/>
                </a:lnTo>
                <a:lnTo>
                  <a:pt x="5956" y="2164397"/>
                </a:lnTo>
                <a:lnTo>
                  <a:pt x="0" y="2208707"/>
                </a:lnTo>
                <a:lnTo>
                  <a:pt x="5956" y="2253030"/>
                </a:lnTo>
                <a:lnTo>
                  <a:pt x="22758" y="2292845"/>
                </a:lnTo>
                <a:lnTo>
                  <a:pt x="48818" y="2326576"/>
                </a:lnTo>
                <a:lnTo>
                  <a:pt x="82562" y="2352637"/>
                </a:lnTo>
                <a:lnTo>
                  <a:pt x="122377" y="2369451"/>
                </a:lnTo>
                <a:lnTo>
                  <a:pt x="166687" y="2375395"/>
                </a:lnTo>
                <a:lnTo>
                  <a:pt x="210997" y="2369451"/>
                </a:lnTo>
                <a:lnTo>
                  <a:pt x="250825" y="2352637"/>
                </a:lnTo>
                <a:lnTo>
                  <a:pt x="284556" y="2326576"/>
                </a:lnTo>
                <a:lnTo>
                  <a:pt x="310616" y="2292845"/>
                </a:lnTo>
                <a:lnTo>
                  <a:pt x="327418" y="2253030"/>
                </a:lnTo>
                <a:lnTo>
                  <a:pt x="333375" y="2208707"/>
                </a:lnTo>
                <a:close/>
              </a:path>
              <a:path w="361950" h="4579620">
                <a:moveTo>
                  <a:pt x="333375" y="166687"/>
                </a:moveTo>
                <a:lnTo>
                  <a:pt x="327418" y="122364"/>
                </a:lnTo>
                <a:lnTo>
                  <a:pt x="310616" y="82550"/>
                </a:lnTo>
                <a:lnTo>
                  <a:pt x="284556" y="48818"/>
                </a:lnTo>
                <a:lnTo>
                  <a:pt x="250825" y="22745"/>
                </a:lnTo>
                <a:lnTo>
                  <a:pt x="210997" y="5943"/>
                </a:lnTo>
                <a:lnTo>
                  <a:pt x="166687" y="0"/>
                </a:lnTo>
                <a:lnTo>
                  <a:pt x="122377" y="5943"/>
                </a:lnTo>
                <a:lnTo>
                  <a:pt x="82562" y="22745"/>
                </a:lnTo>
                <a:lnTo>
                  <a:pt x="48818" y="48818"/>
                </a:lnTo>
                <a:lnTo>
                  <a:pt x="22758" y="82550"/>
                </a:lnTo>
                <a:lnTo>
                  <a:pt x="5956" y="122364"/>
                </a:lnTo>
                <a:lnTo>
                  <a:pt x="0" y="166687"/>
                </a:lnTo>
                <a:lnTo>
                  <a:pt x="5956" y="210997"/>
                </a:lnTo>
                <a:lnTo>
                  <a:pt x="22758" y="250812"/>
                </a:lnTo>
                <a:lnTo>
                  <a:pt x="48818" y="284543"/>
                </a:lnTo>
                <a:lnTo>
                  <a:pt x="82562" y="310616"/>
                </a:lnTo>
                <a:lnTo>
                  <a:pt x="122377" y="327418"/>
                </a:lnTo>
                <a:lnTo>
                  <a:pt x="166687" y="333375"/>
                </a:lnTo>
                <a:lnTo>
                  <a:pt x="210997" y="327418"/>
                </a:lnTo>
                <a:lnTo>
                  <a:pt x="250825" y="310616"/>
                </a:lnTo>
                <a:lnTo>
                  <a:pt x="284556" y="284543"/>
                </a:lnTo>
                <a:lnTo>
                  <a:pt x="310616" y="250812"/>
                </a:lnTo>
                <a:lnTo>
                  <a:pt x="327418" y="210997"/>
                </a:lnTo>
                <a:lnTo>
                  <a:pt x="333375" y="166687"/>
                </a:lnTo>
                <a:close/>
              </a:path>
              <a:path w="361950" h="4579620">
                <a:moveTo>
                  <a:pt x="361950" y="4412589"/>
                </a:moveTo>
                <a:lnTo>
                  <a:pt x="355993" y="4368279"/>
                </a:lnTo>
                <a:lnTo>
                  <a:pt x="339191" y="4328452"/>
                </a:lnTo>
                <a:lnTo>
                  <a:pt x="313131" y="4294721"/>
                </a:lnTo>
                <a:lnTo>
                  <a:pt x="279400" y="4268660"/>
                </a:lnTo>
                <a:lnTo>
                  <a:pt x="239572" y="4251858"/>
                </a:lnTo>
                <a:lnTo>
                  <a:pt x="195262" y="4245902"/>
                </a:lnTo>
                <a:lnTo>
                  <a:pt x="150952" y="4251858"/>
                </a:lnTo>
                <a:lnTo>
                  <a:pt x="111137" y="4268660"/>
                </a:lnTo>
                <a:lnTo>
                  <a:pt x="77393" y="4294721"/>
                </a:lnTo>
                <a:lnTo>
                  <a:pt x="51333" y="4328452"/>
                </a:lnTo>
                <a:lnTo>
                  <a:pt x="34531" y="4368279"/>
                </a:lnTo>
                <a:lnTo>
                  <a:pt x="28575" y="4412589"/>
                </a:lnTo>
                <a:lnTo>
                  <a:pt x="34531" y="4456900"/>
                </a:lnTo>
                <a:lnTo>
                  <a:pt x="51333" y="4496714"/>
                </a:lnTo>
                <a:lnTo>
                  <a:pt x="77393" y="4530458"/>
                </a:lnTo>
                <a:lnTo>
                  <a:pt x="111137" y="4556518"/>
                </a:lnTo>
                <a:lnTo>
                  <a:pt x="150952" y="4573321"/>
                </a:lnTo>
                <a:lnTo>
                  <a:pt x="195262" y="4579277"/>
                </a:lnTo>
                <a:lnTo>
                  <a:pt x="239572" y="4573321"/>
                </a:lnTo>
                <a:lnTo>
                  <a:pt x="279400" y="4556518"/>
                </a:lnTo>
                <a:lnTo>
                  <a:pt x="313131" y="4530458"/>
                </a:lnTo>
                <a:lnTo>
                  <a:pt x="339191" y="4496714"/>
                </a:lnTo>
                <a:lnTo>
                  <a:pt x="355993" y="4456900"/>
                </a:lnTo>
                <a:lnTo>
                  <a:pt x="361950" y="4412589"/>
                </a:lnTo>
                <a:close/>
              </a:path>
            </a:pathLst>
          </a:custGeom>
          <a:solidFill>
            <a:srgbClr val="E9D8D3"/>
          </a:solidFill>
        </p:spPr>
        <p:txBody>
          <a:bodyPr wrap="square" lIns="0" tIns="0" rIns="0" bIns="0" rtlCol="0"/>
          <a:lstStyle/>
          <a:p>
            <a:endParaRPr sz="1200" spc="-1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A11427-069C-AF5C-0963-C38827E23E09}"/>
              </a:ext>
            </a:extLst>
          </p:cNvPr>
          <p:cNvSpPr txBox="1"/>
          <p:nvPr/>
        </p:nvSpPr>
        <p:spPr>
          <a:xfrm>
            <a:off x="558117" y="7099891"/>
            <a:ext cx="79110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Incluyendo los módulos necesarios que usa la empresa con el propósito de sistematizar los procesos existentes en estas áreas funcionales.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36520" y="3858846"/>
            <a:ext cx="5492750" cy="6428740"/>
            <a:chOff x="12836520" y="3858846"/>
            <a:chExt cx="5492750" cy="6428740"/>
          </a:xfrm>
        </p:grpSpPr>
        <p:sp>
          <p:nvSpPr>
            <p:cNvPr id="3" name="object 3"/>
            <p:cNvSpPr/>
            <p:nvPr/>
          </p:nvSpPr>
          <p:spPr>
            <a:xfrm>
              <a:off x="12836520" y="3858846"/>
              <a:ext cx="5451475" cy="6428740"/>
            </a:xfrm>
            <a:custGeom>
              <a:avLst/>
              <a:gdLst/>
              <a:ahLst/>
              <a:cxnLst/>
              <a:rect l="l" t="t" r="r" b="b"/>
              <a:pathLst>
                <a:path w="5451475" h="6428740">
                  <a:moveTo>
                    <a:pt x="5451479" y="6428153"/>
                  </a:moveTo>
                  <a:lnTo>
                    <a:pt x="768651" y="6428153"/>
                  </a:lnTo>
                  <a:lnTo>
                    <a:pt x="766125" y="6424701"/>
                  </a:lnTo>
                  <a:lnTo>
                    <a:pt x="740030" y="6388178"/>
                  </a:lnTo>
                  <a:lnTo>
                    <a:pt x="714329" y="6351357"/>
                  </a:lnTo>
                  <a:lnTo>
                    <a:pt x="689028" y="6314238"/>
                  </a:lnTo>
                  <a:lnTo>
                    <a:pt x="664129" y="6276827"/>
                  </a:lnTo>
                  <a:lnTo>
                    <a:pt x="639634" y="6239126"/>
                  </a:lnTo>
                  <a:lnTo>
                    <a:pt x="615548" y="6201138"/>
                  </a:lnTo>
                  <a:lnTo>
                    <a:pt x="591873" y="6162866"/>
                  </a:lnTo>
                  <a:lnTo>
                    <a:pt x="568613" y="6124313"/>
                  </a:lnTo>
                  <a:lnTo>
                    <a:pt x="545770" y="6085482"/>
                  </a:lnTo>
                  <a:lnTo>
                    <a:pt x="523347" y="6046377"/>
                  </a:lnTo>
                  <a:lnTo>
                    <a:pt x="501348" y="6007001"/>
                  </a:lnTo>
                  <a:lnTo>
                    <a:pt x="479776" y="5967356"/>
                  </a:lnTo>
                  <a:lnTo>
                    <a:pt x="458634" y="5927446"/>
                  </a:lnTo>
                  <a:lnTo>
                    <a:pt x="437924" y="5887274"/>
                  </a:lnTo>
                  <a:lnTo>
                    <a:pt x="417651" y="5846843"/>
                  </a:lnTo>
                  <a:lnTo>
                    <a:pt x="397817" y="5806156"/>
                  </a:lnTo>
                  <a:lnTo>
                    <a:pt x="378426" y="5765216"/>
                  </a:lnTo>
                  <a:lnTo>
                    <a:pt x="359480" y="5724026"/>
                  </a:lnTo>
                  <a:lnTo>
                    <a:pt x="340982" y="5682590"/>
                  </a:lnTo>
                  <a:lnTo>
                    <a:pt x="322936" y="5640911"/>
                  </a:lnTo>
                  <a:lnTo>
                    <a:pt x="305345" y="5598991"/>
                  </a:lnTo>
                  <a:lnTo>
                    <a:pt x="288211" y="5556834"/>
                  </a:lnTo>
                  <a:lnTo>
                    <a:pt x="271539" y="5514442"/>
                  </a:lnTo>
                  <a:lnTo>
                    <a:pt x="255330" y="5471820"/>
                  </a:lnTo>
                  <a:lnTo>
                    <a:pt x="239589" y="5428970"/>
                  </a:lnTo>
                  <a:lnTo>
                    <a:pt x="224318" y="5385895"/>
                  </a:lnTo>
                  <a:lnTo>
                    <a:pt x="209521" y="5342598"/>
                  </a:lnTo>
                  <a:lnTo>
                    <a:pt x="195200" y="5299083"/>
                  </a:lnTo>
                  <a:lnTo>
                    <a:pt x="181358" y="5255352"/>
                  </a:lnTo>
                  <a:lnTo>
                    <a:pt x="168000" y="5211408"/>
                  </a:lnTo>
                  <a:lnTo>
                    <a:pt x="155127" y="5167256"/>
                  </a:lnTo>
                  <a:lnTo>
                    <a:pt x="142743" y="5122897"/>
                  </a:lnTo>
                  <a:lnTo>
                    <a:pt x="130851" y="5078335"/>
                  </a:lnTo>
                  <a:lnTo>
                    <a:pt x="119454" y="5033574"/>
                  </a:lnTo>
                  <a:lnTo>
                    <a:pt x="108555" y="4988615"/>
                  </a:lnTo>
                  <a:lnTo>
                    <a:pt x="98158" y="4943463"/>
                  </a:lnTo>
                  <a:lnTo>
                    <a:pt x="88265" y="4898119"/>
                  </a:lnTo>
                  <a:lnTo>
                    <a:pt x="78880" y="4852589"/>
                  </a:lnTo>
                  <a:lnTo>
                    <a:pt x="70005" y="4806874"/>
                  </a:lnTo>
                  <a:lnTo>
                    <a:pt x="61645" y="4760978"/>
                  </a:lnTo>
                  <a:lnTo>
                    <a:pt x="53801" y="4714903"/>
                  </a:lnTo>
                  <a:lnTo>
                    <a:pt x="46477" y="4668653"/>
                  </a:lnTo>
                  <a:lnTo>
                    <a:pt x="39676" y="4622232"/>
                  </a:lnTo>
                  <a:lnTo>
                    <a:pt x="33401" y="4575641"/>
                  </a:lnTo>
                  <a:lnTo>
                    <a:pt x="27656" y="4528885"/>
                  </a:lnTo>
                  <a:lnTo>
                    <a:pt x="22443" y="4481966"/>
                  </a:lnTo>
                  <a:lnTo>
                    <a:pt x="17766" y="4434887"/>
                  </a:lnTo>
                  <a:lnTo>
                    <a:pt x="13627" y="4387652"/>
                  </a:lnTo>
                  <a:lnTo>
                    <a:pt x="10030" y="4340264"/>
                  </a:lnTo>
                  <a:lnTo>
                    <a:pt x="6978" y="4292725"/>
                  </a:lnTo>
                  <a:lnTo>
                    <a:pt x="4474" y="4245039"/>
                  </a:lnTo>
                  <a:lnTo>
                    <a:pt x="2521" y="4197209"/>
                  </a:lnTo>
                  <a:lnTo>
                    <a:pt x="1122" y="4149238"/>
                  </a:lnTo>
                  <a:lnTo>
                    <a:pt x="281" y="4101130"/>
                  </a:lnTo>
                  <a:lnTo>
                    <a:pt x="0" y="4052877"/>
                  </a:lnTo>
                  <a:lnTo>
                    <a:pt x="281" y="4004643"/>
                  </a:lnTo>
                  <a:lnTo>
                    <a:pt x="1122" y="3956534"/>
                  </a:lnTo>
                  <a:lnTo>
                    <a:pt x="2521" y="3908564"/>
                  </a:lnTo>
                  <a:lnTo>
                    <a:pt x="4474" y="3860734"/>
                  </a:lnTo>
                  <a:lnTo>
                    <a:pt x="6978" y="3813048"/>
                  </a:lnTo>
                  <a:lnTo>
                    <a:pt x="10030" y="3765509"/>
                  </a:lnTo>
                  <a:lnTo>
                    <a:pt x="13627" y="3718121"/>
                  </a:lnTo>
                  <a:lnTo>
                    <a:pt x="17766" y="3670886"/>
                  </a:lnTo>
                  <a:lnTo>
                    <a:pt x="22443" y="3623807"/>
                  </a:lnTo>
                  <a:lnTo>
                    <a:pt x="27656" y="3576888"/>
                  </a:lnTo>
                  <a:lnTo>
                    <a:pt x="33401" y="3530132"/>
                  </a:lnTo>
                  <a:lnTo>
                    <a:pt x="39676" y="3483541"/>
                  </a:lnTo>
                  <a:lnTo>
                    <a:pt x="46477" y="3437120"/>
                  </a:lnTo>
                  <a:lnTo>
                    <a:pt x="53801" y="3390870"/>
                  </a:lnTo>
                  <a:lnTo>
                    <a:pt x="61645" y="3344795"/>
                  </a:lnTo>
                  <a:lnTo>
                    <a:pt x="70005" y="3298899"/>
                  </a:lnTo>
                  <a:lnTo>
                    <a:pt x="78880" y="3253184"/>
                  </a:lnTo>
                  <a:lnTo>
                    <a:pt x="88265" y="3207653"/>
                  </a:lnTo>
                  <a:lnTo>
                    <a:pt x="98158" y="3162310"/>
                  </a:lnTo>
                  <a:lnTo>
                    <a:pt x="108555" y="3117158"/>
                  </a:lnTo>
                  <a:lnTo>
                    <a:pt x="119454" y="3072199"/>
                  </a:lnTo>
                  <a:lnTo>
                    <a:pt x="130851" y="3027438"/>
                  </a:lnTo>
                  <a:lnTo>
                    <a:pt x="142743" y="2982876"/>
                  </a:lnTo>
                  <a:lnTo>
                    <a:pt x="155127" y="2938517"/>
                  </a:lnTo>
                  <a:lnTo>
                    <a:pt x="168000" y="2894364"/>
                  </a:lnTo>
                  <a:lnTo>
                    <a:pt x="181358" y="2850421"/>
                  </a:lnTo>
                  <a:lnTo>
                    <a:pt x="195200" y="2806690"/>
                  </a:lnTo>
                  <a:lnTo>
                    <a:pt x="209521" y="2763175"/>
                  </a:lnTo>
                  <a:lnTo>
                    <a:pt x="224318" y="2719878"/>
                  </a:lnTo>
                  <a:lnTo>
                    <a:pt x="239589" y="2676803"/>
                  </a:lnTo>
                  <a:lnTo>
                    <a:pt x="255330" y="2633953"/>
                  </a:lnTo>
                  <a:lnTo>
                    <a:pt x="271539" y="2591331"/>
                  </a:lnTo>
                  <a:lnTo>
                    <a:pt x="288211" y="2548939"/>
                  </a:lnTo>
                  <a:lnTo>
                    <a:pt x="305345" y="2506782"/>
                  </a:lnTo>
                  <a:lnTo>
                    <a:pt x="322936" y="2464862"/>
                  </a:lnTo>
                  <a:lnTo>
                    <a:pt x="340982" y="2423183"/>
                  </a:lnTo>
                  <a:lnTo>
                    <a:pt x="359480" y="2381747"/>
                  </a:lnTo>
                  <a:lnTo>
                    <a:pt x="378426" y="2340557"/>
                  </a:lnTo>
                  <a:lnTo>
                    <a:pt x="397817" y="2299617"/>
                  </a:lnTo>
                  <a:lnTo>
                    <a:pt x="417651" y="2258930"/>
                  </a:lnTo>
                  <a:lnTo>
                    <a:pt x="437924" y="2218499"/>
                  </a:lnTo>
                  <a:lnTo>
                    <a:pt x="458634" y="2178327"/>
                  </a:lnTo>
                  <a:lnTo>
                    <a:pt x="479776" y="2138417"/>
                  </a:lnTo>
                  <a:lnTo>
                    <a:pt x="501348" y="2098772"/>
                  </a:lnTo>
                  <a:lnTo>
                    <a:pt x="523347" y="2059396"/>
                  </a:lnTo>
                  <a:lnTo>
                    <a:pt x="545770" y="2020291"/>
                  </a:lnTo>
                  <a:lnTo>
                    <a:pt x="568613" y="1981460"/>
                  </a:lnTo>
                  <a:lnTo>
                    <a:pt x="591873" y="1942907"/>
                  </a:lnTo>
                  <a:lnTo>
                    <a:pt x="615548" y="1904635"/>
                  </a:lnTo>
                  <a:lnTo>
                    <a:pt x="639634" y="1866647"/>
                  </a:lnTo>
                  <a:lnTo>
                    <a:pt x="664129" y="1828946"/>
                  </a:lnTo>
                  <a:lnTo>
                    <a:pt x="689028" y="1791535"/>
                  </a:lnTo>
                  <a:lnTo>
                    <a:pt x="714329" y="1754416"/>
                  </a:lnTo>
                  <a:lnTo>
                    <a:pt x="740030" y="1717595"/>
                  </a:lnTo>
                  <a:lnTo>
                    <a:pt x="766125" y="1681072"/>
                  </a:lnTo>
                  <a:lnTo>
                    <a:pt x="792614" y="1644852"/>
                  </a:lnTo>
                  <a:lnTo>
                    <a:pt x="819492" y="1608938"/>
                  </a:lnTo>
                  <a:lnTo>
                    <a:pt x="846756" y="1573333"/>
                  </a:lnTo>
                  <a:lnTo>
                    <a:pt x="874404" y="1538039"/>
                  </a:lnTo>
                  <a:lnTo>
                    <a:pt x="902431" y="1503060"/>
                  </a:lnTo>
                  <a:lnTo>
                    <a:pt x="930836" y="1468399"/>
                  </a:lnTo>
                  <a:lnTo>
                    <a:pt x="959615" y="1434060"/>
                  </a:lnTo>
                  <a:lnTo>
                    <a:pt x="988765" y="1400044"/>
                  </a:lnTo>
                  <a:lnTo>
                    <a:pt x="1018282" y="1366356"/>
                  </a:lnTo>
                  <a:lnTo>
                    <a:pt x="1048164" y="1332999"/>
                  </a:lnTo>
                  <a:lnTo>
                    <a:pt x="1078408" y="1299975"/>
                  </a:lnTo>
                  <a:lnTo>
                    <a:pt x="1109010" y="1267287"/>
                  </a:lnTo>
                  <a:lnTo>
                    <a:pt x="1139967" y="1234940"/>
                  </a:lnTo>
                  <a:lnTo>
                    <a:pt x="1171277" y="1202935"/>
                  </a:lnTo>
                  <a:lnTo>
                    <a:pt x="1202935" y="1171277"/>
                  </a:lnTo>
                  <a:lnTo>
                    <a:pt x="1234940" y="1139967"/>
                  </a:lnTo>
                  <a:lnTo>
                    <a:pt x="1267288" y="1109010"/>
                  </a:lnTo>
                  <a:lnTo>
                    <a:pt x="1299975" y="1078408"/>
                  </a:lnTo>
                  <a:lnTo>
                    <a:pt x="1332999" y="1048164"/>
                  </a:lnTo>
                  <a:lnTo>
                    <a:pt x="1366356" y="1018282"/>
                  </a:lnTo>
                  <a:lnTo>
                    <a:pt x="1400044" y="988765"/>
                  </a:lnTo>
                  <a:lnTo>
                    <a:pt x="1434060" y="959615"/>
                  </a:lnTo>
                  <a:lnTo>
                    <a:pt x="1468399" y="930836"/>
                  </a:lnTo>
                  <a:lnTo>
                    <a:pt x="1503060" y="902431"/>
                  </a:lnTo>
                  <a:lnTo>
                    <a:pt x="1538039" y="874404"/>
                  </a:lnTo>
                  <a:lnTo>
                    <a:pt x="1573333" y="846756"/>
                  </a:lnTo>
                  <a:lnTo>
                    <a:pt x="1608938" y="819492"/>
                  </a:lnTo>
                  <a:lnTo>
                    <a:pt x="1644853" y="792614"/>
                  </a:lnTo>
                  <a:lnTo>
                    <a:pt x="1681073" y="766125"/>
                  </a:lnTo>
                  <a:lnTo>
                    <a:pt x="1717595" y="740029"/>
                  </a:lnTo>
                  <a:lnTo>
                    <a:pt x="1754417" y="714329"/>
                  </a:lnTo>
                  <a:lnTo>
                    <a:pt x="1791535" y="689028"/>
                  </a:lnTo>
                  <a:lnTo>
                    <a:pt x="1828946" y="664129"/>
                  </a:lnTo>
                  <a:lnTo>
                    <a:pt x="1866647" y="639634"/>
                  </a:lnTo>
                  <a:lnTo>
                    <a:pt x="1904635" y="615548"/>
                  </a:lnTo>
                  <a:lnTo>
                    <a:pt x="1942908" y="591873"/>
                  </a:lnTo>
                  <a:lnTo>
                    <a:pt x="1981460" y="568612"/>
                  </a:lnTo>
                  <a:lnTo>
                    <a:pt x="2020291" y="545769"/>
                  </a:lnTo>
                  <a:lnTo>
                    <a:pt x="2059396" y="523347"/>
                  </a:lnTo>
                  <a:lnTo>
                    <a:pt x="2098773" y="501348"/>
                  </a:lnTo>
                  <a:lnTo>
                    <a:pt x="2138417" y="479776"/>
                  </a:lnTo>
                  <a:lnTo>
                    <a:pt x="2178327" y="458634"/>
                  </a:lnTo>
                  <a:lnTo>
                    <a:pt x="2218499" y="437924"/>
                  </a:lnTo>
                  <a:lnTo>
                    <a:pt x="2258931" y="417651"/>
                  </a:lnTo>
                  <a:lnTo>
                    <a:pt x="2299618" y="397817"/>
                  </a:lnTo>
                  <a:lnTo>
                    <a:pt x="2340557" y="378426"/>
                  </a:lnTo>
                  <a:lnTo>
                    <a:pt x="2381747" y="359479"/>
                  </a:lnTo>
                  <a:lnTo>
                    <a:pt x="2423183" y="340982"/>
                  </a:lnTo>
                  <a:lnTo>
                    <a:pt x="2464862" y="322936"/>
                  </a:lnTo>
                  <a:lnTo>
                    <a:pt x="2506782" y="305345"/>
                  </a:lnTo>
                  <a:lnTo>
                    <a:pt x="2548939" y="288211"/>
                  </a:lnTo>
                  <a:lnTo>
                    <a:pt x="2591331" y="271539"/>
                  </a:lnTo>
                  <a:lnTo>
                    <a:pt x="2633953" y="255330"/>
                  </a:lnTo>
                  <a:lnTo>
                    <a:pt x="2676803" y="239589"/>
                  </a:lnTo>
                  <a:lnTo>
                    <a:pt x="2719878" y="224318"/>
                  </a:lnTo>
                  <a:lnTo>
                    <a:pt x="2763175" y="209521"/>
                  </a:lnTo>
                  <a:lnTo>
                    <a:pt x="2806690" y="195200"/>
                  </a:lnTo>
                  <a:lnTo>
                    <a:pt x="2850421" y="181358"/>
                  </a:lnTo>
                  <a:lnTo>
                    <a:pt x="2894365" y="167999"/>
                  </a:lnTo>
                  <a:lnTo>
                    <a:pt x="2938517" y="155126"/>
                  </a:lnTo>
                  <a:lnTo>
                    <a:pt x="2982876" y="142742"/>
                  </a:lnTo>
                  <a:lnTo>
                    <a:pt x="3027438" y="130850"/>
                  </a:lnTo>
                  <a:lnTo>
                    <a:pt x="3072200" y="119454"/>
                  </a:lnTo>
                  <a:lnTo>
                    <a:pt x="3117158" y="108555"/>
                  </a:lnTo>
                  <a:lnTo>
                    <a:pt x="3162311" y="98158"/>
                  </a:lnTo>
                  <a:lnTo>
                    <a:pt x="3207654" y="88265"/>
                  </a:lnTo>
                  <a:lnTo>
                    <a:pt x="3253184" y="78880"/>
                  </a:lnTo>
                  <a:lnTo>
                    <a:pt x="3298899" y="70005"/>
                  </a:lnTo>
                  <a:lnTo>
                    <a:pt x="3344796" y="61644"/>
                  </a:lnTo>
                  <a:lnTo>
                    <a:pt x="3390870" y="53801"/>
                  </a:lnTo>
                  <a:lnTo>
                    <a:pt x="3437120" y="46477"/>
                  </a:lnTo>
                  <a:lnTo>
                    <a:pt x="3483541" y="39676"/>
                  </a:lnTo>
                  <a:lnTo>
                    <a:pt x="3530132" y="33401"/>
                  </a:lnTo>
                  <a:lnTo>
                    <a:pt x="3576888" y="27656"/>
                  </a:lnTo>
                  <a:lnTo>
                    <a:pt x="3623807" y="22443"/>
                  </a:lnTo>
                  <a:lnTo>
                    <a:pt x="3670886" y="17766"/>
                  </a:lnTo>
                  <a:lnTo>
                    <a:pt x="3718121" y="13627"/>
                  </a:lnTo>
                  <a:lnTo>
                    <a:pt x="3765509" y="10030"/>
                  </a:lnTo>
                  <a:lnTo>
                    <a:pt x="3813048" y="6978"/>
                  </a:lnTo>
                  <a:lnTo>
                    <a:pt x="3860734" y="4474"/>
                  </a:lnTo>
                  <a:lnTo>
                    <a:pt x="3908564" y="2521"/>
                  </a:lnTo>
                  <a:lnTo>
                    <a:pt x="3956535" y="1122"/>
                  </a:lnTo>
                  <a:lnTo>
                    <a:pt x="4004643" y="280"/>
                  </a:lnTo>
                  <a:lnTo>
                    <a:pt x="4052844" y="0"/>
                  </a:lnTo>
                  <a:lnTo>
                    <a:pt x="5451479" y="247858"/>
                  </a:lnTo>
                  <a:lnTo>
                    <a:pt x="5451479" y="6428153"/>
                  </a:lnTo>
                  <a:close/>
                </a:path>
                <a:path w="5451475" h="6428740">
                  <a:moveTo>
                    <a:pt x="5451479" y="247858"/>
                  </a:moveTo>
                  <a:lnTo>
                    <a:pt x="4052929" y="0"/>
                  </a:lnTo>
                  <a:lnTo>
                    <a:pt x="4101130" y="280"/>
                  </a:lnTo>
                  <a:lnTo>
                    <a:pt x="4149239" y="1122"/>
                  </a:lnTo>
                  <a:lnTo>
                    <a:pt x="4197209" y="2521"/>
                  </a:lnTo>
                  <a:lnTo>
                    <a:pt x="4245039" y="4474"/>
                  </a:lnTo>
                  <a:lnTo>
                    <a:pt x="4292725" y="6978"/>
                  </a:lnTo>
                  <a:lnTo>
                    <a:pt x="4340264" y="10030"/>
                  </a:lnTo>
                  <a:lnTo>
                    <a:pt x="4387652" y="13627"/>
                  </a:lnTo>
                  <a:lnTo>
                    <a:pt x="4434887" y="17766"/>
                  </a:lnTo>
                  <a:lnTo>
                    <a:pt x="4481966" y="22443"/>
                  </a:lnTo>
                  <a:lnTo>
                    <a:pt x="4528885" y="27656"/>
                  </a:lnTo>
                  <a:lnTo>
                    <a:pt x="4575641" y="33401"/>
                  </a:lnTo>
                  <a:lnTo>
                    <a:pt x="4622232" y="39676"/>
                  </a:lnTo>
                  <a:lnTo>
                    <a:pt x="4668654" y="46477"/>
                  </a:lnTo>
                  <a:lnTo>
                    <a:pt x="4714903" y="53801"/>
                  </a:lnTo>
                  <a:lnTo>
                    <a:pt x="4760978" y="61644"/>
                  </a:lnTo>
                  <a:lnTo>
                    <a:pt x="4806874" y="70005"/>
                  </a:lnTo>
                  <a:lnTo>
                    <a:pt x="4852589" y="78880"/>
                  </a:lnTo>
                  <a:lnTo>
                    <a:pt x="4898120" y="88265"/>
                  </a:lnTo>
                  <a:lnTo>
                    <a:pt x="4943463" y="98158"/>
                  </a:lnTo>
                  <a:lnTo>
                    <a:pt x="4988615" y="108555"/>
                  </a:lnTo>
                  <a:lnTo>
                    <a:pt x="5033574" y="119454"/>
                  </a:lnTo>
                  <a:lnTo>
                    <a:pt x="5078336" y="130850"/>
                  </a:lnTo>
                  <a:lnTo>
                    <a:pt x="5122897" y="142742"/>
                  </a:lnTo>
                  <a:lnTo>
                    <a:pt x="5167256" y="155126"/>
                  </a:lnTo>
                  <a:lnTo>
                    <a:pt x="5211409" y="167999"/>
                  </a:lnTo>
                  <a:lnTo>
                    <a:pt x="5255352" y="181358"/>
                  </a:lnTo>
                  <a:lnTo>
                    <a:pt x="5299083" y="195200"/>
                  </a:lnTo>
                  <a:lnTo>
                    <a:pt x="5342598" y="209521"/>
                  </a:lnTo>
                  <a:lnTo>
                    <a:pt x="5385895" y="224318"/>
                  </a:lnTo>
                  <a:lnTo>
                    <a:pt x="5428970" y="239589"/>
                  </a:lnTo>
                  <a:lnTo>
                    <a:pt x="5451479" y="247858"/>
                  </a:lnTo>
                  <a:close/>
                </a:path>
                <a:path w="5451475" h="6428740">
                  <a:moveTo>
                    <a:pt x="5451479" y="247858"/>
                  </a:moveTo>
                  <a:lnTo>
                    <a:pt x="5385895" y="224318"/>
                  </a:lnTo>
                  <a:lnTo>
                    <a:pt x="5342598" y="209521"/>
                  </a:lnTo>
                  <a:lnTo>
                    <a:pt x="5299083" y="195200"/>
                  </a:lnTo>
                  <a:lnTo>
                    <a:pt x="5255352" y="181358"/>
                  </a:lnTo>
                  <a:lnTo>
                    <a:pt x="5211409" y="167999"/>
                  </a:lnTo>
                  <a:lnTo>
                    <a:pt x="5167256" y="155126"/>
                  </a:lnTo>
                  <a:lnTo>
                    <a:pt x="5122897" y="142742"/>
                  </a:lnTo>
                  <a:lnTo>
                    <a:pt x="5078336" y="130850"/>
                  </a:lnTo>
                  <a:lnTo>
                    <a:pt x="5033574" y="119454"/>
                  </a:lnTo>
                  <a:lnTo>
                    <a:pt x="4988615" y="108555"/>
                  </a:lnTo>
                  <a:lnTo>
                    <a:pt x="4943463" y="98158"/>
                  </a:lnTo>
                  <a:lnTo>
                    <a:pt x="4898120" y="88265"/>
                  </a:lnTo>
                  <a:lnTo>
                    <a:pt x="4852589" y="78880"/>
                  </a:lnTo>
                  <a:lnTo>
                    <a:pt x="4806874" y="70005"/>
                  </a:lnTo>
                  <a:lnTo>
                    <a:pt x="4760978" y="61644"/>
                  </a:lnTo>
                  <a:lnTo>
                    <a:pt x="4714903" y="53801"/>
                  </a:lnTo>
                  <a:lnTo>
                    <a:pt x="4668654" y="46477"/>
                  </a:lnTo>
                  <a:lnTo>
                    <a:pt x="4622232" y="39676"/>
                  </a:lnTo>
                  <a:lnTo>
                    <a:pt x="4575641" y="33401"/>
                  </a:lnTo>
                  <a:lnTo>
                    <a:pt x="4528885" y="27656"/>
                  </a:lnTo>
                  <a:lnTo>
                    <a:pt x="4481966" y="22443"/>
                  </a:lnTo>
                  <a:lnTo>
                    <a:pt x="4434887" y="17766"/>
                  </a:lnTo>
                  <a:lnTo>
                    <a:pt x="4387652" y="13627"/>
                  </a:lnTo>
                  <a:lnTo>
                    <a:pt x="4340264" y="10030"/>
                  </a:lnTo>
                  <a:lnTo>
                    <a:pt x="4292725" y="6978"/>
                  </a:lnTo>
                  <a:lnTo>
                    <a:pt x="4245039" y="4474"/>
                  </a:lnTo>
                  <a:lnTo>
                    <a:pt x="4197209" y="2521"/>
                  </a:lnTo>
                  <a:lnTo>
                    <a:pt x="4149239" y="1122"/>
                  </a:lnTo>
                  <a:lnTo>
                    <a:pt x="4101130" y="280"/>
                  </a:lnTo>
                  <a:lnTo>
                    <a:pt x="4052929" y="0"/>
                  </a:lnTo>
                  <a:lnTo>
                    <a:pt x="5451479" y="0"/>
                  </a:lnTo>
                  <a:lnTo>
                    <a:pt x="5451479" y="247858"/>
                  </a:lnTo>
                  <a:close/>
                </a:path>
              </a:pathLst>
            </a:custGeom>
            <a:solidFill>
              <a:srgbClr val="093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69899" y="6266473"/>
              <a:ext cx="3418204" cy="607060"/>
            </a:xfrm>
            <a:custGeom>
              <a:avLst/>
              <a:gdLst/>
              <a:ahLst/>
              <a:cxnLst/>
              <a:rect l="l" t="t" r="r" b="b"/>
              <a:pathLst>
                <a:path w="3418205" h="607059">
                  <a:moveTo>
                    <a:pt x="3418099" y="606838"/>
                  </a:moveTo>
                  <a:lnTo>
                    <a:pt x="0" y="606838"/>
                  </a:lnTo>
                  <a:lnTo>
                    <a:pt x="0" y="254210"/>
                  </a:lnTo>
                  <a:lnTo>
                    <a:pt x="4097" y="208511"/>
                  </a:lnTo>
                  <a:lnTo>
                    <a:pt x="15912" y="165501"/>
                  </a:lnTo>
                  <a:lnTo>
                    <a:pt x="34724" y="125898"/>
                  </a:lnTo>
                  <a:lnTo>
                    <a:pt x="59814" y="90418"/>
                  </a:lnTo>
                  <a:lnTo>
                    <a:pt x="90465" y="59781"/>
                  </a:lnTo>
                  <a:lnTo>
                    <a:pt x="125957" y="34703"/>
                  </a:lnTo>
                  <a:lnTo>
                    <a:pt x="165571" y="15902"/>
                  </a:lnTo>
                  <a:lnTo>
                    <a:pt x="208588" y="4095"/>
                  </a:lnTo>
                  <a:lnTo>
                    <a:pt x="254290" y="0"/>
                  </a:lnTo>
                  <a:lnTo>
                    <a:pt x="690034" y="0"/>
                  </a:lnTo>
                  <a:lnTo>
                    <a:pt x="690034" y="172687"/>
                  </a:lnTo>
                  <a:lnTo>
                    <a:pt x="692636" y="185612"/>
                  </a:lnTo>
                  <a:lnTo>
                    <a:pt x="699736" y="196176"/>
                  </a:lnTo>
                  <a:lnTo>
                    <a:pt x="710272" y="203303"/>
                  </a:lnTo>
                  <a:lnTo>
                    <a:pt x="723185" y="205918"/>
                  </a:lnTo>
                  <a:lnTo>
                    <a:pt x="3418099" y="205918"/>
                  </a:lnTo>
                  <a:lnTo>
                    <a:pt x="3418099" y="606838"/>
                  </a:lnTo>
                  <a:close/>
                </a:path>
                <a:path w="3418205" h="607059">
                  <a:moveTo>
                    <a:pt x="1442226" y="205918"/>
                  </a:moveTo>
                  <a:lnTo>
                    <a:pt x="867025" y="205918"/>
                  </a:lnTo>
                  <a:lnTo>
                    <a:pt x="879937" y="203303"/>
                  </a:lnTo>
                  <a:lnTo>
                    <a:pt x="890473" y="196176"/>
                  </a:lnTo>
                  <a:lnTo>
                    <a:pt x="897573" y="185612"/>
                  </a:lnTo>
                  <a:lnTo>
                    <a:pt x="900176" y="172687"/>
                  </a:lnTo>
                  <a:lnTo>
                    <a:pt x="900176" y="0"/>
                  </a:lnTo>
                  <a:lnTo>
                    <a:pt x="1408995" y="0"/>
                  </a:lnTo>
                  <a:lnTo>
                    <a:pt x="1408995" y="172687"/>
                  </a:lnTo>
                  <a:lnTo>
                    <a:pt x="1411599" y="185612"/>
                  </a:lnTo>
                  <a:lnTo>
                    <a:pt x="1418707" y="196176"/>
                  </a:lnTo>
                  <a:lnTo>
                    <a:pt x="1429268" y="203303"/>
                  </a:lnTo>
                  <a:lnTo>
                    <a:pt x="1442226" y="205918"/>
                  </a:lnTo>
                  <a:close/>
                </a:path>
                <a:path w="3418205" h="607059">
                  <a:moveTo>
                    <a:pt x="2161108" y="205918"/>
                  </a:moveTo>
                  <a:lnTo>
                    <a:pt x="1585986" y="205918"/>
                  </a:lnTo>
                  <a:lnTo>
                    <a:pt x="1598899" y="203303"/>
                  </a:lnTo>
                  <a:lnTo>
                    <a:pt x="1609435" y="196176"/>
                  </a:lnTo>
                  <a:lnTo>
                    <a:pt x="1616535" y="185612"/>
                  </a:lnTo>
                  <a:lnTo>
                    <a:pt x="1619137" y="172687"/>
                  </a:lnTo>
                  <a:lnTo>
                    <a:pt x="1619137" y="0"/>
                  </a:lnTo>
                  <a:lnTo>
                    <a:pt x="2127957" y="0"/>
                  </a:lnTo>
                  <a:lnTo>
                    <a:pt x="2127957" y="172687"/>
                  </a:lnTo>
                  <a:lnTo>
                    <a:pt x="2130570" y="185612"/>
                  </a:lnTo>
                  <a:lnTo>
                    <a:pt x="2137689" y="196176"/>
                  </a:lnTo>
                  <a:lnTo>
                    <a:pt x="2148229" y="203303"/>
                  </a:lnTo>
                  <a:lnTo>
                    <a:pt x="2161108" y="205918"/>
                  </a:lnTo>
                  <a:close/>
                </a:path>
                <a:path w="3418205" h="607059">
                  <a:moveTo>
                    <a:pt x="2880069" y="205918"/>
                  </a:moveTo>
                  <a:lnTo>
                    <a:pt x="2304948" y="205918"/>
                  </a:lnTo>
                  <a:lnTo>
                    <a:pt x="2317860" y="203303"/>
                  </a:lnTo>
                  <a:lnTo>
                    <a:pt x="2328397" y="196176"/>
                  </a:lnTo>
                  <a:lnTo>
                    <a:pt x="2335497" y="185612"/>
                  </a:lnTo>
                  <a:lnTo>
                    <a:pt x="2338099" y="172687"/>
                  </a:lnTo>
                  <a:lnTo>
                    <a:pt x="2338099" y="0"/>
                  </a:lnTo>
                  <a:lnTo>
                    <a:pt x="2846918" y="0"/>
                  </a:lnTo>
                  <a:lnTo>
                    <a:pt x="2846918" y="172687"/>
                  </a:lnTo>
                  <a:lnTo>
                    <a:pt x="2849521" y="185612"/>
                  </a:lnTo>
                  <a:lnTo>
                    <a:pt x="2856621" y="196176"/>
                  </a:lnTo>
                  <a:lnTo>
                    <a:pt x="2867157" y="203303"/>
                  </a:lnTo>
                  <a:lnTo>
                    <a:pt x="2880069" y="205918"/>
                  </a:lnTo>
                  <a:close/>
                </a:path>
                <a:path w="3418205" h="607059">
                  <a:moveTo>
                    <a:pt x="3418099" y="205918"/>
                  </a:moveTo>
                  <a:lnTo>
                    <a:pt x="3023910" y="205918"/>
                  </a:lnTo>
                  <a:lnTo>
                    <a:pt x="3036822" y="203303"/>
                  </a:lnTo>
                  <a:lnTo>
                    <a:pt x="3047358" y="196176"/>
                  </a:lnTo>
                  <a:lnTo>
                    <a:pt x="3054458" y="185612"/>
                  </a:lnTo>
                  <a:lnTo>
                    <a:pt x="3057061" y="172687"/>
                  </a:lnTo>
                  <a:lnTo>
                    <a:pt x="3057061" y="0"/>
                  </a:lnTo>
                  <a:lnTo>
                    <a:pt x="3418099" y="0"/>
                  </a:lnTo>
                  <a:lnTo>
                    <a:pt x="3418099" y="20591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69899" y="6266473"/>
              <a:ext cx="3418204" cy="607060"/>
            </a:xfrm>
            <a:custGeom>
              <a:avLst/>
              <a:gdLst/>
              <a:ahLst/>
              <a:cxnLst/>
              <a:rect l="l" t="t" r="r" b="b"/>
              <a:pathLst>
                <a:path w="3418205" h="607059">
                  <a:moveTo>
                    <a:pt x="3418099" y="0"/>
                  </a:moveTo>
                  <a:lnTo>
                    <a:pt x="3057061" y="0"/>
                  </a:lnTo>
                  <a:lnTo>
                    <a:pt x="3057061" y="172687"/>
                  </a:lnTo>
                  <a:lnTo>
                    <a:pt x="3054458" y="185612"/>
                  </a:lnTo>
                  <a:lnTo>
                    <a:pt x="3047358" y="196176"/>
                  </a:lnTo>
                  <a:lnTo>
                    <a:pt x="3036822" y="203303"/>
                  </a:lnTo>
                  <a:lnTo>
                    <a:pt x="3023910" y="205918"/>
                  </a:lnTo>
                  <a:lnTo>
                    <a:pt x="2880069" y="205918"/>
                  </a:lnTo>
                  <a:lnTo>
                    <a:pt x="2867157" y="203303"/>
                  </a:lnTo>
                  <a:lnTo>
                    <a:pt x="2856621" y="196176"/>
                  </a:lnTo>
                  <a:lnTo>
                    <a:pt x="2849521" y="185612"/>
                  </a:lnTo>
                  <a:lnTo>
                    <a:pt x="2846918" y="172687"/>
                  </a:lnTo>
                  <a:lnTo>
                    <a:pt x="2846918" y="0"/>
                  </a:lnTo>
                  <a:lnTo>
                    <a:pt x="2338099" y="0"/>
                  </a:lnTo>
                  <a:lnTo>
                    <a:pt x="2338099" y="172687"/>
                  </a:lnTo>
                  <a:lnTo>
                    <a:pt x="2335497" y="185612"/>
                  </a:lnTo>
                  <a:lnTo>
                    <a:pt x="2328397" y="196176"/>
                  </a:lnTo>
                  <a:lnTo>
                    <a:pt x="2317860" y="203303"/>
                  </a:lnTo>
                  <a:lnTo>
                    <a:pt x="2304948" y="205918"/>
                  </a:lnTo>
                  <a:lnTo>
                    <a:pt x="2161108" y="205918"/>
                  </a:lnTo>
                  <a:lnTo>
                    <a:pt x="2148229" y="203303"/>
                  </a:lnTo>
                  <a:lnTo>
                    <a:pt x="2137689" y="196176"/>
                  </a:lnTo>
                  <a:lnTo>
                    <a:pt x="2130571" y="185612"/>
                  </a:lnTo>
                  <a:lnTo>
                    <a:pt x="2127957" y="172687"/>
                  </a:lnTo>
                  <a:lnTo>
                    <a:pt x="2127957" y="0"/>
                  </a:lnTo>
                  <a:lnTo>
                    <a:pt x="1619137" y="0"/>
                  </a:lnTo>
                  <a:lnTo>
                    <a:pt x="1619137" y="172687"/>
                  </a:lnTo>
                  <a:lnTo>
                    <a:pt x="1616535" y="185612"/>
                  </a:lnTo>
                  <a:lnTo>
                    <a:pt x="1609435" y="196176"/>
                  </a:lnTo>
                  <a:lnTo>
                    <a:pt x="1598899" y="203303"/>
                  </a:lnTo>
                  <a:lnTo>
                    <a:pt x="1585986" y="205918"/>
                  </a:lnTo>
                  <a:lnTo>
                    <a:pt x="1442226" y="205918"/>
                  </a:lnTo>
                  <a:lnTo>
                    <a:pt x="1429268" y="203303"/>
                  </a:lnTo>
                  <a:lnTo>
                    <a:pt x="1418707" y="196176"/>
                  </a:lnTo>
                  <a:lnTo>
                    <a:pt x="1411599" y="185612"/>
                  </a:lnTo>
                  <a:lnTo>
                    <a:pt x="1408995" y="172687"/>
                  </a:lnTo>
                  <a:lnTo>
                    <a:pt x="1408995" y="0"/>
                  </a:lnTo>
                  <a:lnTo>
                    <a:pt x="900176" y="0"/>
                  </a:lnTo>
                  <a:lnTo>
                    <a:pt x="900176" y="172687"/>
                  </a:lnTo>
                  <a:lnTo>
                    <a:pt x="897573" y="185612"/>
                  </a:lnTo>
                  <a:lnTo>
                    <a:pt x="890473" y="196176"/>
                  </a:lnTo>
                  <a:lnTo>
                    <a:pt x="879937" y="203303"/>
                  </a:lnTo>
                  <a:lnTo>
                    <a:pt x="867025" y="205918"/>
                  </a:lnTo>
                  <a:lnTo>
                    <a:pt x="723185" y="205918"/>
                  </a:lnTo>
                  <a:lnTo>
                    <a:pt x="710272" y="203303"/>
                  </a:lnTo>
                  <a:lnTo>
                    <a:pt x="699736" y="196176"/>
                  </a:lnTo>
                  <a:lnTo>
                    <a:pt x="692636" y="185612"/>
                  </a:lnTo>
                  <a:lnTo>
                    <a:pt x="690034" y="172687"/>
                  </a:lnTo>
                  <a:lnTo>
                    <a:pt x="690034" y="0"/>
                  </a:lnTo>
                  <a:lnTo>
                    <a:pt x="254290" y="0"/>
                  </a:lnTo>
                  <a:lnTo>
                    <a:pt x="208588" y="4095"/>
                  </a:lnTo>
                  <a:lnTo>
                    <a:pt x="165571" y="15902"/>
                  </a:lnTo>
                  <a:lnTo>
                    <a:pt x="125957" y="34703"/>
                  </a:lnTo>
                  <a:lnTo>
                    <a:pt x="90465" y="59781"/>
                  </a:lnTo>
                  <a:lnTo>
                    <a:pt x="59814" y="90419"/>
                  </a:lnTo>
                  <a:lnTo>
                    <a:pt x="34724" y="125898"/>
                  </a:lnTo>
                  <a:lnTo>
                    <a:pt x="15912" y="165501"/>
                  </a:lnTo>
                  <a:lnTo>
                    <a:pt x="4097" y="208511"/>
                  </a:lnTo>
                  <a:lnTo>
                    <a:pt x="0" y="254210"/>
                  </a:lnTo>
                  <a:lnTo>
                    <a:pt x="0" y="606838"/>
                  </a:lnTo>
                  <a:lnTo>
                    <a:pt x="3418099" y="606838"/>
                  </a:lnTo>
                </a:path>
              </a:pathLst>
            </a:custGeom>
            <a:ln w="816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69899" y="6873311"/>
              <a:ext cx="3418204" cy="2345690"/>
            </a:xfrm>
            <a:custGeom>
              <a:avLst/>
              <a:gdLst/>
              <a:ahLst/>
              <a:cxnLst/>
              <a:rect l="l" t="t" r="r" b="b"/>
              <a:pathLst>
                <a:path w="3418205" h="2345690">
                  <a:moveTo>
                    <a:pt x="3418099" y="620544"/>
                  </a:moveTo>
                  <a:lnTo>
                    <a:pt x="318" y="620544"/>
                  </a:lnTo>
                  <a:lnTo>
                    <a:pt x="239" y="618950"/>
                  </a:lnTo>
                  <a:lnTo>
                    <a:pt x="0" y="617436"/>
                  </a:lnTo>
                  <a:lnTo>
                    <a:pt x="0" y="0"/>
                  </a:lnTo>
                  <a:lnTo>
                    <a:pt x="3418099" y="0"/>
                  </a:lnTo>
                  <a:lnTo>
                    <a:pt x="3418099" y="620544"/>
                  </a:lnTo>
                  <a:close/>
                </a:path>
                <a:path w="3418205" h="2345690">
                  <a:moveTo>
                    <a:pt x="3418099" y="2345430"/>
                  </a:moveTo>
                  <a:lnTo>
                    <a:pt x="254290" y="2345430"/>
                  </a:lnTo>
                  <a:lnTo>
                    <a:pt x="208588" y="2341335"/>
                  </a:lnTo>
                  <a:lnTo>
                    <a:pt x="165571" y="2329528"/>
                  </a:lnTo>
                  <a:lnTo>
                    <a:pt x="125957" y="2310727"/>
                  </a:lnTo>
                  <a:lnTo>
                    <a:pt x="90465" y="2285649"/>
                  </a:lnTo>
                  <a:lnTo>
                    <a:pt x="59814" y="2255011"/>
                  </a:lnTo>
                  <a:lnTo>
                    <a:pt x="34724" y="2219532"/>
                  </a:lnTo>
                  <a:lnTo>
                    <a:pt x="15912" y="2179929"/>
                  </a:lnTo>
                  <a:lnTo>
                    <a:pt x="4097" y="2136919"/>
                  </a:lnTo>
                  <a:lnTo>
                    <a:pt x="0" y="2091220"/>
                  </a:lnTo>
                  <a:lnTo>
                    <a:pt x="0" y="622616"/>
                  </a:lnTo>
                  <a:lnTo>
                    <a:pt x="239" y="621261"/>
                  </a:lnTo>
                  <a:lnTo>
                    <a:pt x="239" y="620305"/>
                  </a:lnTo>
                  <a:lnTo>
                    <a:pt x="318" y="620544"/>
                  </a:lnTo>
                  <a:lnTo>
                    <a:pt x="3418099" y="620544"/>
                  </a:lnTo>
                  <a:lnTo>
                    <a:pt x="3418099" y="234543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9899" y="6873311"/>
              <a:ext cx="3418204" cy="2345690"/>
            </a:xfrm>
            <a:custGeom>
              <a:avLst/>
              <a:gdLst/>
              <a:ahLst/>
              <a:cxnLst/>
              <a:rect l="l" t="t" r="r" b="b"/>
              <a:pathLst>
                <a:path w="3418205" h="2345690">
                  <a:moveTo>
                    <a:pt x="0" y="615842"/>
                  </a:moveTo>
                  <a:lnTo>
                    <a:pt x="0" y="617436"/>
                  </a:lnTo>
                  <a:lnTo>
                    <a:pt x="239" y="618950"/>
                  </a:lnTo>
                  <a:lnTo>
                    <a:pt x="318" y="620544"/>
                  </a:lnTo>
                  <a:lnTo>
                    <a:pt x="239" y="620305"/>
                  </a:lnTo>
                  <a:lnTo>
                    <a:pt x="239" y="620146"/>
                  </a:lnTo>
                  <a:lnTo>
                    <a:pt x="239" y="619907"/>
                  </a:lnTo>
                  <a:lnTo>
                    <a:pt x="239" y="621261"/>
                  </a:lnTo>
                  <a:lnTo>
                    <a:pt x="0" y="622616"/>
                  </a:lnTo>
                  <a:lnTo>
                    <a:pt x="0" y="623971"/>
                  </a:lnTo>
                  <a:lnTo>
                    <a:pt x="0" y="2091220"/>
                  </a:lnTo>
                  <a:lnTo>
                    <a:pt x="4097" y="2136919"/>
                  </a:lnTo>
                  <a:lnTo>
                    <a:pt x="15912" y="2179929"/>
                  </a:lnTo>
                  <a:lnTo>
                    <a:pt x="34724" y="2219532"/>
                  </a:lnTo>
                  <a:lnTo>
                    <a:pt x="59814" y="2255011"/>
                  </a:lnTo>
                  <a:lnTo>
                    <a:pt x="90465" y="2285649"/>
                  </a:lnTo>
                  <a:lnTo>
                    <a:pt x="125957" y="2310727"/>
                  </a:lnTo>
                  <a:lnTo>
                    <a:pt x="165571" y="2329528"/>
                  </a:lnTo>
                  <a:lnTo>
                    <a:pt x="208588" y="2341335"/>
                  </a:lnTo>
                  <a:lnTo>
                    <a:pt x="254290" y="2345430"/>
                  </a:lnTo>
                  <a:lnTo>
                    <a:pt x="3418099" y="2345430"/>
                  </a:lnTo>
                </a:path>
                <a:path w="3418205" h="2345690">
                  <a:moveTo>
                    <a:pt x="3418099" y="0"/>
                  </a:moveTo>
                  <a:lnTo>
                    <a:pt x="0" y="0"/>
                  </a:lnTo>
                  <a:lnTo>
                    <a:pt x="0" y="615842"/>
                  </a:lnTo>
                </a:path>
              </a:pathLst>
            </a:custGeom>
            <a:ln w="816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56472" y="7238377"/>
              <a:ext cx="2974340" cy="1602105"/>
            </a:xfrm>
            <a:custGeom>
              <a:avLst/>
              <a:gdLst/>
              <a:ahLst/>
              <a:cxnLst/>
              <a:rect l="l" t="t" r="r" b="b"/>
              <a:pathLst>
                <a:path w="2974340" h="1602104">
                  <a:moveTo>
                    <a:pt x="319468" y="1369314"/>
                  </a:moveTo>
                  <a:lnTo>
                    <a:pt x="312623" y="1335354"/>
                  </a:lnTo>
                  <a:lnTo>
                    <a:pt x="293928" y="1307642"/>
                  </a:lnTo>
                  <a:lnTo>
                    <a:pt x="266217" y="1288973"/>
                  </a:lnTo>
                  <a:lnTo>
                    <a:pt x="232295" y="1282128"/>
                  </a:lnTo>
                  <a:lnTo>
                    <a:pt x="87096" y="1282128"/>
                  </a:lnTo>
                  <a:lnTo>
                    <a:pt x="53187" y="1288973"/>
                  </a:lnTo>
                  <a:lnTo>
                    <a:pt x="25501" y="1307642"/>
                  </a:lnTo>
                  <a:lnTo>
                    <a:pt x="6832" y="1335354"/>
                  </a:lnTo>
                  <a:lnTo>
                    <a:pt x="0" y="1369314"/>
                  </a:lnTo>
                  <a:lnTo>
                    <a:pt x="0" y="1514424"/>
                  </a:lnTo>
                  <a:lnTo>
                    <a:pt x="6832" y="1548371"/>
                  </a:lnTo>
                  <a:lnTo>
                    <a:pt x="25501" y="1576057"/>
                  </a:lnTo>
                  <a:lnTo>
                    <a:pt x="53187" y="1594700"/>
                  </a:lnTo>
                  <a:lnTo>
                    <a:pt x="87096" y="1601520"/>
                  </a:lnTo>
                  <a:lnTo>
                    <a:pt x="232295" y="1601520"/>
                  </a:lnTo>
                  <a:lnTo>
                    <a:pt x="266217" y="1594700"/>
                  </a:lnTo>
                  <a:lnTo>
                    <a:pt x="293928" y="1576057"/>
                  </a:lnTo>
                  <a:lnTo>
                    <a:pt x="312623" y="1548371"/>
                  </a:lnTo>
                  <a:lnTo>
                    <a:pt x="319468" y="1514424"/>
                  </a:lnTo>
                  <a:lnTo>
                    <a:pt x="319468" y="1369314"/>
                  </a:lnTo>
                  <a:close/>
                </a:path>
                <a:path w="2974340" h="1602104">
                  <a:moveTo>
                    <a:pt x="319468" y="728205"/>
                  </a:moveTo>
                  <a:lnTo>
                    <a:pt x="312623" y="694283"/>
                  </a:lnTo>
                  <a:lnTo>
                    <a:pt x="293928" y="666610"/>
                  </a:lnTo>
                  <a:lnTo>
                    <a:pt x="266217" y="647941"/>
                  </a:lnTo>
                  <a:lnTo>
                    <a:pt x="232295" y="641108"/>
                  </a:lnTo>
                  <a:lnTo>
                    <a:pt x="87096" y="641108"/>
                  </a:lnTo>
                  <a:lnTo>
                    <a:pt x="53187" y="647941"/>
                  </a:lnTo>
                  <a:lnTo>
                    <a:pt x="25501" y="666610"/>
                  </a:lnTo>
                  <a:lnTo>
                    <a:pt x="6832" y="694283"/>
                  </a:lnTo>
                  <a:lnTo>
                    <a:pt x="0" y="728205"/>
                  </a:lnTo>
                  <a:lnTo>
                    <a:pt x="0" y="873315"/>
                  </a:lnTo>
                  <a:lnTo>
                    <a:pt x="6832" y="907275"/>
                  </a:lnTo>
                  <a:lnTo>
                    <a:pt x="25501" y="934986"/>
                  </a:lnTo>
                  <a:lnTo>
                    <a:pt x="53187" y="953655"/>
                  </a:lnTo>
                  <a:lnTo>
                    <a:pt x="87096" y="960501"/>
                  </a:lnTo>
                  <a:lnTo>
                    <a:pt x="232295" y="960501"/>
                  </a:lnTo>
                  <a:lnTo>
                    <a:pt x="266217" y="953655"/>
                  </a:lnTo>
                  <a:lnTo>
                    <a:pt x="293928" y="934986"/>
                  </a:lnTo>
                  <a:lnTo>
                    <a:pt x="312623" y="907275"/>
                  </a:lnTo>
                  <a:lnTo>
                    <a:pt x="319468" y="873315"/>
                  </a:lnTo>
                  <a:lnTo>
                    <a:pt x="319468" y="728205"/>
                  </a:lnTo>
                  <a:close/>
                </a:path>
                <a:path w="2974340" h="1602104">
                  <a:moveTo>
                    <a:pt x="983056" y="1369314"/>
                  </a:moveTo>
                  <a:lnTo>
                    <a:pt x="976210" y="1335354"/>
                  </a:lnTo>
                  <a:lnTo>
                    <a:pt x="957554" y="1307642"/>
                  </a:lnTo>
                  <a:lnTo>
                    <a:pt x="929868" y="1288973"/>
                  </a:lnTo>
                  <a:lnTo>
                    <a:pt x="895946" y="1282128"/>
                  </a:lnTo>
                  <a:lnTo>
                    <a:pt x="750760" y="1282128"/>
                  </a:lnTo>
                  <a:lnTo>
                    <a:pt x="716826" y="1288973"/>
                  </a:lnTo>
                  <a:lnTo>
                    <a:pt x="689114" y="1307642"/>
                  </a:lnTo>
                  <a:lnTo>
                    <a:pt x="670433" y="1335354"/>
                  </a:lnTo>
                  <a:lnTo>
                    <a:pt x="663575" y="1369314"/>
                  </a:lnTo>
                  <a:lnTo>
                    <a:pt x="663575" y="1514424"/>
                  </a:lnTo>
                  <a:lnTo>
                    <a:pt x="670433" y="1548371"/>
                  </a:lnTo>
                  <a:lnTo>
                    <a:pt x="689114" y="1576057"/>
                  </a:lnTo>
                  <a:lnTo>
                    <a:pt x="716826" y="1594700"/>
                  </a:lnTo>
                  <a:lnTo>
                    <a:pt x="750760" y="1601520"/>
                  </a:lnTo>
                  <a:lnTo>
                    <a:pt x="895946" y="1601520"/>
                  </a:lnTo>
                  <a:lnTo>
                    <a:pt x="929868" y="1594700"/>
                  </a:lnTo>
                  <a:lnTo>
                    <a:pt x="957554" y="1576057"/>
                  </a:lnTo>
                  <a:lnTo>
                    <a:pt x="976210" y="1548371"/>
                  </a:lnTo>
                  <a:lnTo>
                    <a:pt x="983056" y="1514424"/>
                  </a:lnTo>
                  <a:lnTo>
                    <a:pt x="983056" y="1369314"/>
                  </a:lnTo>
                  <a:close/>
                </a:path>
                <a:path w="2974340" h="1602104">
                  <a:moveTo>
                    <a:pt x="983056" y="728205"/>
                  </a:moveTo>
                  <a:lnTo>
                    <a:pt x="976210" y="694283"/>
                  </a:lnTo>
                  <a:lnTo>
                    <a:pt x="957554" y="666610"/>
                  </a:lnTo>
                  <a:lnTo>
                    <a:pt x="929868" y="647941"/>
                  </a:lnTo>
                  <a:lnTo>
                    <a:pt x="895946" y="641108"/>
                  </a:lnTo>
                  <a:lnTo>
                    <a:pt x="750760" y="641108"/>
                  </a:lnTo>
                  <a:lnTo>
                    <a:pt x="716826" y="647941"/>
                  </a:lnTo>
                  <a:lnTo>
                    <a:pt x="689114" y="666610"/>
                  </a:lnTo>
                  <a:lnTo>
                    <a:pt x="670433" y="694283"/>
                  </a:lnTo>
                  <a:lnTo>
                    <a:pt x="663575" y="728205"/>
                  </a:lnTo>
                  <a:lnTo>
                    <a:pt x="663575" y="873315"/>
                  </a:lnTo>
                  <a:lnTo>
                    <a:pt x="670433" y="907275"/>
                  </a:lnTo>
                  <a:lnTo>
                    <a:pt x="689114" y="934986"/>
                  </a:lnTo>
                  <a:lnTo>
                    <a:pt x="716826" y="953655"/>
                  </a:lnTo>
                  <a:lnTo>
                    <a:pt x="750760" y="960501"/>
                  </a:lnTo>
                  <a:lnTo>
                    <a:pt x="895946" y="960501"/>
                  </a:lnTo>
                  <a:lnTo>
                    <a:pt x="929868" y="953655"/>
                  </a:lnTo>
                  <a:lnTo>
                    <a:pt x="957554" y="934986"/>
                  </a:lnTo>
                  <a:lnTo>
                    <a:pt x="976210" y="907275"/>
                  </a:lnTo>
                  <a:lnTo>
                    <a:pt x="983056" y="873315"/>
                  </a:lnTo>
                  <a:lnTo>
                    <a:pt x="983056" y="728205"/>
                  </a:lnTo>
                  <a:close/>
                </a:path>
                <a:path w="2974340" h="1602104">
                  <a:moveTo>
                    <a:pt x="1646707" y="1369314"/>
                  </a:moveTo>
                  <a:lnTo>
                    <a:pt x="1639849" y="1335354"/>
                  </a:lnTo>
                  <a:lnTo>
                    <a:pt x="1621180" y="1307642"/>
                  </a:lnTo>
                  <a:lnTo>
                    <a:pt x="1593494" y="1288973"/>
                  </a:lnTo>
                  <a:lnTo>
                    <a:pt x="1559610" y="1282128"/>
                  </a:lnTo>
                  <a:lnTo>
                    <a:pt x="1414335" y="1282128"/>
                  </a:lnTo>
                  <a:lnTo>
                    <a:pt x="1380413" y="1288973"/>
                  </a:lnTo>
                  <a:lnTo>
                    <a:pt x="1352727" y="1307642"/>
                  </a:lnTo>
                  <a:lnTo>
                    <a:pt x="1334071" y="1335354"/>
                  </a:lnTo>
                  <a:lnTo>
                    <a:pt x="1327226" y="1369314"/>
                  </a:lnTo>
                  <a:lnTo>
                    <a:pt x="1327226" y="1514424"/>
                  </a:lnTo>
                  <a:lnTo>
                    <a:pt x="1334071" y="1548371"/>
                  </a:lnTo>
                  <a:lnTo>
                    <a:pt x="1352727" y="1576057"/>
                  </a:lnTo>
                  <a:lnTo>
                    <a:pt x="1380413" y="1594700"/>
                  </a:lnTo>
                  <a:lnTo>
                    <a:pt x="1414335" y="1601520"/>
                  </a:lnTo>
                  <a:lnTo>
                    <a:pt x="1559610" y="1601520"/>
                  </a:lnTo>
                  <a:lnTo>
                    <a:pt x="1593494" y="1594700"/>
                  </a:lnTo>
                  <a:lnTo>
                    <a:pt x="1621180" y="1576057"/>
                  </a:lnTo>
                  <a:lnTo>
                    <a:pt x="1639849" y="1548371"/>
                  </a:lnTo>
                  <a:lnTo>
                    <a:pt x="1646707" y="1514424"/>
                  </a:lnTo>
                  <a:lnTo>
                    <a:pt x="1646707" y="1369314"/>
                  </a:lnTo>
                  <a:close/>
                </a:path>
                <a:path w="2974340" h="1602104">
                  <a:moveTo>
                    <a:pt x="1646707" y="728205"/>
                  </a:moveTo>
                  <a:lnTo>
                    <a:pt x="1639849" y="694283"/>
                  </a:lnTo>
                  <a:lnTo>
                    <a:pt x="1621180" y="666610"/>
                  </a:lnTo>
                  <a:lnTo>
                    <a:pt x="1593494" y="647941"/>
                  </a:lnTo>
                  <a:lnTo>
                    <a:pt x="1559610" y="641108"/>
                  </a:lnTo>
                  <a:lnTo>
                    <a:pt x="1414335" y="641108"/>
                  </a:lnTo>
                  <a:lnTo>
                    <a:pt x="1380413" y="647941"/>
                  </a:lnTo>
                  <a:lnTo>
                    <a:pt x="1352727" y="666610"/>
                  </a:lnTo>
                  <a:lnTo>
                    <a:pt x="1334071" y="694283"/>
                  </a:lnTo>
                  <a:lnTo>
                    <a:pt x="1327226" y="728205"/>
                  </a:lnTo>
                  <a:lnTo>
                    <a:pt x="1327226" y="873315"/>
                  </a:lnTo>
                  <a:lnTo>
                    <a:pt x="1334071" y="907275"/>
                  </a:lnTo>
                  <a:lnTo>
                    <a:pt x="1352727" y="934986"/>
                  </a:lnTo>
                  <a:lnTo>
                    <a:pt x="1380413" y="953655"/>
                  </a:lnTo>
                  <a:lnTo>
                    <a:pt x="1414335" y="960501"/>
                  </a:lnTo>
                  <a:lnTo>
                    <a:pt x="1559610" y="960501"/>
                  </a:lnTo>
                  <a:lnTo>
                    <a:pt x="1593494" y="953655"/>
                  </a:lnTo>
                  <a:lnTo>
                    <a:pt x="1621180" y="934986"/>
                  </a:lnTo>
                  <a:lnTo>
                    <a:pt x="1639849" y="907275"/>
                  </a:lnTo>
                  <a:lnTo>
                    <a:pt x="1646707" y="873315"/>
                  </a:lnTo>
                  <a:lnTo>
                    <a:pt x="1646707" y="728205"/>
                  </a:lnTo>
                  <a:close/>
                </a:path>
                <a:path w="2974340" h="1602104">
                  <a:moveTo>
                    <a:pt x="1646707" y="87096"/>
                  </a:moveTo>
                  <a:lnTo>
                    <a:pt x="1639849" y="53187"/>
                  </a:lnTo>
                  <a:lnTo>
                    <a:pt x="1621180" y="25501"/>
                  </a:lnTo>
                  <a:lnTo>
                    <a:pt x="1593494" y="6845"/>
                  </a:lnTo>
                  <a:lnTo>
                    <a:pt x="1559610" y="0"/>
                  </a:lnTo>
                  <a:lnTo>
                    <a:pt x="1414335" y="0"/>
                  </a:lnTo>
                  <a:lnTo>
                    <a:pt x="1380413" y="6845"/>
                  </a:lnTo>
                  <a:lnTo>
                    <a:pt x="1352727" y="25501"/>
                  </a:lnTo>
                  <a:lnTo>
                    <a:pt x="1334071" y="53187"/>
                  </a:lnTo>
                  <a:lnTo>
                    <a:pt x="1327226" y="87096"/>
                  </a:lnTo>
                  <a:lnTo>
                    <a:pt x="1327226" y="232295"/>
                  </a:lnTo>
                  <a:lnTo>
                    <a:pt x="1334071" y="266204"/>
                  </a:lnTo>
                  <a:lnTo>
                    <a:pt x="1352727" y="293890"/>
                  </a:lnTo>
                  <a:lnTo>
                    <a:pt x="1380413" y="312559"/>
                  </a:lnTo>
                  <a:lnTo>
                    <a:pt x="1414335" y="319392"/>
                  </a:lnTo>
                  <a:lnTo>
                    <a:pt x="1559610" y="319392"/>
                  </a:lnTo>
                  <a:lnTo>
                    <a:pt x="1593494" y="312559"/>
                  </a:lnTo>
                  <a:lnTo>
                    <a:pt x="1621180" y="293890"/>
                  </a:lnTo>
                  <a:lnTo>
                    <a:pt x="1639849" y="266204"/>
                  </a:lnTo>
                  <a:lnTo>
                    <a:pt x="1646707" y="232295"/>
                  </a:lnTo>
                  <a:lnTo>
                    <a:pt x="1646707" y="87096"/>
                  </a:lnTo>
                  <a:close/>
                </a:path>
                <a:path w="2974340" h="1602104">
                  <a:moveTo>
                    <a:pt x="2310358" y="1369314"/>
                  </a:moveTo>
                  <a:lnTo>
                    <a:pt x="2303513" y="1335354"/>
                  </a:lnTo>
                  <a:lnTo>
                    <a:pt x="2284819" y="1307642"/>
                  </a:lnTo>
                  <a:lnTo>
                    <a:pt x="2257107" y="1288973"/>
                  </a:lnTo>
                  <a:lnTo>
                    <a:pt x="2223185" y="1282128"/>
                  </a:lnTo>
                  <a:lnTo>
                    <a:pt x="2077986" y="1282128"/>
                  </a:lnTo>
                  <a:lnTo>
                    <a:pt x="2044077" y="1288973"/>
                  </a:lnTo>
                  <a:lnTo>
                    <a:pt x="2016391" y="1307642"/>
                  </a:lnTo>
                  <a:lnTo>
                    <a:pt x="1997722" y="1335354"/>
                  </a:lnTo>
                  <a:lnTo>
                    <a:pt x="1990890" y="1369314"/>
                  </a:lnTo>
                  <a:lnTo>
                    <a:pt x="1990890" y="1514424"/>
                  </a:lnTo>
                  <a:lnTo>
                    <a:pt x="1997722" y="1548371"/>
                  </a:lnTo>
                  <a:lnTo>
                    <a:pt x="2016391" y="1576057"/>
                  </a:lnTo>
                  <a:lnTo>
                    <a:pt x="2044077" y="1594700"/>
                  </a:lnTo>
                  <a:lnTo>
                    <a:pt x="2077986" y="1601520"/>
                  </a:lnTo>
                  <a:lnTo>
                    <a:pt x="2223185" y="1601520"/>
                  </a:lnTo>
                  <a:lnTo>
                    <a:pt x="2257107" y="1594700"/>
                  </a:lnTo>
                  <a:lnTo>
                    <a:pt x="2284819" y="1576057"/>
                  </a:lnTo>
                  <a:lnTo>
                    <a:pt x="2303513" y="1548371"/>
                  </a:lnTo>
                  <a:lnTo>
                    <a:pt x="2310358" y="1514424"/>
                  </a:lnTo>
                  <a:lnTo>
                    <a:pt x="2310358" y="1369314"/>
                  </a:lnTo>
                  <a:close/>
                </a:path>
                <a:path w="2974340" h="1602104">
                  <a:moveTo>
                    <a:pt x="2310358" y="728205"/>
                  </a:moveTo>
                  <a:lnTo>
                    <a:pt x="2303513" y="694283"/>
                  </a:lnTo>
                  <a:lnTo>
                    <a:pt x="2284819" y="666610"/>
                  </a:lnTo>
                  <a:lnTo>
                    <a:pt x="2257107" y="647941"/>
                  </a:lnTo>
                  <a:lnTo>
                    <a:pt x="2223185" y="641108"/>
                  </a:lnTo>
                  <a:lnTo>
                    <a:pt x="2077986" y="641108"/>
                  </a:lnTo>
                  <a:lnTo>
                    <a:pt x="2044077" y="647941"/>
                  </a:lnTo>
                  <a:lnTo>
                    <a:pt x="2016391" y="666610"/>
                  </a:lnTo>
                  <a:lnTo>
                    <a:pt x="1997722" y="694283"/>
                  </a:lnTo>
                  <a:lnTo>
                    <a:pt x="1990890" y="728205"/>
                  </a:lnTo>
                  <a:lnTo>
                    <a:pt x="1990890" y="873315"/>
                  </a:lnTo>
                  <a:lnTo>
                    <a:pt x="1997722" y="907275"/>
                  </a:lnTo>
                  <a:lnTo>
                    <a:pt x="2016391" y="934986"/>
                  </a:lnTo>
                  <a:lnTo>
                    <a:pt x="2044077" y="953655"/>
                  </a:lnTo>
                  <a:lnTo>
                    <a:pt x="2077986" y="960501"/>
                  </a:lnTo>
                  <a:lnTo>
                    <a:pt x="2223185" y="960501"/>
                  </a:lnTo>
                  <a:lnTo>
                    <a:pt x="2257107" y="953655"/>
                  </a:lnTo>
                  <a:lnTo>
                    <a:pt x="2284819" y="934986"/>
                  </a:lnTo>
                  <a:lnTo>
                    <a:pt x="2303513" y="907275"/>
                  </a:lnTo>
                  <a:lnTo>
                    <a:pt x="2310358" y="873315"/>
                  </a:lnTo>
                  <a:lnTo>
                    <a:pt x="2310358" y="728205"/>
                  </a:lnTo>
                  <a:close/>
                </a:path>
                <a:path w="2974340" h="1602104">
                  <a:moveTo>
                    <a:pt x="2310358" y="87096"/>
                  </a:moveTo>
                  <a:lnTo>
                    <a:pt x="2303513" y="53187"/>
                  </a:lnTo>
                  <a:lnTo>
                    <a:pt x="2284819" y="25501"/>
                  </a:lnTo>
                  <a:lnTo>
                    <a:pt x="2257107" y="6845"/>
                  </a:lnTo>
                  <a:lnTo>
                    <a:pt x="2223185" y="0"/>
                  </a:lnTo>
                  <a:lnTo>
                    <a:pt x="2077986" y="0"/>
                  </a:lnTo>
                  <a:lnTo>
                    <a:pt x="2044077" y="6845"/>
                  </a:lnTo>
                  <a:lnTo>
                    <a:pt x="2016391" y="25501"/>
                  </a:lnTo>
                  <a:lnTo>
                    <a:pt x="1997722" y="53187"/>
                  </a:lnTo>
                  <a:lnTo>
                    <a:pt x="1990890" y="87096"/>
                  </a:lnTo>
                  <a:lnTo>
                    <a:pt x="1990890" y="232295"/>
                  </a:lnTo>
                  <a:lnTo>
                    <a:pt x="1997722" y="266204"/>
                  </a:lnTo>
                  <a:lnTo>
                    <a:pt x="2016391" y="293890"/>
                  </a:lnTo>
                  <a:lnTo>
                    <a:pt x="2044077" y="312559"/>
                  </a:lnTo>
                  <a:lnTo>
                    <a:pt x="2077986" y="319392"/>
                  </a:lnTo>
                  <a:lnTo>
                    <a:pt x="2223185" y="319392"/>
                  </a:lnTo>
                  <a:lnTo>
                    <a:pt x="2257107" y="312559"/>
                  </a:lnTo>
                  <a:lnTo>
                    <a:pt x="2284819" y="293890"/>
                  </a:lnTo>
                  <a:lnTo>
                    <a:pt x="2303513" y="266204"/>
                  </a:lnTo>
                  <a:lnTo>
                    <a:pt x="2310358" y="232295"/>
                  </a:lnTo>
                  <a:lnTo>
                    <a:pt x="2310358" y="87096"/>
                  </a:lnTo>
                  <a:close/>
                </a:path>
                <a:path w="2974340" h="1602104">
                  <a:moveTo>
                    <a:pt x="2973946" y="1369314"/>
                  </a:moveTo>
                  <a:lnTo>
                    <a:pt x="2967101" y="1335354"/>
                  </a:lnTo>
                  <a:lnTo>
                    <a:pt x="2948444" y="1307642"/>
                  </a:lnTo>
                  <a:lnTo>
                    <a:pt x="2920758" y="1288973"/>
                  </a:lnTo>
                  <a:lnTo>
                    <a:pt x="2886837" y="1282128"/>
                  </a:lnTo>
                  <a:lnTo>
                    <a:pt x="2741650" y="1282128"/>
                  </a:lnTo>
                  <a:lnTo>
                    <a:pt x="2707716" y="1288973"/>
                  </a:lnTo>
                  <a:lnTo>
                    <a:pt x="2680004" y="1307642"/>
                  </a:lnTo>
                  <a:lnTo>
                    <a:pt x="2661323" y="1335354"/>
                  </a:lnTo>
                  <a:lnTo>
                    <a:pt x="2654465" y="1369314"/>
                  </a:lnTo>
                  <a:lnTo>
                    <a:pt x="2654465" y="1514424"/>
                  </a:lnTo>
                  <a:lnTo>
                    <a:pt x="2661323" y="1548371"/>
                  </a:lnTo>
                  <a:lnTo>
                    <a:pt x="2680004" y="1576057"/>
                  </a:lnTo>
                  <a:lnTo>
                    <a:pt x="2707716" y="1594700"/>
                  </a:lnTo>
                  <a:lnTo>
                    <a:pt x="2741650" y="1601520"/>
                  </a:lnTo>
                  <a:lnTo>
                    <a:pt x="2886837" y="1601520"/>
                  </a:lnTo>
                  <a:lnTo>
                    <a:pt x="2920758" y="1594700"/>
                  </a:lnTo>
                  <a:lnTo>
                    <a:pt x="2948444" y="1576057"/>
                  </a:lnTo>
                  <a:lnTo>
                    <a:pt x="2967101" y="1548371"/>
                  </a:lnTo>
                  <a:lnTo>
                    <a:pt x="2973946" y="1514424"/>
                  </a:lnTo>
                  <a:lnTo>
                    <a:pt x="2973946" y="1369314"/>
                  </a:lnTo>
                  <a:close/>
                </a:path>
                <a:path w="2974340" h="1602104">
                  <a:moveTo>
                    <a:pt x="2973946" y="728205"/>
                  </a:moveTo>
                  <a:lnTo>
                    <a:pt x="2967101" y="694283"/>
                  </a:lnTo>
                  <a:lnTo>
                    <a:pt x="2948444" y="666610"/>
                  </a:lnTo>
                  <a:lnTo>
                    <a:pt x="2920758" y="647941"/>
                  </a:lnTo>
                  <a:lnTo>
                    <a:pt x="2886837" y="641108"/>
                  </a:lnTo>
                  <a:lnTo>
                    <a:pt x="2741650" y="641108"/>
                  </a:lnTo>
                  <a:lnTo>
                    <a:pt x="2707716" y="647941"/>
                  </a:lnTo>
                  <a:lnTo>
                    <a:pt x="2680004" y="666610"/>
                  </a:lnTo>
                  <a:lnTo>
                    <a:pt x="2661323" y="694283"/>
                  </a:lnTo>
                  <a:lnTo>
                    <a:pt x="2654465" y="728205"/>
                  </a:lnTo>
                  <a:lnTo>
                    <a:pt x="2654465" y="873315"/>
                  </a:lnTo>
                  <a:lnTo>
                    <a:pt x="2661323" y="907275"/>
                  </a:lnTo>
                  <a:lnTo>
                    <a:pt x="2680004" y="934986"/>
                  </a:lnTo>
                  <a:lnTo>
                    <a:pt x="2707716" y="953655"/>
                  </a:lnTo>
                  <a:lnTo>
                    <a:pt x="2741650" y="960501"/>
                  </a:lnTo>
                  <a:lnTo>
                    <a:pt x="2886837" y="960501"/>
                  </a:lnTo>
                  <a:lnTo>
                    <a:pt x="2920758" y="953655"/>
                  </a:lnTo>
                  <a:lnTo>
                    <a:pt x="2948444" y="934986"/>
                  </a:lnTo>
                  <a:lnTo>
                    <a:pt x="2967101" y="907275"/>
                  </a:lnTo>
                  <a:lnTo>
                    <a:pt x="2973946" y="873315"/>
                  </a:lnTo>
                  <a:lnTo>
                    <a:pt x="2973946" y="728205"/>
                  </a:lnTo>
                  <a:close/>
                </a:path>
                <a:path w="2974340" h="1602104">
                  <a:moveTo>
                    <a:pt x="2973946" y="87096"/>
                  </a:moveTo>
                  <a:lnTo>
                    <a:pt x="2967101" y="53187"/>
                  </a:lnTo>
                  <a:lnTo>
                    <a:pt x="2948444" y="25501"/>
                  </a:lnTo>
                  <a:lnTo>
                    <a:pt x="2920758" y="6845"/>
                  </a:lnTo>
                  <a:lnTo>
                    <a:pt x="2886837" y="0"/>
                  </a:lnTo>
                  <a:lnTo>
                    <a:pt x="2741650" y="0"/>
                  </a:lnTo>
                  <a:lnTo>
                    <a:pt x="2707716" y="6845"/>
                  </a:lnTo>
                  <a:lnTo>
                    <a:pt x="2680004" y="25501"/>
                  </a:lnTo>
                  <a:lnTo>
                    <a:pt x="2661323" y="53187"/>
                  </a:lnTo>
                  <a:lnTo>
                    <a:pt x="2654465" y="87096"/>
                  </a:lnTo>
                  <a:lnTo>
                    <a:pt x="2654465" y="232295"/>
                  </a:lnTo>
                  <a:lnTo>
                    <a:pt x="2661323" y="266204"/>
                  </a:lnTo>
                  <a:lnTo>
                    <a:pt x="2680004" y="293890"/>
                  </a:lnTo>
                  <a:lnTo>
                    <a:pt x="2707716" y="312559"/>
                  </a:lnTo>
                  <a:lnTo>
                    <a:pt x="2741650" y="319392"/>
                  </a:lnTo>
                  <a:lnTo>
                    <a:pt x="2886837" y="319392"/>
                  </a:lnTo>
                  <a:lnTo>
                    <a:pt x="2920758" y="312559"/>
                  </a:lnTo>
                  <a:lnTo>
                    <a:pt x="2948444" y="293890"/>
                  </a:lnTo>
                  <a:lnTo>
                    <a:pt x="2967101" y="266204"/>
                  </a:lnTo>
                  <a:lnTo>
                    <a:pt x="2973946" y="232295"/>
                  </a:lnTo>
                  <a:lnTo>
                    <a:pt x="2973946" y="87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49562" y="5144361"/>
              <a:ext cx="4059001" cy="241340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24400" y="686232"/>
            <a:ext cx="552069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0" dirty="0">
                <a:solidFill>
                  <a:srgbClr val="2D2015"/>
                </a:solidFill>
              </a:rPr>
              <a:t>CRITERIO DE TIEMPO</a:t>
            </a:r>
            <a:endParaRPr sz="6600" spc="-15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4474" y="3515844"/>
            <a:ext cx="161924" cy="1619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10778" y="3515844"/>
            <a:ext cx="10461625" cy="5050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100"/>
              </a:spcBef>
            </a:pPr>
            <a:r>
              <a:rPr sz="3200" spc="-150" dirty="0">
                <a:solidFill>
                  <a:srgbClr val="2D2015"/>
                </a:solidFill>
                <a:latin typeface="Trebuchet MS"/>
                <a:cs typeface="Lucida Sans Unicode" panose="020B0602030504020204" pitchFamily="34" charset="0"/>
              </a:rPr>
              <a:t>EL PROYECTO ESTÁ PROGRAMADO PARA DESARROLLARSE EN 3 MESES CON UN  APORTE PROMEDIO DE 3 HORAS DIARIAS.</a:t>
            </a:r>
            <a:endParaRPr sz="3200" spc="-150" dirty="0">
              <a:latin typeface="Trebuchet MS"/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 spc="-150" dirty="0">
              <a:latin typeface="Trebuchet MS"/>
              <a:cs typeface="Lucida Sans Unicode" panose="020B0602030504020204" pitchFamily="34" charset="0"/>
            </a:endParaRPr>
          </a:p>
          <a:p>
            <a:pPr marL="12700" marR="349250">
              <a:lnSpc>
                <a:spcPct val="107800"/>
              </a:lnSpc>
              <a:spcBef>
                <a:spcPts val="5"/>
              </a:spcBef>
            </a:pPr>
            <a:r>
              <a:rPr sz="3200" spc="-150" dirty="0">
                <a:solidFill>
                  <a:srgbClr val="2D2015"/>
                </a:solidFill>
                <a:latin typeface="Trebuchet MS"/>
                <a:cs typeface="Lucida Sans Unicode" panose="020B0602030504020204" pitchFamily="34" charset="0"/>
              </a:rPr>
              <a:t>UNA VEZ CULMINADOS LOS OBJETIVOS DEL PROYECTO CON LA PUESTA EN  MARCHA DEL SISTEMA ERP ODOO, SE ASIGNARÁ UN EQUIPO PARA LLEVAR A  CABO EL SOPORTE DURANTE 2 AÑOS.</a:t>
            </a:r>
            <a:endParaRPr sz="3200" spc="-150" dirty="0">
              <a:latin typeface="Trebuchet MS"/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 spc="-150" dirty="0">
              <a:latin typeface="Trebuchet MS"/>
              <a:cs typeface="Lucida Sans Unicode" panose="020B0602030504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3200" spc="-150" dirty="0">
                <a:solidFill>
                  <a:srgbClr val="2D2015"/>
                </a:solidFill>
                <a:latin typeface="Trebuchet MS"/>
                <a:cs typeface="Lucida Sans Unicode" panose="020B0602030504020204" pitchFamily="34" charset="0"/>
              </a:rPr>
              <a:t>DIAGRAMA GANTT</a:t>
            </a:r>
            <a:endParaRPr sz="3200" spc="-150" dirty="0">
              <a:latin typeface="Trebuchet MS"/>
              <a:cs typeface="Lucida Sans Unicode" panose="020B0602030504020204" pitchFamily="34" charset="0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4474" y="5487519"/>
            <a:ext cx="161924" cy="1619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4474" y="8116419"/>
            <a:ext cx="161924" cy="1619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252" y="2209711"/>
            <a:ext cx="16103440" cy="54043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090" y="2400300"/>
            <a:ext cx="7943850" cy="74424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8000" spc="-150" dirty="0">
                <a:solidFill>
                  <a:srgbClr val="4075E1"/>
                </a:solidFill>
                <a:latin typeface="Trebuchet MS"/>
                <a:cs typeface="Trebuchet MS"/>
              </a:rPr>
              <a:t>ANÁLISIS DE AREAS</a:t>
            </a:r>
            <a:r>
              <a:rPr lang="es-PA" sz="8000" spc="-150" dirty="0">
                <a:solidFill>
                  <a:srgbClr val="4075E1"/>
                </a:solidFill>
                <a:latin typeface="Trebuchet MS"/>
                <a:cs typeface="Trebuchet MS"/>
              </a:rPr>
              <a:t> Y PROCESOS PARA</a:t>
            </a:r>
          </a:p>
          <a:p>
            <a:pPr marL="12700">
              <a:spcBef>
                <a:spcPts val="135"/>
              </a:spcBef>
            </a:pPr>
            <a:r>
              <a:rPr lang="es-PA" sz="8000" spc="-150" dirty="0">
                <a:solidFill>
                  <a:srgbClr val="4075E1"/>
                </a:solidFill>
                <a:latin typeface="Trebuchet MS"/>
                <a:cs typeface="Trebuchet MS"/>
              </a:rPr>
              <a:t>SISTEMATIZARSE</a:t>
            </a:r>
            <a:endParaRPr lang="es-PA" sz="8000" spc="-150" dirty="0">
              <a:latin typeface="Trebuchet MS"/>
              <a:cs typeface="Trebuchet MS"/>
            </a:endParaRPr>
          </a:p>
          <a:p>
            <a:pPr marL="12700">
              <a:spcBef>
                <a:spcPts val="135"/>
              </a:spcBef>
            </a:pPr>
            <a:endParaRPr lang="es-PA" sz="8000" spc="-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8000" spc="-15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007257" y="64"/>
            <a:ext cx="9277350" cy="10287000"/>
            <a:chOff x="9007257" y="64"/>
            <a:chExt cx="9277350" cy="10287000"/>
          </a:xfrm>
        </p:grpSpPr>
        <p:sp>
          <p:nvSpPr>
            <p:cNvPr id="6" name="object 6"/>
            <p:cNvSpPr/>
            <p:nvPr/>
          </p:nvSpPr>
          <p:spPr>
            <a:xfrm>
              <a:off x="9007257" y="64"/>
              <a:ext cx="9277350" cy="10287000"/>
            </a:xfrm>
            <a:custGeom>
              <a:avLst/>
              <a:gdLst/>
              <a:ahLst/>
              <a:cxnLst/>
              <a:rect l="l" t="t" r="r" b="b"/>
              <a:pathLst>
                <a:path w="9277350" h="10287000">
                  <a:moveTo>
                    <a:pt x="9277349" y="10286869"/>
                  </a:moveTo>
                  <a:lnTo>
                    <a:pt x="0" y="10286869"/>
                  </a:lnTo>
                  <a:lnTo>
                    <a:pt x="0" y="0"/>
                  </a:lnTo>
                  <a:lnTo>
                    <a:pt x="9277349" y="0"/>
                  </a:lnTo>
                  <a:lnTo>
                    <a:pt x="9277349" y="10286869"/>
                  </a:lnTo>
                  <a:close/>
                </a:path>
              </a:pathLst>
            </a:custGeom>
            <a:solidFill>
              <a:srgbClr val="093CA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926442" y="1160617"/>
              <a:ext cx="0" cy="6830059"/>
            </a:xfrm>
            <a:custGeom>
              <a:avLst/>
              <a:gdLst/>
              <a:ahLst/>
              <a:cxnLst/>
              <a:rect l="l" t="t" r="r" b="b"/>
              <a:pathLst>
                <a:path h="6830059">
                  <a:moveTo>
                    <a:pt x="0" y="6829580"/>
                  </a:moveTo>
                  <a:lnTo>
                    <a:pt x="0" y="0"/>
                  </a:lnTo>
                </a:path>
              </a:pathLst>
            </a:custGeom>
            <a:ln w="28562">
              <a:solidFill>
                <a:srgbClr val="E9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61293" y="1143431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87" y="333374"/>
                  </a:moveTo>
                  <a:lnTo>
                    <a:pt x="122375" y="327420"/>
                  </a:lnTo>
                  <a:lnTo>
                    <a:pt x="82557" y="310617"/>
                  </a:lnTo>
                  <a:lnTo>
                    <a:pt x="48821" y="284553"/>
                  </a:lnTo>
                  <a:lnTo>
                    <a:pt x="22757" y="250817"/>
                  </a:lnTo>
                  <a:lnTo>
                    <a:pt x="5954" y="210999"/>
                  </a:lnTo>
                  <a:lnTo>
                    <a:pt x="0" y="166687"/>
                  </a:lnTo>
                  <a:lnTo>
                    <a:pt x="5954" y="122375"/>
                  </a:lnTo>
                  <a:lnTo>
                    <a:pt x="22757" y="82557"/>
                  </a:lnTo>
                  <a:lnTo>
                    <a:pt x="48821" y="48821"/>
                  </a:lnTo>
                  <a:lnTo>
                    <a:pt x="82557" y="22757"/>
                  </a:lnTo>
                  <a:lnTo>
                    <a:pt x="122375" y="5954"/>
                  </a:lnTo>
                  <a:lnTo>
                    <a:pt x="166687" y="0"/>
                  </a:lnTo>
                  <a:lnTo>
                    <a:pt x="210999" y="5954"/>
                  </a:lnTo>
                  <a:lnTo>
                    <a:pt x="250817" y="22757"/>
                  </a:lnTo>
                  <a:lnTo>
                    <a:pt x="284553" y="48821"/>
                  </a:lnTo>
                  <a:lnTo>
                    <a:pt x="310617" y="82557"/>
                  </a:lnTo>
                  <a:lnTo>
                    <a:pt x="327420" y="122375"/>
                  </a:lnTo>
                  <a:lnTo>
                    <a:pt x="333374" y="166687"/>
                  </a:lnTo>
                  <a:lnTo>
                    <a:pt x="327420" y="210999"/>
                  </a:lnTo>
                  <a:lnTo>
                    <a:pt x="310617" y="250817"/>
                  </a:lnTo>
                  <a:lnTo>
                    <a:pt x="284553" y="284553"/>
                  </a:lnTo>
                  <a:lnTo>
                    <a:pt x="250817" y="310617"/>
                  </a:lnTo>
                  <a:lnTo>
                    <a:pt x="210999" y="327420"/>
                  </a:lnTo>
                  <a:lnTo>
                    <a:pt x="166687" y="333374"/>
                  </a:lnTo>
                  <a:close/>
                </a:path>
              </a:pathLst>
            </a:custGeom>
            <a:solidFill>
              <a:srgbClr val="E9D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763370" y="975994"/>
            <a:ext cx="531483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A" sz="4800" spc="-150" dirty="0"/>
              <a:t>ADMINISTRACIÓN</a:t>
            </a:r>
            <a:endParaRPr sz="4800" spc="-150" dirty="0"/>
          </a:p>
        </p:txBody>
      </p:sp>
      <p:sp>
        <p:nvSpPr>
          <p:cNvPr id="10" name="object 10"/>
          <p:cNvSpPr txBox="1"/>
          <p:nvPr/>
        </p:nvSpPr>
        <p:spPr>
          <a:xfrm>
            <a:off x="10763370" y="3175910"/>
            <a:ext cx="48576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A" sz="4800" spc="-150" dirty="0">
                <a:solidFill>
                  <a:srgbClr val="FFFFFF"/>
                </a:solidFill>
                <a:latin typeface="Trebuchet MS"/>
                <a:cs typeface="Trebuchet MS"/>
              </a:rPr>
              <a:t>COMPRA Y VENTA</a:t>
            </a:r>
            <a:endParaRPr sz="4800" spc="-15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63370" y="5217941"/>
            <a:ext cx="462903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A" sz="4800" spc="-150" dirty="0">
                <a:solidFill>
                  <a:srgbClr val="FFFFFF"/>
                </a:solidFill>
                <a:latin typeface="Trebuchet MS"/>
                <a:cs typeface="Trebuchet MS"/>
              </a:rPr>
              <a:t>INVENTARIO</a:t>
            </a:r>
            <a:endParaRPr sz="4800" spc="-15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63370" y="7421815"/>
            <a:ext cx="645783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A" sz="4800" spc="-150" dirty="0">
                <a:solidFill>
                  <a:srgbClr val="FFFFFF"/>
                </a:solidFill>
                <a:latin typeface="Trebuchet MS"/>
                <a:cs typeface="Trebuchet MS"/>
              </a:rPr>
              <a:t>ATENCION AL CLIENTE</a:t>
            </a:r>
            <a:endParaRPr sz="4800" spc="-15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746996" y="3428199"/>
            <a:ext cx="361950" cy="4579620"/>
          </a:xfrm>
          <a:custGeom>
            <a:avLst/>
            <a:gdLst/>
            <a:ahLst/>
            <a:cxnLst/>
            <a:rect l="l" t="t" r="r" b="b"/>
            <a:pathLst>
              <a:path w="361950" h="4579620">
                <a:moveTo>
                  <a:pt x="333375" y="2208720"/>
                </a:moveTo>
                <a:lnTo>
                  <a:pt x="327418" y="2164410"/>
                </a:lnTo>
                <a:lnTo>
                  <a:pt x="310616" y="2124595"/>
                </a:lnTo>
                <a:lnTo>
                  <a:pt x="284556" y="2090864"/>
                </a:lnTo>
                <a:lnTo>
                  <a:pt x="250825" y="2064791"/>
                </a:lnTo>
                <a:lnTo>
                  <a:pt x="210997" y="2047989"/>
                </a:lnTo>
                <a:lnTo>
                  <a:pt x="166687" y="2042033"/>
                </a:lnTo>
                <a:lnTo>
                  <a:pt x="122377" y="2047989"/>
                </a:lnTo>
                <a:lnTo>
                  <a:pt x="82562" y="2064791"/>
                </a:lnTo>
                <a:lnTo>
                  <a:pt x="48818" y="2090864"/>
                </a:lnTo>
                <a:lnTo>
                  <a:pt x="22758" y="2124595"/>
                </a:lnTo>
                <a:lnTo>
                  <a:pt x="5956" y="2164410"/>
                </a:lnTo>
                <a:lnTo>
                  <a:pt x="0" y="2208720"/>
                </a:lnTo>
                <a:lnTo>
                  <a:pt x="5956" y="2253043"/>
                </a:lnTo>
                <a:lnTo>
                  <a:pt x="22758" y="2292858"/>
                </a:lnTo>
                <a:lnTo>
                  <a:pt x="48818" y="2326589"/>
                </a:lnTo>
                <a:lnTo>
                  <a:pt x="82562" y="2352649"/>
                </a:lnTo>
                <a:lnTo>
                  <a:pt x="122377" y="2369464"/>
                </a:lnTo>
                <a:lnTo>
                  <a:pt x="166687" y="2375408"/>
                </a:lnTo>
                <a:lnTo>
                  <a:pt x="210997" y="2369464"/>
                </a:lnTo>
                <a:lnTo>
                  <a:pt x="250825" y="2352649"/>
                </a:lnTo>
                <a:lnTo>
                  <a:pt x="284556" y="2326589"/>
                </a:lnTo>
                <a:lnTo>
                  <a:pt x="310616" y="2292858"/>
                </a:lnTo>
                <a:lnTo>
                  <a:pt x="327418" y="2253043"/>
                </a:lnTo>
                <a:lnTo>
                  <a:pt x="333375" y="2208720"/>
                </a:lnTo>
                <a:close/>
              </a:path>
              <a:path w="361950" h="4579620">
                <a:moveTo>
                  <a:pt x="333375" y="166687"/>
                </a:moveTo>
                <a:lnTo>
                  <a:pt x="327418" y="122377"/>
                </a:lnTo>
                <a:lnTo>
                  <a:pt x="310616" y="82562"/>
                </a:lnTo>
                <a:lnTo>
                  <a:pt x="284556" y="48831"/>
                </a:lnTo>
                <a:lnTo>
                  <a:pt x="250825" y="22758"/>
                </a:lnTo>
                <a:lnTo>
                  <a:pt x="210997" y="5956"/>
                </a:lnTo>
                <a:lnTo>
                  <a:pt x="166687" y="0"/>
                </a:lnTo>
                <a:lnTo>
                  <a:pt x="122377" y="5956"/>
                </a:lnTo>
                <a:lnTo>
                  <a:pt x="82562" y="22758"/>
                </a:lnTo>
                <a:lnTo>
                  <a:pt x="48818" y="48831"/>
                </a:lnTo>
                <a:lnTo>
                  <a:pt x="22758" y="82562"/>
                </a:lnTo>
                <a:lnTo>
                  <a:pt x="5956" y="122377"/>
                </a:lnTo>
                <a:lnTo>
                  <a:pt x="0" y="166687"/>
                </a:lnTo>
                <a:lnTo>
                  <a:pt x="5956" y="211010"/>
                </a:lnTo>
                <a:lnTo>
                  <a:pt x="22758" y="250825"/>
                </a:lnTo>
                <a:lnTo>
                  <a:pt x="48818" y="284556"/>
                </a:lnTo>
                <a:lnTo>
                  <a:pt x="82562" y="310629"/>
                </a:lnTo>
                <a:lnTo>
                  <a:pt x="122377" y="327431"/>
                </a:lnTo>
                <a:lnTo>
                  <a:pt x="166687" y="333375"/>
                </a:lnTo>
                <a:lnTo>
                  <a:pt x="210997" y="327431"/>
                </a:lnTo>
                <a:lnTo>
                  <a:pt x="250825" y="310629"/>
                </a:lnTo>
                <a:lnTo>
                  <a:pt x="284556" y="284556"/>
                </a:lnTo>
                <a:lnTo>
                  <a:pt x="310616" y="250825"/>
                </a:lnTo>
                <a:lnTo>
                  <a:pt x="327418" y="211010"/>
                </a:lnTo>
                <a:lnTo>
                  <a:pt x="333375" y="166687"/>
                </a:lnTo>
                <a:close/>
              </a:path>
              <a:path w="361950" h="4579620">
                <a:moveTo>
                  <a:pt x="361950" y="4412602"/>
                </a:moveTo>
                <a:lnTo>
                  <a:pt x="355993" y="4368292"/>
                </a:lnTo>
                <a:lnTo>
                  <a:pt x="339191" y="4328465"/>
                </a:lnTo>
                <a:lnTo>
                  <a:pt x="313131" y="4294733"/>
                </a:lnTo>
                <a:lnTo>
                  <a:pt x="279400" y="4268673"/>
                </a:lnTo>
                <a:lnTo>
                  <a:pt x="239572" y="4251871"/>
                </a:lnTo>
                <a:lnTo>
                  <a:pt x="195262" y="4245915"/>
                </a:lnTo>
                <a:lnTo>
                  <a:pt x="150952" y="4251871"/>
                </a:lnTo>
                <a:lnTo>
                  <a:pt x="111137" y="4268673"/>
                </a:lnTo>
                <a:lnTo>
                  <a:pt x="77393" y="4294733"/>
                </a:lnTo>
                <a:lnTo>
                  <a:pt x="51333" y="4328465"/>
                </a:lnTo>
                <a:lnTo>
                  <a:pt x="34531" y="4368292"/>
                </a:lnTo>
                <a:lnTo>
                  <a:pt x="28575" y="4412602"/>
                </a:lnTo>
                <a:lnTo>
                  <a:pt x="34531" y="4456912"/>
                </a:lnTo>
                <a:lnTo>
                  <a:pt x="51333" y="4496727"/>
                </a:lnTo>
                <a:lnTo>
                  <a:pt x="77393" y="4530471"/>
                </a:lnTo>
                <a:lnTo>
                  <a:pt x="111137" y="4556531"/>
                </a:lnTo>
                <a:lnTo>
                  <a:pt x="150952" y="4573333"/>
                </a:lnTo>
                <a:lnTo>
                  <a:pt x="195262" y="4579290"/>
                </a:lnTo>
                <a:lnTo>
                  <a:pt x="239572" y="4573333"/>
                </a:lnTo>
                <a:lnTo>
                  <a:pt x="279400" y="4556531"/>
                </a:lnTo>
                <a:lnTo>
                  <a:pt x="313131" y="4530471"/>
                </a:lnTo>
                <a:lnTo>
                  <a:pt x="339191" y="4496727"/>
                </a:lnTo>
                <a:lnTo>
                  <a:pt x="355993" y="4456912"/>
                </a:lnTo>
                <a:lnTo>
                  <a:pt x="361950" y="4412602"/>
                </a:lnTo>
                <a:close/>
              </a:path>
            </a:pathLst>
          </a:custGeom>
          <a:solidFill>
            <a:srgbClr val="E9D8D3"/>
          </a:solidFill>
        </p:spPr>
        <p:txBody>
          <a:bodyPr wrap="square" lIns="0" tIns="0" rIns="0" bIns="0" rtlCol="0"/>
          <a:lstStyle/>
          <a:p>
            <a:endParaRPr spc="-1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659</Words>
  <Application>Microsoft Office PowerPoint</Application>
  <PresentationFormat>Personalizado</PresentationFormat>
  <Paragraphs>82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Calibri</vt:lpstr>
      <vt:lpstr>Lucida Sans Unicode</vt:lpstr>
      <vt:lpstr>Tahoma</vt:lpstr>
      <vt:lpstr>Trade Gothic Next Heavy</vt:lpstr>
      <vt:lpstr>Trebuchet MS</vt:lpstr>
      <vt:lpstr>Office Theme</vt:lpstr>
      <vt:lpstr>Presentación de PowerPoint</vt:lpstr>
      <vt:lpstr>LA BICICLETA , S.A.</vt:lpstr>
      <vt:lpstr>LA BICICLETA , S.A.</vt:lpstr>
      <vt:lpstr>LINEAMIENTOS DEL PROYECTO</vt:lpstr>
      <vt:lpstr>CRITERIO ECONÓMICO</vt:lpstr>
      <vt:lpstr>CRITERIODE ALCANCE</vt:lpstr>
      <vt:lpstr>CRITERIO DE TIEMPO</vt:lpstr>
      <vt:lpstr>Presentación de PowerPoint</vt:lpstr>
      <vt:lpstr>ADMINISTRACIÓN</vt:lpstr>
      <vt:lpstr>FASE 3:</vt:lpstr>
      <vt:lpstr>ENTORNO TÉCNICO</vt:lpstr>
      <vt:lpstr>Presentación de PowerPoint</vt:lpstr>
      <vt:lpstr>Presentación de PowerPoint</vt:lpstr>
      <vt:lpstr>Presentación de PowerPoint</vt:lpstr>
      <vt:lpstr>MODELADO DE</vt:lpstr>
      <vt:lpstr>MODELADO DE DATOS ADMINISTRACIÓN –  DEPARTAMENTOS</vt:lpstr>
      <vt:lpstr>MODELADO DE DATOS INVENTARIO – DATOS</vt:lpstr>
      <vt:lpstr>MODELADO DE DATOS VENTAS</vt:lpstr>
      <vt:lpstr>MODELADO DE DATOS CRM</vt:lpstr>
      <vt:lpstr>MODELADO DE DATOS PRODUCTOS</vt:lpstr>
      <vt:lpstr>PREPARACIÓN</vt:lpstr>
      <vt:lpstr>ARQUITECTURA FINAL UTILIZADA PARA LA  IMPLEMENTACIÓN DE ODOO</vt:lpstr>
      <vt:lpstr>ADMINISTRACIÓN</vt:lpstr>
      <vt:lpstr>DIAGRAMA DE LA  EMPRESA  ASOCIADO A ODOO</vt:lpstr>
      <vt:lpstr>MAPA DE  PROCESOS ODOO</vt:lpstr>
      <vt:lpstr>MAPA DE  PROCESOS ODOO</vt:lpstr>
      <vt:lpstr>CAPACITACIÓN Una semana de capacitación, antes de  haber implementado el sistema</vt:lpstr>
      <vt:lpstr>Presentación de PowerPoint</vt:lpstr>
      <vt:lpstr>SOLICITUDES</vt:lpstr>
      <vt:lpstr>Adaptar y estabilizar la base de datos y los modulos conociento  los requerimientos de la empresa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TS_Proyecto La Bicicleta, S.A.</dc:title>
  <dc:creator>Rafael Saenz</dc:creator>
  <cp:keywords>DAFNKTyroOM,BACz1IOscao</cp:keywords>
  <cp:lastModifiedBy>GABRIEL DIAZ</cp:lastModifiedBy>
  <cp:revision>1</cp:revision>
  <dcterms:created xsi:type="dcterms:W3CDTF">2022-09-29T14:25:13Z</dcterms:created>
  <dcterms:modified xsi:type="dcterms:W3CDTF">2022-09-29T22:21:52Z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2022-09-29T00:00:00Z</vt:filetime>
  </property>
  <property fmtid="{D5CDD505-2E9C-101B-9397-08002B2CF9AE}" pid="3" name="Creator">
    <vt:lpwstr>Canva</vt:lpwstr>
  </property>
  <property fmtid="{D5CDD505-2E9C-101B-9397-08002B2CF9AE}" pid="4" name="LastSaved">
    <vt:filetime>2022-09-29T00:00:00Z</vt:filetime>
  </property>
</Properties>
</file>