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50021"/>
    <a:srgbClr val="FFFFA5"/>
    <a:srgbClr val="BDF270"/>
    <a:srgbClr val="29D9C2"/>
    <a:srgbClr val="2F2933"/>
    <a:srgbClr val="00A2A5"/>
    <a:srgbClr val="1F1830"/>
    <a:srgbClr val="2B2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0EB1F-4371-4403-A513-4A86D2CC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D609B-5AE1-4815-A9DC-20AF69D35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F0670-6ED3-40FF-B29A-11064AFE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3146A-ADFD-429C-8C97-4A2209D5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5AE99-5328-4C68-B75D-7FEF9D2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6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1BFCF-61DA-4666-8364-8B3284AF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1C708C-4BBF-4F71-8566-D2BBC32C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7D74C-37F6-4F61-BDBD-DBE3A525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F46B9-20DD-483F-8672-AF241997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9AA4-2BC9-4032-9648-B1B6D63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16AC9-21A0-4E4D-83AF-48C58F2A7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D4E8C-4EAD-4966-9CF9-3A980273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27CE0-D98C-4E5B-9A40-72FB26F1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C2477-BFB9-4D04-AEEB-D36B7253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AF5FB-7407-4219-B464-4C5AB784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04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51A9-E697-4E15-A75C-326F767A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6BC52-FD89-4DFB-AE31-A36B170C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8B40E-DE27-4B0C-8AF2-2EF6FCA2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2C51C-94DB-4E47-8E14-CB14E446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6A7EE-481E-4A43-956A-AE7DEE5A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4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3FE17-0DC5-4263-9B94-AB48065A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E2BDB-363C-46CB-BE70-21CD9DA7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0A9B4-2327-49A5-A50F-4C4907E7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710B9-A786-4293-9732-CACE3B1B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6862B-0FCA-45DE-8869-A822F645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3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DCFCE-5926-4A7E-B99E-B4E36C5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D2C88-A4BC-4BED-8355-19BD23048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77031-DFF2-4A5F-9D44-8B7BE0D9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00D53-0C6D-420E-9FE5-D2FED90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2001E7-4D29-4008-9259-4AC5249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9DB2A0-B7E8-4113-B01B-9BFCD8F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55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F3DF8-EAEC-47CA-9A78-1B31D345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37AD18-3859-415B-A163-BF62115B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2EF07-E9E8-4B16-9E53-A294E8E92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DCA7B4-942D-4B2E-8163-51C580B5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A1F472-C4C3-4360-98B8-460E059F2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3D3452-75C9-41CC-926D-C7240B7A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D667F3-9F4C-44E0-B826-B108BDF3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009099-87E1-4CE5-A6BE-93E3AF17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6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92D5-F202-4940-85B2-AA81FD2C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B6806B-290C-4C89-BE5D-997D3A23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90637E-9E14-4EC4-9DEB-D1E98FF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268519-7DF1-4815-872B-97C69C62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8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23BF8A-A9FD-4448-804C-2F057925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BE226B-1E65-44E3-8C3B-87052356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36328C-4676-40B6-859C-7C28EB8F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0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8014-A431-4A13-9B4D-AE36FD5F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B191E-9555-46E0-983E-FBF95E0A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974C2E-4123-47E7-9FAC-DDB0F4A3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575F56-F510-4CBA-B1CC-36D8A46D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07E99-D4B2-4A4A-BC74-8F06599F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D0927-796F-41BF-9158-82DEAD6E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5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7078-23FB-4B2E-913F-75B4C3E0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A8E15E-A11D-4479-96CD-43E03607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F86319-F1C8-4CF7-8C7D-CF2AB21BA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52073-CA03-4F45-8EE6-8698A9EA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9B17A-1C72-491B-B8CB-15CEDE1F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1AE1C-0A4E-4EEC-B3B6-A9B8FC92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E60E5A-6A1C-4439-B681-2896FAF9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FFF6E-8B1D-426D-9492-D9E79829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54EBC-F7BB-4257-AEE0-E312DE481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DE3E-8ECF-474E-8E74-D4B16DDF1C68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4D1D9-558F-44C6-BF70-6E78E5BC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9F42A-A16F-4579-87A3-81C2A7F3E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FB7D-B259-42B2-9655-F44A3041D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24" Type="http://schemas.openxmlformats.org/officeDocument/2006/relationships/image" Target="../media/image20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23" Type="http://schemas.openxmlformats.org/officeDocument/2006/relationships/image" Target="../media/image19.jpe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1.xml"/><Relationship Id="rId2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2.svg"/><Relationship Id="rId18" Type="http://schemas.openxmlformats.org/officeDocument/2006/relationships/image" Target="../media/image14.svg"/><Relationship Id="rId26" Type="http://schemas.openxmlformats.org/officeDocument/2006/relationships/image" Target="../media/image28.jpeg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5" Type="http://schemas.openxmlformats.org/officeDocument/2006/relationships/image" Target="../media/image27.jpe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16.jpe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24" Type="http://schemas.openxmlformats.org/officeDocument/2006/relationships/image" Target="../media/image26.jpeg"/><Relationship Id="rId5" Type="http://schemas.openxmlformats.org/officeDocument/2006/relationships/image" Target="../media/image4.svg"/><Relationship Id="rId15" Type="http://schemas.openxmlformats.org/officeDocument/2006/relationships/image" Target="../media/image23.png"/><Relationship Id="rId23" Type="http://schemas.openxmlformats.org/officeDocument/2006/relationships/image" Target="../media/image25.jpeg"/><Relationship Id="rId28" Type="http://schemas.microsoft.com/office/2007/relationships/hdphoto" Target="../media/hdphoto1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1.xml"/><Relationship Id="rId22" Type="http://schemas.openxmlformats.org/officeDocument/2006/relationships/image" Target="../media/image18.jpe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svg"/><Relationship Id="rId18" Type="http://schemas.openxmlformats.org/officeDocument/2006/relationships/image" Target="../media/image26.jpe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25.jpe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image" Target="../media/image4.svg"/><Relationship Id="rId15" Type="http://schemas.openxmlformats.org/officeDocument/2006/relationships/image" Target="../media/image23.png"/><Relationship Id="rId23" Type="http://schemas.openxmlformats.org/officeDocument/2006/relationships/image" Target="../media/image21.png"/><Relationship Id="rId10" Type="http://schemas.openxmlformats.org/officeDocument/2006/relationships/image" Target="../media/image29.svg"/><Relationship Id="rId19" Type="http://schemas.openxmlformats.org/officeDocument/2006/relationships/image" Target="../media/image27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slide" Target="slide1.xml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CF0F5B6C-46D0-4645-AAF9-4D78EA0E85BF}"/>
              </a:ext>
            </a:extLst>
          </p:cNvPr>
          <p:cNvGrpSpPr/>
          <p:nvPr/>
        </p:nvGrpSpPr>
        <p:grpSpPr>
          <a:xfrm>
            <a:off x="-1545691" y="4972809"/>
            <a:ext cx="1426626" cy="1491816"/>
            <a:chOff x="5382687" y="2683092"/>
            <a:chExt cx="1426626" cy="1491816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CE68C9F-B219-4334-AA0C-129AD8A906F3}"/>
                </a:ext>
              </a:extLst>
            </p:cNvPr>
            <p:cNvSpPr/>
            <p:nvPr/>
          </p:nvSpPr>
          <p:spPr>
            <a:xfrm>
              <a:off x="5382687" y="2683092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8" name="Gráfico 37" descr="Pensamiento">
              <a:extLst>
                <a:ext uri="{FF2B5EF4-FFF2-40B4-BE49-F238E27FC236}">
                  <a16:creationId xmlns:a16="http://schemas.microsoft.com/office/drawing/2014/main" id="{DA754827-C704-4EF2-886A-658415698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8546" y="2778416"/>
              <a:ext cx="1247794" cy="1247794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D782CE5-0D44-495D-9B8F-A1236F91B394}"/>
              </a:ext>
            </a:extLst>
          </p:cNvPr>
          <p:cNvGrpSpPr/>
          <p:nvPr/>
        </p:nvGrpSpPr>
        <p:grpSpPr>
          <a:xfrm>
            <a:off x="1210737" y="432549"/>
            <a:ext cx="1426626" cy="1491816"/>
            <a:chOff x="-1463798" y="537898"/>
            <a:chExt cx="1426626" cy="1491816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F0F8193-4499-45E4-9378-FD0B9142E88F}"/>
                </a:ext>
              </a:extLst>
            </p:cNvPr>
            <p:cNvSpPr/>
            <p:nvPr/>
          </p:nvSpPr>
          <p:spPr>
            <a:xfrm>
              <a:off x="-1463798" y="537898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1" name="Gráfico 40" descr="Usuario">
              <a:extLst>
                <a:ext uri="{FF2B5EF4-FFF2-40B4-BE49-F238E27FC236}">
                  <a16:creationId xmlns:a16="http://schemas.microsoft.com/office/drawing/2014/main" id="{968E7DA5-D628-474B-9A0A-DB62B7D6F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367209" y="659909"/>
              <a:ext cx="1247794" cy="1247794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90BA256-BCB2-43D0-8301-ECCF122D6809}"/>
              </a:ext>
            </a:extLst>
          </p:cNvPr>
          <p:cNvGrpSpPr/>
          <p:nvPr/>
        </p:nvGrpSpPr>
        <p:grpSpPr>
          <a:xfrm>
            <a:off x="-1588664" y="2655711"/>
            <a:ext cx="1426626" cy="1491816"/>
            <a:chOff x="5382687" y="2683092"/>
            <a:chExt cx="1426626" cy="1491816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02340DC-819A-4F7B-B36F-5B93CB6DE876}"/>
                </a:ext>
              </a:extLst>
            </p:cNvPr>
            <p:cNvSpPr/>
            <p:nvPr/>
          </p:nvSpPr>
          <p:spPr>
            <a:xfrm>
              <a:off x="5382687" y="2683092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4" name="Gráfico 43" descr="Portapapeles mezclado">
              <a:extLst>
                <a:ext uri="{FF2B5EF4-FFF2-40B4-BE49-F238E27FC236}">
                  <a16:creationId xmlns:a16="http://schemas.microsoft.com/office/drawing/2014/main" id="{47BA8371-1C1C-43E3-86D4-A64BC9A7D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5146" y="2805103"/>
              <a:ext cx="1247794" cy="1247794"/>
            </a:xfrm>
            <a:prstGeom prst="rect">
              <a:avLst/>
            </a:prstGeom>
          </p:spPr>
        </p:pic>
      </p:grp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9CA34F03-BE2D-444B-ADAC-071DB38EEF67}"/>
              </a:ext>
            </a:extLst>
          </p:cNvPr>
          <p:cNvSpPr/>
          <p:nvPr/>
        </p:nvSpPr>
        <p:spPr>
          <a:xfrm>
            <a:off x="0" y="-6993993"/>
            <a:ext cx="1924050" cy="16344900"/>
          </a:xfrm>
          <a:custGeom>
            <a:avLst/>
            <a:gdLst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050" h="16344900">
                <a:moveTo>
                  <a:pt x="1924050" y="0"/>
                </a:moveTo>
                <a:lnTo>
                  <a:pt x="1924050" y="6748630"/>
                </a:lnTo>
                <a:cubicBezTo>
                  <a:pt x="1909728" y="7266401"/>
                  <a:pt x="984257" y="7514182"/>
                  <a:pt x="987947" y="8206250"/>
                </a:cubicBezTo>
                <a:cubicBezTo>
                  <a:pt x="991637" y="8898318"/>
                  <a:pt x="1909728" y="9005596"/>
                  <a:pt x="1924050" y="9612605"/>
                </a:cubicBezTo>
                <a:lnTo>
                  <a:pt x="1924050" y="16344900"/>
                </a:lnTo>
                <a:lnTo>
                  <a:pt x="0" y="16344900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46" name="Gráfico 45" descr="Pensamiento">
            <a:hlinkClick r:id="rId8" action="ppaction://hlinksldjump"/>
            <a:extLst>
              <a:ext uri="{FF2B5EF4-FFF2-40B4-BE49-F238E27FC236}">
                <a16:creationId xmlns:a16="http://schemas.microsoft.com/office/drawing/2014/main" id="{D88D650C-31B5-45B1-B9CD-80C7F0FE1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027" y="4933635"/>
            <a:ext cx="1247794" cy="1247794"/>
          </a:xfrm>
          <a:prstGeom prst="rect">
            <a:avLst/>
          </a:prstGeom>
        </p:spPr>
      </p:pic>
      <p:pic>
        <p:nvPicPr>
          <p:cNvPr id="47" name="Gráfico 46" descr="Portapapeles mezclado">
            <a:hlinkClick r:id="rId11" action="ppaction://hlinksldjump"/>
            <a:extLst>
              <a:ext uri="{FF2B5EF4-FFF2-40B4-BE49-F238E27FC236}">
                <a16:creationId xmlns:a16="http://schemas.microsoft.com/office/drawing/2014/main" id="{645A8BDF-5DFA-41F6-9017-D9355516D3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027" y="2777722"/>
            <a:ext cx="1247794" cy="1247794"/>
          </a:xfrm>
          <a:prstGeom prst="rect">
            <a:avLst/>
          </a:prstGeom>
        </p:spPr>
      </p:pic>
      <p:pic>
        <p:nvPicPr>
          <p:cNvPr id="48" name="Gráfico 47" descr="Usuario">
            <a:hlinkClick r:id="rId14" action="ppaction://hlinksldjump"/>
            <a:extLst>
              <a:ext uri="{FF2B5EF4-FFF2-40B4-BE49-F238E27FC236}">
                <a16:creationId xmlns:a16="http://schemas.microsoft.com/office/drawing/2014/main" id="{41A27FE7-A940-4B5B-B5D3-F722744DD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7027" y="621809"/>
            <a:ext cx="1247794" cy="12477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F323F8B-B34C-4816-960C-0E7A2A873B35}"/>
              </a:ext>
            </a:extLst>
          </p:cNvPr>
          <p:cNvSpPr txBox="1"/>
          <p:nvPr/>
        </p:nvSpPr>
        <p:spPr>
          <a:xfrm>
            <a:off x="3041242" y="793736"/>
            <a:ext cx="8959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Luis Gerardo Becerra Jiménez.</a:t>
            </a:r>
          </a:p>
          <a:p>
            <a:r>
              <a:rPr lang="es-MX" sz="3600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Alberto Daniel Hernandez Villanueva</a:t>
            </a:r>
          </a:p>
        </p:txBody>
      </p:sp>
      <p:pic>
        <p:nvPicPr>
          <p:cNvPr id="8" name="Gráfico 7" descr="Bocadillo tachado (silencio)">
            <a:extLst>
              <a:ext uri="{FF2B5EF4-FFF2-40B4-BE49-F238E27FC236}">
                <a16:creationId xmlns:a16="http://schemas.microsoft.com/office/drawing/2014/main" id="{7D2D6DB1-7129-4D8A-8F8D-5BF5EB293A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43586" y="-2468603"/>
            <a:ext cx="2369211" cy="2369211"/>
          </a:xfrm>
          <a:prstGeom prst="rect">
            <a:avLst/>
          </a:prstGeom>
        </p:spPr>
      </p:pic>
      <p:pic>
        <p:nvPicPr>
          <p:cNvPr id="9" name="Imagen 8" descr="No comer - Iconos gratis de comida">
            <a:extLst>
              <a:ext uri="{FF2B5EF4-FFF2-40B4-BE49-F238E27FC236}">
                <a16:creationId xmlns:a16="http://schemas.microsoft.com/office/drawing/2014/main" id="{26251B79-BEC5-4C19-BD1F-2490ADA3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578" r="999" b="907"/>
          <a:stretch>
            <a:fillRect/>
          </a:stretch>
        </p:blipFill>
        <p:spPr bwMode="auto">
          <a:xfrm>
            <a:off x="2669154" y="-5079353"/>
            <a:ext cx="2158260" cy="2159566"/>
          </a:xfrm>
          <a:custGeom>
            <a:avLst/>
            <a:gdLst>
              <a:gd name="connsiteX0" fmla="*/ 1055006 w 2110012"/>
              <a:gd name="connsiteY0" fmla="*/ 0 h 2111288"/>
              <a:gd name="connsiteX1" fmla="*/ 2110012 w 2110012"/>
              <a:gd name="connsiteY1" fmla="*/ 1055644 h 2111288"/>
              <a:gd name="connsiteX2" fmla="*/ 1055006 w 2110012"/>
              <a:gd name="connsiteY2" fmla="*/ 2111288 h 2111288"/>
              <a:gd name="connsiteX3" fmla="*/ 0 w 2110012"/>
              <a:gd name="connsiteY3" fmla="*/ 1055644 h 2111288"/>
              <a:gd name="connsiteX4" fmla="*/ 1055006 w 2110012"/>
              <a:gd name="connsiteY4" fmla="*/ 0 h 211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012" h="2111288">
                <a:moveTo>
                  <a:pt x="1055006" y="0"/>
                </a:moveTo>
                <a:cubicBezTo>
                  <a:pt x="1637670" y="0"/>
                  <a:pt x="2110012" y="472628"/>
                  <a:pt x="2110012" y="1055644"/>
                </a:cubicBezTo>
                <a:cubicBezTo>
                  <a:pt x="2110012" y="1638660"/>
                  <a:pt x="1637670" y="2111288"/>
                  <a:pt x="1055006" y="2111288"/>
                </a:cubicBezTo>
                <a:cubicBezTo>
                  <a:pt x="472342" y="2111288"/>
                  <a:pt x="0" y="1638660"/>
                  <a:pt x="0" y="1055644"/>
                </a:cubicBezTo>
                <a:cubicBezTo>
                  <a:pt x="0" y="472628"/>
                  <a:pt x="472342" y="0"/>
                  <a:pt x="105500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006D58-9547-4166-BC00-933D894A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" t="2921" r="2935" b="4971"/>
          <a:stretch>
            <a:fillRect/>
          </a:stretch>
        </p:blipFill>
        <p:spPr bwMode="auto">
          <a:xfrm>
            <a:off x="6200590" y="-4993591"/>
            <a:ext cx="2038238" cy="1994466"/>
          </a:xfrm>
          <a:custGeom>
            <a:avLst/>
            <a:gdLst>
              <a:gd name="connsiteX0" fmla="*/ 1120728 w 2241456"/>
              <a:gd name="connsiteY0" fmla="*/ 0 h 2193320"/>
              <a:gd name="connsiteX1" fmla="*/ 2241456 w 2241456"/>
              <a:gd name="connsiteY1" fmla="*/ 1096660 h 2193320"/>
              <a:gd name="connsiteX2" fmla="*/ 1120728 w 2241456"/>
              <a:gd name="connsiteY2" fmla="*/ 2193320 h 2193320"/>
              <a:gd name="connsiteX3" fmla="*/ 0 w 2241456"/>
              <a:gd name="connsiteY3" fmla="*/ 1096660 h 2193320"/>
              <a:gd name="connsiteX4" fmla="*/ 1120728 w 2241456"/>
              <a:gd name="connsiteY4" fmla="*/ 0 h 21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456" h="2193320">
                <a:moveTo>
                  <a:pt x="1120728" y="0"/>
                </a:moveTo>
                <a:cubicBezTo>
                  <a:pt x="1739689" y="0"/>
                  <a:pt x="2241456" y="490991"/>
                  <a:pt x="2241456" y="1096660"/>
                </a:cubicBezTo>
                <a:cubicBezTo>
                  <a:pt x="2241456" y="1702329"/>
                  <a:pt x="1739689" y="2193320"/>
                  <a:pt x="1120728" y="2193320"/>
                </a:cubicBezTo>
                <a:cubicBezTo>
                  <a:pt x="501767" y="2193320"/>
                  <a:pt x="0" y="1702329"/>
                  <a:pt x="0" y="1096660"/>
                </a:cubicBezTo>
                <a:cubicBezTo>
                  <a:pt x="0" y="490991"/>
                  <a:pt x="501767" y="0"/>
                  <a:pt x="1120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phone, mute, recording, silent icon">
            <a:extLst>
              <a:ext uri="{FF2B5EF4-FFF2-40B4-BE49-F238E27FC236}">
                <a16:creationId xmlns:a16="http://schemas.microsoft.com/office/drawing/2014/main" id="{0CC18F65-B7FB-4DB7-BC1C-BF1E1FA1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42" y="-2309336"/>
            <a:ext cx="2109907" cy="21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E0ADCA5-FD84-4AF0-A569-FDF15137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t="5940" r="5272" b="5320"/>
          <a:stretch>
            <a:fillRect/>
          </a:stretch>
        </p:blipFill>
        <p:spPr bwMode="auto">
          <a:xfrm>
            <a:off x="9148540" y="-5109032"/>
            <a:ext cx="2109907" cy="2109907"/>
          </a:xfrm>
          <a:custGeom>
            <a:avLst/>
            <a:gdLst>
              <a:gd name="connsiteX0" fmla="*/ 1692188 w 3384376"/>
              <a:gd name="connsiteY0" fmla="*/ 0 h 3384376"/>
              <a:gd name="connsiteX1" fmla="*/ 3384376 w 3384376"/>
              <a:gd name="connsiteY1" fmla="*/ 1692188 h 3384376"/>
              <a:gd name="connsiteX2" fmla="*/ 1692188 w 3384376"/>
              <a:gd name="connsiteY2" fmla="*/ 3384376 h 3384376"/>
              <a:gd name="connsiteX3" fmla="*/ 0 w 3384376"/>
              <a:gd name="connsiteY3" fmla="*/ 1692188 h 3384376"/>
              <a:gd name="connsiteX4" fmla="*/ 1692188 w 3384376"/>
              <a:gd name="connsiteY4" fmla="*/ 0 h 338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376" h="3384376">
                <a:moveTo>
                  <a:pt x="1692188" y="0"/>
                </a:moveTo>
                <a:cubicBezTo>
                  <a:pt x="2626758" y="0"/>
                  <a:pt x="3384376" y="757618"/>
                  <a:pt x="3384376" y="1692188"/>
                </a:cubicBezTo>
                <a:cubicBezTo>
                  <a:pt x="3384376" y="2626758"/>
                  <a:pt x="2626758" y="3384376"/>
                  <a:pt x="1692188" y="3384376"/>
                </a:cubicBezTo>
                <a:cubicBezTo>
                  <a:pt x="757618" y="3384376"/>
                  <a:pt x="0" y="2626758"/>
                  <a:pt x="0" y="1692188"/>
                </a:cubicBezTo>
                <a:cubicBezTo>
                  <a:pt x="0" y="757618"/>
                  <a:pt x="757618" y="0"/>
                  <a:pt x="169218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2A8455E-74E6-40DC-8DAB-B1D3BF68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r="1795" b="953"/>
          <a:stretch>
            <a:fillRect/>
          </a:stretch>
        </p:blipFill>
        <p:spPr bwMode="auto">
          <a:xfrm>
            <a:off x="5231904" y="2397735"/>
            <a:ext cx="3284810" cy="3140476"/>
          </a:xfrm>
          <a:custGeom>
            <a:avLst/>
            <a:gdLst>
              <a:gd name="connsiteX0" fmla="*/ 1945451 w 3890902"/>
              <a:gd name="connsiteY0" fmla="*/ 0 h 3719936"/>
              <a:gd name="connsiteX1" fmla="*/ 3890902 w 3890902"/>
              <a:gd name="connsiteY1" fmla="*/ 1859968 h 3719936"/>
              <a:gd name="connsiteX2" fmla="*/ 1945451 w 3890902"/>
              <a:gd name="connsiteY2" fmla="*/ 3719936 h 3719936"/>
              <a:gd name="connsiteX3" fmla="*/ 0 w 3890902"/>
              <a:gd name="connsiteY3" fmla="*/ 1859968 h 3719936"/>
              <a:gd name="connsiteX4" fmla="*/ 1945451 w 3890902"/>
              <a:gd name="connsiteY4" fmla="*/ 0 h 371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02" h="3719936">
                <a:moveTo>
                  <a:pt x="1945451" y="0"/>
                </a:moveTo>
                <a:cubicBezTo>
                  <a:pt x="3019894" y="0"/>
                  <a:pt x="3890902" y="832736"/>
                  <a:pt x="3890902" y="1859968"/>
                </a:cubicBezTo>
                <a:cubicBezTo>
                  <a:pt x="3890902" y="2887200"/>
                  <a:pt x="3019894" y="3719936"/>
                  <a:pt x="1945451" y="3719936"/>
                </a:cubicBezTo>
                <a:cubicBezTo>
                  <a:pt x="871008" y="3719936"/>
                  <a:pt x="0" y="2887200"/>
                  <a:pt x="0" y="1859968"/>
                </a:cubicBezTo>
                <a:cubicBezTo>
                  <a:pt x="0" y="832736"/>
                  <a:pt x="871008" y="0"/>
                  <a:pt x="19454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D4D962-6540-420D-BA6C-459C9CDE1E1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biLevel thresh="25000"/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29883" y1="41602" x2="29883" y2="41602"/>
                        <a14:foregroundMark x1="40820" y1="45117" x2="40820" y2="45117"/>
                        <a14:foregroundMark x1="54883" y1="43359" x2="54883" y2="43359"/>
                        <a14:foregroundMark x1="62109" y1="41797" x2="62109" y2="41797"/>
                        <a14:foregroundMark x1="17773" y1="52930" x2="17773" y2="52930"/>
                        <a14:backgroundMark x1="41211" y1="47070" x2="41211" y2="47070"/>
                        <a14:backgroundMark x1="41016" y1="46289" x2="41016" y2="46289"/>
                        <a14:backgroundMark x1="41016" y1="45703" x2="41016" y2="45703"/>
                        <a14:backgroundMark x1="48633" y1="45508" x2="48633" y2="45508"/>
                      </a14:backgroundRemoval>
                    </a14:imgEffect>
                  </a14:imgLayer>
                </a14:imgProps>
              </a:ext>
            </a:extLst>
          </a:blip>
          <a:srcRect l="7819" t="32041" r="11382" b="32234"/>
          <a:stretch/>
        </p:blipFill>
        <p:spPr>
          <a:xfrm>
            <a:off x="8516714" y="5233570"/>
            <a:ext cx="3673907" cy="1624430"/>
          </a:xfrm>
          <a:prstGeom prst="rect">
            <a:avLst/>
          </a:prstGeom>
        </p:spPr>
      </p:pic>
      <p:pic>
        <p:nvPicPr>
          <p:cNvPr id="3" name="Picture 2" descr="FCFM_logo – Sustentabilidad UANL">
            <a:extLst>
              <a:ext uri="{FF2B5EF4-FFF2-40B4-BE49-F238E27FC236}">
                <a16:creationId xmlns:a16="http://schemas.microsoft.com/office/drawing/2014/main" id="{A7A2F77A-1211-47C9-969F-5EF1BD72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23" y="5199755"/>
            <a:ext cx="3537230" cy="160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1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60C6F7A-9791-4F21-A9F4-2FF0B5623751}"/>
              </a:ext>
            </a:extLst>
          </p:cNvPr>
          <p:cNvGrpSpPr/>
          <p:nvPr/>
        </p:nvGrpSpPr>
        <p:grpSpPr>
          <a:xfrm>
            <a:off x="-1545691" y="4972809"/>
            <a:ext cx="1426626" cy="1491816"/>
            <a:chOff x="5382687" y="2683092"/>
            <a:chExt cx="1426626" cy="149181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A6A6481-417B-40B6-BC4E-CE82DA5B8139}"/>
                </a:ext>
              </a:extLst>
            </p:cNvPr>
            <p:cNvSpPr/>
            <p:nvPr/>
          </p:nvSpPr>
          <p:spPr>
            <a:xfrm>
              <a:off x="5382687" y="2683092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Gráfico 5" descr="Pensamiento">
              <a:extLst>
                <a:ext uri="{FF2B5EF4-FFF2-40B4-BE49-F238E27FC236}">
                  <a16:creationId xmlns:a16="http://schemas.microsoft.com/office/drawing/2014/main" id="{E790EC20-F36D-4822-9697-90BA7C1A5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8546" y="2778416"/>
              <a:ext cx="1247794" cy="1247794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D20E475-D086-42BF-B026-1CF70C0B83C0}"/>
              </a:ext>
            </a:extLst>
          </p:cNvPr>
          <p:cNvGrpSpPr/>
          <p:nvPr/>
        </p:nvGrpSpPr>
        <p:grpSpPr>
          <a:xfrm>
            <a:off x="-1545691" y="489772"/>
            <a:ext cx="1426626" cy="1491816"/>
            <a:chOff x="-1463798" y="537898"/>
            <a:chExt cx="1426626" cy="1491816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3153178-143B-4F05-B29F-8715DFBD26B2}"/>
                </a:ext>
              </a:extLst>
            </p:cNvPr>
            <p:cNvSpPr/>
            <p:nvPr/>
          </p:nvSpPr>
          <p:spPr>
            <a:xfrm>
              <a:off x="-1463798" y="537898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Gráfico 11" descr="Usuario">
              <a:extLst>
                <a:ext uri="{FF2B5EF4-FFF2-40B4-BE49-F238E27FC236}">
                  <a16:creationId xmlns:a16="http://schemas.microsoft.com/office/drawing/2014/main" id="{0DB09E03-69D4-4E15-84EB-9729D2D6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367209" y="659909"/>
              <a:ext cx="1247794" cy="1247794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7901291-34C6-4C1D-B653-9715EC467A59}"/>
              </a:ext>
            </a:extLst>
          </p:cNvPr>
          <p:cNvGrpSpPr/>
          <p:nvPr/>
        </p:nvGrpSpPr>
        <p:grpSpPr>
          <a:xfrm>
            <a:off x="1501022" y="2683092"/>
            <a:ext cx="1426626" cy="1491816"/>
            <a:chOff x="5382687" y="2683092"/>
            <a:chExt cx="1426626" cy="14918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C3D0ED3-C9B9-4221-8B17-1949E820A57E}"/>
                </a:ext>
              </a:extLst>
            </p:cNvPr>
            <p:cNvSpPr/>
            <p:nvPr/>
          </p:nvSpPr>
          <p:spPr>
            <a:xfrm>
              <a:off x="5382687" y="2683092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Gráfico 8" descr="Portapapeles mezclado">
              <a:extLst>
                <a:ext uri="{FF2B5EF4-FFF2-40B4-BE49-F238E27FC236}">
                  <a16:creationId xmlns:a16="http://schemas.microsoft.com/office/drawing/2014/main" id="{CAA7C1CE-2F70-4D7E-9498-00FA4E71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5146" y="2805103"/>
              <a:ext cx="1247794" cy="1247794"/>
            </a:xfrm>
            <a:prstGeom prst="rect">
              <a:avLst/>
            </a:prstGeom>
          </p:spPr>
        </p:pic>
      </p:grp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FEF31CC-D7BB-4B51-877C-4102A86964AF}"/>
              </a:ext>
            </a:extLst>
          </p:cNvPr>
          <p:cNvSpPr/>
          <p:nvPr/>
        </p:nvSpPr>
        <p:spPr>
          <a:xfrm>
            <a:off x="0" y="-4743450"/>
            <a:ext cx="1924050" cy="16344900"/>
          </a:xfrm>
          <a:custGeom>
            <a:avLst/>
            <a:gdLst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050" h="16344900">
                <a:moveTo>
                  <a:pt x="1924050" y="0"/>
                </a:moveTo>
                <a:lnTo>
                  <a:pt x="1924050" y="6748630"/>
                </a:lnTo>
                <a:cubicBezTo>
                  <a:pt x="1909728" y="7266401"/>
                  <a:pt x="984257" y="7514182"/>
                  <a:pt x="987947" y="8206250"/>
                </a:cubicBezTo>
                <a:cubicBezTo>
                  <a:pt x="991637" y="8898318"/>
                  <a:pt x="1909728" y="9005596"/>
                  <a:pt x="1924050" y="9612605"/>
                </a:cubicBezTo>
                <a:lnTo>
                  <a:pt x="1924050" y="16344900"/>
                </a:lnTo>
                <a:lnTo>
                  <a:pt x="0" y="16344900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14" name="Gráfico 13" descr="Pensamiento">
            <a:hlinkClick r:id="rId8" action="ppaction://hlinksldjump"/>
            <a:extLst>
              <a:ext uri="{FF2B5EF4-FFF2-40B4-BE49-F238E27FC236}">
                <a16:creationId xmlns:a16="http://schemas.microsoft.com/office/drawing/2014/main" id="{B7FD84D6-682A-4692-9066-6BBFF7530F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027" y="4933635"/>
            <a:ext cx="1247794" cy="1247794"/>
          </a:xfrm>
          <a:prstGeom prst="rect">
            <a:avLst/>
          </a:prstGeom>
        </p:spPr>
      </p:pic>
      <p:pic>
        <p:nvPicPr>
          <p:cNvPr id="15" name="Gráfico 14" descr="Portapapeles mezclado">
            <a:hlinkClick r:id="rId11" action="ppaction://hlinksldjump"/>
            <a:extLst>
              <a:ext uri="{FF2B5EF4-FFF2-40B4-BE49-F238E27FC236}">
                <a16:creationId xmlns:a16="http://schemas.microsoft.com/office/drawing/2014/main" id="{0C53B360-412E-4F78-9BA3-E31FD8F61C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027" y="2777722"/>
            <a:ext cx="1247794" cy="1247794"/>
          </a:xfrm>
          <a:prstGeom prst="rect">
            <a:avLst/>
          </a:prstGeom>
        </p:spPr>
      </p:pic>
      <p:pic>
        <p:nvPicPr>
          <p:cNvPr id="16" name="Gráfico 15" descr="Usuario">
            <a:hlinkClick r:id="rId14" action="ppaction://hlinksldjump"/>
            <a:extLst>
              <a:ext uri="{FF2B5EF4-FFF2-40B4-BE49-F238E27FC236}">
                <a16:creationId xmlns:a16="http://schemas.microsoft.com/office/drawing/2014/main" id="{598CE94E-9057-462A-A600-AE298C293A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7027" y="621809"/>
            <a:ext cx="1247794" cy="1247794"/>
          </a:xfrm>
          <a:prstGeom prst="rect">
            <a:avLst/>
          </a:prstGeom>
        </p:spPr>
      </p:pic>
      <p:pic>
        <p:nvPicPr>
          <p:cNvPr id="5" name="Gráfico 4" descr="Bocadillo tachado (silencio)">
            <a:extLst>
              <a:ext uri="{FF2B5EF4-FFF2-40B4-BE49-F238E27FC236}">
                <a16:creationId xmlns:a16="http://schemas.microsoft.com/office/drawing/2014/main" id="{73E37658-FBF1-4809-BCCC-D3FDF9467C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55618" y="3789040"/>
            <a:ext cx="1601957" cy="1601957"/>
          </a:xfrm>
          <a:prstGeom prst="rect">
            <a:avLst/>
          </a:prstGeom>
        </p:spPr>
      </p:pic>
      <p:pic>
        <p:nvPicPr>
          <p:cNvPr id="7" name="Imagen 6" descr="No comer - Iconos gratis de comida">
            <a:extLst>
              <a:ext uri="{FF2B5EF4-FFF2-40B4-BE49-F238E27FC236}">
                <a16:creationId xmlns:a16="http://schemas.microsoft.com/office/drawing/2014/main" id="{AE4F410B-A1A9-48E5-ACDF-F59738AB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578" r="999" b="907"/>
          <a:stretch>
            <a:fillRect/>
          </a:stretch>
        </p:blipFill>
        <p:spPr bwMode="auto">
          <a:xfrm>
            <a:off x="3196519" y="1752772"/>
            <a:ext cx="1459321" cy="1460204"/>
          </a:xfrm>
          <a:custGeom>
            <a:avLst/>
            <a:gdLst>
              <a:gd name="connsiteX0" fmla="*/ 1055006 w 2110012"/>
              <a:gd name="connsiteY0" fmla="*/ 0 h 2111288"/>
              <a:gd name="connsiteX1" fmla="*/ 2110012 w 2110012"/>
              <a:gd name="connsiteY1" fmla="*/ 1055644 h 2111288"/>
              <a:gd name="connsiteX2" fmla="*/ 1055006 w 2110012"/>
              <a:gd name="connsiteY2" fmla="*/ 2111288 h 2111288"/>
              <a:gd name="connsiteX3" fmla="*/ 0 w 2110012"/>
              <a:gd name="connsiteY3" fmla="*/ 1055644 h 2111288"/>
              <a:gd name="connsiteX4" fmla="*/ 1055006 w 2110012"/>
              <a:gd name="connsiteY4" fmla="*/ 0 h 211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012" h="2111288">
                <a:moveTo>
                  <a:pt x="1055006" y="0"/>
                </a:moveTo>
                <a:cubicBezTo>
                  <a:pt x="1637670" y="0"/>
                  <a:pt x="2110012" y="472628"/>
                  <a:pt x="2110012" y="1055644"/>
                </a:cubicBezTo>
                <a:cubicBezTo>
                  <a:pt x="2110012" y="1638660"/>
                  <a:pt x="1637670" y="2111288"/>
                  <a:pt x="1055006" y="2111288"/>
                </a:cubicBezTo>
                <a:cubicBezTo>
                  <a:pt x="472342" y="2111288"/>
                  <a:pt x="0" y="1638660"/>
                  <a:pt x="0" y="1055644"/>
                </a:cubicBezTo>
                <a:cubicBezTo>
                  <a:pt x="0" y="472628"/>
                  <a:pt x="472342" y="0"/>
                  <a:pt x="105500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8AC1F923-A197-4DA1-94B5-056FA30F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4198" r="4725" b="6248"/>
          <a:stretch>
            <a:fillRect/>
          </a:stretch>
        </p:blipFill>
        <p:spPr bwMode="auto">
          <a:xfrm>
            <a:off x="6256202" y="1857226"/>
            <a:ext cx="1335780" cy="1311186"/>
          </a:xfrm>
          <a:custGeom>
            <a:avLst/>
            <a:gdLst>
              <a:gd name="connsiteX0" fmla="*/ 667890 w 1335780"/>
              <a:gd name="connsiteY0" fmla="*/ 0 h 1311186"/>
              <a:gd name="connsiteX1" fmla="*/ 1335780 w 1335780"/>
              <a:gd name="connsiteY1" fmla="*/ 655593 h 1311186"/>
              <a:gd name="connsiteX2" fmla="*/ 667890 w 1335780"/>
              <a:gd name="connsiteY2" fmla="*/ 1311186 h 1311186"/>
              <a:gd name="connsiteX3" fmla="*/ 0 w 1335780"/>
              <a:gd name="connsiteY3" fmla="*/ 655593 h 1311186"/>
              <a:gd name="connsiteX4" fmla="*/ 667890 w 1335780"/>
              <a:gd name="connsiteY4" fmla="*/ 0 h 131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780" h="1311186">
                <a:moveTo>
                  <a:pt x="667890" y="0"/>
                </a:moveTo>
                <a:cubicBezTo>
                  <a:pt x="1036755" y="0"/>
                  <a:pt x="1335780" y="293519"/>
                  <a:pt x="1335780" y="655593"/>
                </a:cubicBezTo>
                <a:cubicBezTo>
                  <a:pt x="1335780" y="1017667"/>
                  <a:pt x="1036755" y="1311186"/>
                  <a:pt x="667890" y="1311186"/>
                </a:cubicBezTo>
                <a:cubicBezTo>
                  <a:pt x="299025" y="1311186"/>
                  <a:pt x="0" y="1017667"/>
                  <a:pt x="0" y="655593"/>
                </a:cubicBezTo>
                <a:cubicBezTo>
                  <a:pt x="0" y="293519"/>
                  <a:pt x="299025" y="0"/>
                  <a:pt x="66789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icrophone, mute, recording, silent icon">
            <a:extLst>
              <a:ext uri="{FF2B5EF4-FFF2-40B4-BE49-F238E27FC236}">
                <a16:creationId xmlns:a16="http://schemas.microsoft.com/office/drawing/2014/main" id="{C01E703D-36CE-4EBE-8B9E-C73A7391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948307"/>
            <a:ext cx="1426627" cy="142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60E9A6C-19AF-4B7D-9848-B8F7702D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t="5940" r="5272" b="5320"/>
          <a:stretch>
            <a:fillRect/>
          </a:stretch>
        </p:blipFill>
        <p:spPr bwMode="auto">
          <a:xfrm>
            <a:off x="9192344" y="1723093"/>
            <a:ext cx="1426627" cy="1426627"/>
          </a:xfrm>
          <a:custGeom>
            <a:avLst/>
            <a:gdLst>
              <a:gd name="connsiteX0" fmla="*/ 1692188 w 3384376"/>
              <a:gd name="connsiteY0" fmla="*/ 0 h 3384376"/>
              <a:gd name="connsiteX1" fmla="*/ 3384376 w 3384376"/>
              <a:gd name="connsiteY1" fmla="*/ 1692188 h 3384376"/>
              <a:gd name="connsiteX2" fmla="*/ 1692188 w 3384376"/>
              <a:gd name="connsiteY2" fmla="*/ 3384376 h 3384376"/>
              <a:gd name="connsiteX3" fmla="*/ 0 w 3384376"/>
              <a:gd name="connsiteY3" fmla="*/ 1692188 h 3384376"/>
              <a:gd name="connsiteX4" fmla="*/ 1692188 w 3384376"/>
              <a:gd name="connsiteY4" fmla="*/ 0 h 338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376" h="3384376">
                <a:moveTo>
                  <a:pt x="1692188" y="0"/>
                </a:moveTo>
                <a:cubicBezTo>
                  <a:pt x="2626758" y="0"/>
                  <a:pt x="3384376" y="757618"/>
                  <a:pt x="3384376" y="1692188"/>
                </a:cubicBezTo>
                <a:cubicBezTo>
                  <a:pt x="3384376" y="2626758"/>
                  <a:pt x="2626758" y="3384376"/>
                  <a:pt x="1692188" y="3384376"/>
                </a:cubicBezTo>
                <a:cubicBezTo>
                  <a:pt x="757618" y="3384376"/>
                  <a:pt x="0" y="2626758"/>
                  <a:pt x="0" y="1692188"/>
                </a:cubicBezTo>
                <a:cubicBezTo>
                  <a:pt x="0" y="757618"/>
                  <a:pt x="757618" y="0"/>
                  <a:pt x="169218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EDE3E693-7C58-40E9-86B9-7FE9AA265B7B}"/>
              </a:ext>
            </a:extLst>
          </p:cNvPr>
          <p:cNvGrpSpPr/>
          <p:nvPr/>
        </p:nvGrpSpPr>
        <p:grpSpPr>
          <a:xfrm>
            <a:off x="2610112" y="-4063186"/>
            <a:ext cx="1728192" cy="1728192"/>
            <a:chOff x="5663952" y="674644"/>
            <a:chExt cx="2160240" cy="224151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80E5A1E-C6D0-45AB-B9DD-47B9190D2BB3}"/>
                </a:ext>
              </a:extLst>
            </p:cNvPr>
            <p:cNvSpPr/>
            <p:nvPr/>
          </p:nvSpPr>
          <p:spPr>
            <a:xfrm>
              <a:off x="5663952" y="674644"/>
              <a:ext cx="2160240" cy="224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0828ED9-533F-42D7-9D94-6AF07AB7D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467" y="889650"/>
              <a:ext cx="1397209" cy="1811506"/>
            </a:xfrm>
            <a:custGeom>
              <a:avLst/>
              <a:gdLst>
                <a:gd name="connsiteX0" fmla="*/ 103572 w 1426626"/>
                <a:gd name="connsiteY0" fmla="*/ 0 h 1849646"/>
                <a:gd name="connsiteX1" fmla="*/ 1323054 w 1426626"/>
                <a:gd name="connsiteY1" fmla="*/ 0 h 1849646"/>
                <a:gd name="connsiteX2" fmla="*/ 1400370 w 1426626"/>
                <a:gd name="connsiteY2" fmla="*/ 59991 h 1849646"/>
                <a:gd name="connsiteX3" fmla="*/ 1426626 w 1426626"/>
                <a:gd name="connsiteY3" fmla="*/ 84752 h 1849646"/>
                <a:gd name="connsiteX4" fmla="*/ 1426626 w 1426626"/>
                <a:gd name="connsiteY4" fmla="*/ 1764894 h 1849646"/>
                <a:gd name="connsiteX5" fmla="*/ 1400370 w 1426626"/>
                <a:gd name="connsiteY5" fmla="*/ 1789655 h 1849646"/>
                <a:gd name="connsiteX6" fmla="*/ 1323054 w 1426626"/>
                <a:gd name="connsiteY6" fmla="*/ 1849646 h 1849646"/>
                <a:gd name="connsiteX7" fmla="*/ 103572 w 1426626"/>
                <a:gd name="connsiteY7" fmla="*/ 1849646 h 1849646"/>
                <a:gd name="connsiteX8" fmla="*/ 26256 w 1426626"/>
                <a:gd name="connsiteY8" fmla="*/ 1789655 h 1849646"/>
                <a:gd name="connsiteX9" fmla="*/ 0 w 1426626"/>
                <a:gd name="connsiteY9" fmla="*/ 1764894 h 1849646"/>
                <a:gd name="connsiteX10" fmla="*/ 0 w 1426626"/>
                <a:gd name="connsiteY10" fmla="*/ 84752 h 1849646"/>
                <a:gd name="connsiteX11" fmla="*/ 26256 w 1426626"/>
                <a:gd name="connsiteY11" fmla="*/ 59991 h 184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626" h="1849646">
                  <a:moveTo>
                    <a:pt x="103572" y="0"/>
                  </a:moveTo>
                  <a:lnTo>
                    <a:pt x="1323054" y="0"/>
                  </a:lnTo>
                  <a:lnTo>
                    <a:pt x="1400370" y="59991"/>
                  </a:lnTo>
                  <a:lnTo>
                    <a:pt x="1426626" y="84752"/>
                  </a:lnTo>
                  <a:lnTo>
                    <a:pt x="1426626" y="1764894"/>
                  </a:lnTo>
                  <a:lnTo>
                    <a:pt x="1400370" y="1789655"/>
                  </a:lnTo>
                  <a:lnTo>
                    <a:pt x="1323054" y="1849646"/>
                  </a:lnTo>
                  <a:lnTo>
                    <a:pt x="103572" y="1849646"/>
                  </a:lnTo>
                  <a:lnTo>
                    <a:pt x="26256" y="1789655"/>
                  </a:lnTo>
                  <a:lnTo>
                    <a:pt x="0" y="1764894"/>
                  </a:lnTo>
                  <a:lnTo>
                    <a:pt x="0" y="84752"/>
                  </a:lnTo>
                  <a:lnTo>
                    <a:pt x="26256" y="5999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B345436-678D-4F21-8255-B1DDB5257F8B}"/>
              </a:ext>
            </a:extLst>
          </p:cNvPr>
          <p:cNvGrpSpPr/>
          <p:nvPr/>
        </p:nvGrpSpPr>
        <p:grpSpPr>
          <a:xfrm>
            <a:off x="4338304" y="-1810486"/>
            <a:ext cx="1728192" cy="1728192"/>
            <a:chOff x="-1463798" y="537898"/>
            <a:chExt cx="1426626" cy="1491816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28A9F9-0F12-4092-971B-032DA8980D38}"/>
                </a:ext>
              </a:extLst>
            </p:cNvPr>
            <p:cNvSpPr/>
            <p:nvPr/>
          </p:nvSpPr>
          <p:spPr>
            <a:xfrm>
              <a:off x="-1463798" y="537898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9" name="Gráfico 38" descr="Usuario">
              <a:extLst>
                <a:ext uri="{FF2B5EF4-FFF2-40B4-BE49-F238E27FC236}">
                  <a16:creationId xmlns:a16="http://schemas.microsoft.com/office/drawing/2014/main" id="{88E0345C-6101-4B53-82D3-1F6A18987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367209" y="659909"/>
              <a:ext cx="1247794" cy="1247794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CB8E9C3-D46C-45B5-A3AB-1FED5CC1CA0F}"/>
              </a:ext>
            </a:extLst>
          </p:cNvPr>
          <p:cNvGrpSpPr/>
          <p:nvPr/>
        </p:nvGrpSpPr>
        <p:grpSpPr>
          <a:xfrm>
            <a:off x="6138504" y="-4063186"/>
            <a:ext cx="1728192" cy="1728192"/>
            <a:chOff x="8112224" y="489772"/>
            <a:chExt cx="1728192" cy="1728192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D5FED57-ABA9-4289-9E0C-B4F0D247AF18}"/>
                </a:ext>
              </a:extLst>
            </p:cNvPr>
            <p:cNvSpPr/>
            <p:nvPr/>
          </p:nvSpPr>
          <p:spPr>
            <a:xfrm>
              <a:off x="8112224" y="4897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ED5F6728-F5F1-4575-AEC0-74358BFD6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345" y="808986"/>
              <a:ext cx="1217047" cy="110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C1CC136-E1D7-4CC6-B020-4C2CC9182E0B}"/>
              </a:ext>
            </a:extLst>
          </p:cNvPr>
          <p:cNvGrpSpPr/>
          <p:nvPr/>
        </p:nvGrpSpPr>
        <p:grpSpPr>
          <a:xfrm>
            <a:off x="10335309" y="-4086996"/>
            <a:ext cx="1728192" cy="1728192"/>
            <a:chOff x="5132515" y="2777722"/>
            <a:chExt cx="1728192" cy="1728192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3BF2A3D7-1338-4242-8489-DD57647F0264}"/>
                </a:ext>
              </a:extLst>
            </p:cNvPr>
            <p:cNvSpPr/>
            <p:nvPr/>
          </p:nvSpPr>
          <p:spPr>
            <a:xfrm>
              <a:off x="5132515" y="277772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0E56EC41-A9C8-41AF-AD0F-2FD074976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026" y="3083425"/>
              <a:ext cx="1139681" cy="1139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AC0D07E6-4AB6-4D8A-92A8-A509FB9C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14125" r="10425" b="11845"/>
          <a:stretch>
            <a:fillRect/>
          </a:stretch>
        </p:blipFill>
        <p:spPr bwMode="auto">
          <a:xfrm>
            <a:off x="8238828" y="-1810486"/>
            <a:ext cx="1832660" cy="1800200"/>
          </a:xfrm>
          <a:custGeom>
            <a:avLst/>
            <a:gdLst>
              <a:gd name="connsiteX0" fmla="*/ 916330 w 1832660"/>
              <a:gd name="connsiteY0" fmla="*/ 0 h 1800200"/>
              <a:gd name="connsiteX1" fmla="*/ 1832660 w 1832660"/>
              <a:gd name="connsiteY1" fmla="*/ 900100 h 1800200"/>
              <a:gd name="connsiteX2" fmla="*/ 916330 w 1832660"/>
              <a:gd name="connsiteY2" fmla="*/ 1800200 h 1800200"/>
              <a:gd name="connsiteX3" fmla="*/ 0 w 1832660"/>
              <a:gd name="connsiteY3" fmla="*/ 900100 h 1800200"/>
              <a:gd name="connsiteX4" fmla="*/ 916330 w 1832660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2660" h="1800200">
                <a:moveTo>
                  <a:pt x="916330" y="0"/>
                </a:moveTo>
                <a:cubicBezTo>
                  <a:pt x="1422405" y="0"/>
                  <a:pt x="1832660" y="402988"/>
                  <a:pt x="1832660" y="900100"/>
                </a:cubicBezTo>
                <a:cubicBezTo>
                  <a:pt x="1832660" y="1397212"/>
                  <a:pt x="1422405" y="1800200"/>
                  <a:pt x="916330" y="1800200"/>
                </a:cubicBezTo>
                <a:cubicBezTo>
                  <a:pt x="410255" y="1800200"/>
                  <a:pt x="0" y="1397212"/>
                  <a:pt x="0" y="900100"/>
                </a:cubicBezTo>
                <a:cubicBezTo>
                  <a:pt x="0" y="402988"/>
                  <a:pt x="410255" y="0"/>
                  <a:pt x="91633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94316CC-FAFD-4D93-8F60-BAA08E76DA33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biLevel thresh="25000"/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29883" y1="41602" x2="29883" y2="41602"/>
                        <a14:foregroundMark x1="40820" y1="45117" x2="40820" y2="45117"/>
                        <a14:foregroundMark x1="54883" y1="43359" x2="54883" y2="43359"/>
                        <a14:foregroundMark x1="62109" y1="41797" x2="62109" y2="41797"/>
                        <a14:foregroundMark x1="17773" y1="52930" x2="17773" y2="52930"/>
                        <a14:backgroundMark x1="41211" y1="47070" x2="41211" y2="47070"/>
                        <a14:backgroundMark x1="41016" y1="46289" x2="41016" y2="46289"/>
                        <a14:backgroundMark x1="41016" y1="45703" x2="41016" y2="45703"/>
                        <a14:backgroundMark x1="48633" y1="45508" x2="48633" y2="45508"/>
                      </a14:backgroundRemoval>
                    </a14:imgEffect>
                  </a14:imgLayer>
                </a14:imgProps>
              </a:ext>
            </a:extLst>
          </a:blip>
          <a:srcRect l="7819" t="32041" r="11382" b="32234"/>
          <a:stretch/>
        </p:blipFill>
        <p:spPr>
          <a:xfrm>
            <a:off x="8516714" y="5233570"/>
            <a:ext cx="3673907" cy="1624430"/>
          </a:xfrm>
          <a:prstGeom prst="rect">
            <a:avLst/>
          </a:prstGeom>
        </p:spPr>
      </p:pic>
      <p:pic>
        <p:nvPicPr>
          <p:cNvPr id="1026" name="Picture 2" descr="FCFM_logo – Sustentabilidad UANL">
            <a:extLst>
              <a:ext uri="{FF2B5EF4-FFF2-40B4-BE49-F238E27FC236}">
                <a16:creationId xmlns:a16="http://schemas.microsoft.com/office/drawing/2014/main" id="{4787A5F7-173D-4A1F-924D-F788BEDD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00" y="5218831"/>
            <a:ext cx="3537230" cy="160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F8375E60-2FD5-4ED7-93BA-3D02AFCD4F86}"/>
              </a:ext>
            </a:extLst>
          </p:cNvPr>
          <p:cNvGrpSpPr/>
          <p:nvPr/>
        </p:nvGrpSpPr>
        <p:grpSpPr>
          <a:xfrm>
            <a:off x="1210737" y="4933635"/>
            <a:ext cx="1426626" cy="1491816"/>
            <a:chOff x="5382687" y="2683092"/>
            <a:chExt cx="1426626" cy="1491816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AAA684D-8679-479D-BBE1-CE713369154F}"/>
                </a:ext>
              </a:extLst>
            </p:cNvPr>
            <p:cNvSpPr/>
            <p:nvPr/>
          </p:nvSpPr>
          <p:spPr>
            <a:xfrm>
              <a:off x="5382687" y="2683092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Gráfico 22" descr="Pensamiento">
              <a:extLst>
                <a:ext uri="{FF2B5EF4-FFF2-40B4-BE49-F238E27FC236}">
                  <a16:creationId xmlns:a16="http://schemas.microsoft.com/office/drawing/2014/main" id="{B239E73D-DDB4-4214-A395-06BDA3278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8546" y="2778416"/>
              <a:ext cx="1247794" cy="1247794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1BD1478-2D98-4E24-8BB9-A79195796769}"/>
              </a:ext>
            </a:extLst>
          </p:cNvPr>
          <p:cNvGrpSpPr/>
          <p:nvPr/>
        </p:nvGrpSpPr>
        <p:grpSpPr>
          <a:xfrm>
            <a:off x="-1545691" y="489772"/>
            <a:ext cx="1426626" cy="1491816"/>
            <a:chOff x="-1463798" y="537898"/>
            <a:chExt cx="1426626" cy="149181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640AC15-6B9E-4726-B342-36C3C460D649}"/>
                </a:ext>
              </a:extLst>
            </p:cNvPr>
            <p:cNvSpPr/>
            <p:nvPr/>
          </p:nvSpPr>
          <p:spPr>
            <a:xfrm>
              <a:off x="-1463798" y="537898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6" name="Gráfico 25" descr="Usuario">
              <a:extLst>
                <a:ext uri="{FF2B5EF4-FFF2-40B4-BE49-F238E27FC236}">
                  <a16:creationId xmlns:a16="http://schemas.microsoft.com/office/drawing/2014/main" id="{3DE7BF6D-500E-4484-8957-2720D16A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367209" y="659909"/>
              <a:ext cx="1247794" cy="1247794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58BBA40-EB23-4F46-9783-5342B78B1697}"/>
              </a:ext>
            </a:extLst>
          </p:cNvPr>
          <p:cNvGrpSpPr/>
          <p:nvPr/>
        </p:nvGrpSpPr>
        <p:grpSpPr>
          <a:xfrm>
            <a:off x="-1588664" y="2731290"/>
            <a:ext cx="1426626" cy="1491816"/>
            <a:chOff x="5382687" y="2683092"/>
            <a:chExt cx="1426626" cy="1491816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C64C3A95-DD7E-4F72-8D49-B1BCB64199B8}"/>
                </a:ext>
              </a:extLst>
            </p:cNvPr>
            <p:cNvSpPr/>
            <p:nvPr/>
          </p:nvSpPr>
          <p:spPr>
            <a:xfrm>
              <a:off x="5382687" y="2683092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9" name="Gráfico 28" descr="Portapapeles mezclado">
              <a:extLst>
                <a:ext uri="{FF2B5EF4-FFF2-40B4-BE49-F238E27FC236}">
                  <a16:creationId xmlns:a16="http://schemas.microsoft.com/office/drawing/2014/main" id="{246D3C71-3233-412C-9FFF-70B7211F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5146" y="2805103"/>
              <a:ext cx="1247794" cy="1247794"/>
            </a:xfrm>
            <a:prstGeom prst="rect">
              <a:avLst/>
            </a:prstGeom>
          </p:spPr>
        </p:pic>
      </p:grp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D0A2CD8D-4481-4C82-93BB-A1C405AA82EE}"/>
              </a:ext>
            </a:extLst>
          </p:cNvPr>
          <p:cNvSpPr/>
          <p:nvPr/>
        </p:nvSpPr>
        <p:spPr>
          <a:xfrm>
            <a:off x="-16606" y="-2492907"/>
            <a:ext cx="1924050" cy="16344900"/>
          </a:xfrm>
          <a:custGeom>
            <a:avLst/>
            <a:gdLst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  <a:gd name="connsiteX0" fmla="*/ 1924050 w 1924050"/>
              <a:gd name="connsiteY0" fmla="*/ 0 h 16344900"/>
              <a:gd name="connsiteX1" fmla="*/ 1924050 w 1924050"/>
              <a:gd name="connsiteY1" fmla="*/ 6748630 h 16344900"/>
              <a:gd name="connsiteX2" fmla="*/ 987947 w 1924050"/>
              <a:gd name="connsiteY2" fmla="*/ 8206250 h 16344900"/>
              <a:gd name="connsiteX3" fmla="*/ 1924050 w 1924050"/>
              <a:gd name="connsiteY3" fmla="*/ 9612605 h 16344900"/>
              <a:gd name="connsiteX4" fmla="*/ 1924050 w 1924050"/>
              <a:gd name="connsiteY4" fmla="*/ 16344900 h 16344900"/>
              <a:gd name="connsiteX5" fmla="*/ 0 w 1924050"/>
              <a:gd name="connsiteY5" fmla="*/ 16344900 h 16344900"/>
              <a:gd name="connsiteX6" fmla="*/ 0 w 1924050"/>
              <a:gd name="connsiteY6" fmla="*/ 0 h 16344900"/>
              <a:gd name="connsiteX7" fmla="*/ 1924050 w 1924050"/>
              <a:gd name="connsiteY7" fmla="*/ 0 h 163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050" h="16344900">
                <a:moveTo>
                  <a:pt x="1924050" y="0"/>
                </a:moveTo>
                <a:lnTo>
                  <a:pt x="1924050" y="6748630"/>
                </a:lnTo>
                <a:cubicBezTo>
                  <a:pt x="1909728" y="7266401"/>
                  <a:pt x="984257" y="7514182"/>
                  <a:pt x="987947" y="8206250"/>
                </a:cubicBezTo>
                <a:cubicBezTo>
                  <a:pt x="991637" y="8898318"/>
                  <a:pt x="1909728" y="9005596"/>
                  <a:pt x="1924050" y="9612605"/>
                </a:cubicBezTo>
                <a:lnTo>
                  <a:pt x="1924050" y="16344900"/>
                </a:lnTo>
                <a:lnTo>
                  <a:pt x="0" y="16344900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31" name="Gráfico 30" descr="Pensamiento">
            <a:hlinkClick r:id="rId8" action="ppaction://hlinksldjump"/>
            <a:extLst>
              <a:ext uri="{FF2B5EF4-FFF2-40B4-BE49-F238E27FC236}">
                <a16:creationId xmlns:a16="http://schemas.microsoft.com/office/drawing/2014/main" id="{31205B79-E221-48FD-B62C-D9889A92F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027" y="4933635"/>
            <a:ext cx="1247794" cy="1247794"/>
          </a:xfrm>
          <a:prstGeom prst="rect">
            <a:avLst/>
          </a:prstGeom>
        </p:spPr>
      </p:pic>
      <p:pic>
        <p:nvPicPr>
          <p:cNvPr id="32" name="Gráfico 31" descr="Portapapeles mezclado">
            <a:hlinkClick r:id="rId11" action="ppaction://hlinksldjump"/>
            <a:extLst>
              <a:ext uri="{FF2B5EF4-FFF2-40B4-BE49-F238E27FC236}">
                <a16:creationId xmlns:a16="http://schemas.microsoft.com/office/drawing/2014/main" id="{45EBC948-D1A7-424B-AE56-3F490E9CF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027" y="2777722"/>
            <a:ext cx="1247794" cy="1247794"/>
          </a:xfrm>
          <a:prstGeom prst="rect">
            <a:avLst/>
          </a:prstGeom>
        </p:spPr>
      </p:pic>
      <p:pic>
        <p:nvPicPr>
          <p:cNvPr id="33" name="Gráfico 32" descr="Usuario">
            <a:hlinkClick r:id="rId14" action="ppaction://hlinksldjump"/>
            <a:extLst>
              <a:ext uri="{FF2B5EF4-FFF2-40B4-BE49-F238E27FC236}">
                <a16:creationId xmlns:a16="http://schemas.microsoft.com/office/drawing/2014/main" id="{CCB8EB83-4DE2-438D-B015-62E10ECC7D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7027" y="621809"/>
            <a:ext cx="1247794" cy="1247794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2113F959-3725-4A1E-873C-CE1A08100741}"/>
              </a:ext>
            </a:extLst>
          </p:cNvPr>
          <p:cNvGrpSpPr/>
          <p:nvPr/>
        </p:nvGrpSpPr>
        <p:grpSpPr>
          <a:xfrm>
            <a:off x="2618364" y="1772816"/>
            <a:ext cx="1605428" cy="1645479"/>
            <a:chOff x="5663952" y="674644"/>
            <a:chExt cx="2160240" cy="224151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F5EDC55-9DD7-4F95-83B8-5373AB8AF8AE}"/>
                </a:ext>
              </a:extLst>
            </p:cNvPr>
            <p:cNvSpPr/>
            <p:nvPr/>
          </p:nvSpPr>
          <p:spPr>
            <a:xfrm>
              <a:off x="5663952" y="674644"/>
              <a:ext cx="2160240" cy="224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06131ECE-B5B9-4C64-ADCF-B3F15107F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467" y="889650"/>
              <a:ext cx="1397209" cy="1811506"/>
            </a:xfrm>
            <a:custGeom>
              <a:avLst/>
              <a:gdLst>
                <a:gd name="connsiteX0" fmla="*/ 103572 w 1426626"/>
                <a:gd name="connsiteY0" fmla="*/ 0 h 1849646"/>
                <a:gd name="connsiteX1" fmla="*/ 1323054 w 1426626"/>
                <a:gd name="connsiteY1" fmla="*/ 0 h 1849646"/>
                <a:gd name="connsiteX2" fmla="*/ 1400370 w 1426626"/>
                <a:gd name="connsiteY2" fmla="*/ 59991 h 1849646"/>
                <a:gd name="connsiteX3" fmla="*/ 1426626 w 1426626"/>
                <a:gd name="connsiteY3" fmla="*/ 84752 h 1849646"/>
                <a:gd name="connsiteX4" fmla="*/ 1426626 w 1426626"/>
                <a:gd name="connsiteY4" fmla="*/ 1764894 h 1849646"/>
                <a:gd name="connsiteX5" fmla="*/ 1400370 w 1426626"/>
                <a:gd name="connsiteY5" fmla="*/ 1789655 h 1849646"/>
                <a:gd name="connsiteX6" fmla="*/ 1323054 w 1426626"/>
                <a:gd name="connsiteY6" fmla="*/ 1849646 h 1849646"/>
                <a:gd name="connsiteX7" fmla="*/ 103572 w 1426626"/>
                <a:gd name="connsiteY7" fmla="*/ 1849646 h 1849646"/>
                <a:gd name="connsiteX8" fmla="*/ 26256 w 1426626"/>
                <a:gd name="connsiteY8" fmla="*/ 1789655 h 1849646"/>
                <a:gd name="connsiteX9" fmla="*/ 0 w 1426626"/>
                <a:gd name="connsiteY9" fmla="*/ 1764894 h 1849646"/>
                <a:gd name="connsiteX10" fmla="*/ 0 w 1426626"/>
                <a:gd name="connsiteY10" fmla="*/ 84752 h 1849646"/>
                <a:gd name="connsiteX11" fmla="*/ 26256 w 1426626"/>
                <a:gd name="connsiteY11" fmla="*/ 59991 h 184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626" h="1849646">
                  <a:moveTo>
                    <a:pt x="103572" y="0"/>
                  </a:moveTo>
                  <a:lnTo>
                    <a:pt x="1323054" y="0"/>
                  </a:lnTo>
                  <a:lnTo>
                    <a:pt x="1400370" y="59991"/>
                  </a:lnTo>
                  <a:lnTo>
                    <a:pt x="1426626" y="84752"/>
                  </a:lnTo>
                  <a:lnTo>
                    <a:pt x="1426626" y="1764894"/>
                  </a:lnTo>
                  <a:lnTo>
                    <a:pt x="1400370" y="1789655"/>
                  </a:lnTo>
                  <a:lnTo>
                    <a:pt x="1323054" y="1849646"/>
                  </a:lnTo>
                  <a:lnTo>
                    <a:pt x="103572" y="1849646"/>
                  </a:lnTo>
                  <a:lnTo>
                    <a:pt x="26256" y="1789655"/>
                  </a:lnTo>
                  <a:lnTo>
                    <a:pt x="0" y="1764894"/>
                  </a:lnTo>
                  <a:lnTo>
                    <a:pt x="0" y="84752"/>
                  </a:lnTo>
                  <a:lnTo>
                    <a:pt x="26256" y="5999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041CF36-B1B1-4847-99C7-9EC3A6B7E21D}"/>
              </a:ext>
            </a:extLst>
          </p:cNvPr>
          <p:cNvGrpSpPr/>
          <p:nvPr/>
        </p:nvGrpSpPr>
        <p:grpSpPr>
          <a:xfrm>
            <a:off x="4346556" y="3975149"/>
            <a:ext cx="1605428" cy="1645479"/>
            <a:chOff x="-1463798" y="537898"/>
            <a:chExt cx="1426626" cy="1491816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544D465-6FE0-4DDC-9208-82961B2C3B8B}"/>
                </a:ext>
              </a:extLst>
            </p:cNvPr>
            <p:cNvSpPr/>
            <p:nvPr/>
          </p:nvSpPr>
          <p:spPr>
            <a:xfrm>
              <a:off x="-1463798" y="537898"/>
              <a:ext cx="1426626" cy="1491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0" name="Gráfico 39" descr="Usuario">
              <a:extLst>
                <a:ext uri="{FF2B5EF4-FFF2-40B4-BE49-F238E27FC236}">
                  <a16:creationId xmlns:a16="http://schemas.microsoft.com/office/drawing/2014/main" id="{F92475CD-42E4-47AC-9B14-A5967665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367209" y="659909"/>
              <a:ext cx="1247794" cy="1247794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F1C235B-4905-416F-AFB7-7AF28DF8F06D}"/>
              </a:ext>
            </a:extLst>
          </p:cNvPr>
          <p:cNvGrpSpPr/>
          <p:nvPr/>
        </p:nvGrpSpPr>
        <p:grpSpPr>
          <a:xfrm>
            <a:off x="5622647" y="1783521"/>
            <a:ext cx="1605428" cy="1645479"/>
            <a:chOff x="8112224" y="489772"/>
            <a:chExt cx="1728192" cy="172819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E83B1AD-C69C-4796-A7DB-A03EB6A6950F}"/>
                </a:ext>
              </a:extLst>
            </p:cNvPr>
            <p:cNvSpPr/>
            <p:nvPr/>
          </p:nvSpPr>
          <p:spPr>
            <a:xfrm>
              <a:off x="8112224" y="4897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89DF7CD4-D8A9-4D03-9C05-0889575F2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345" y="808986"/>
              <a:ext cx="1217047" cy="110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FA3765A-4174-4100-ACA8-8C041BF6618F}"/>
              </a:ext>
            </a:extLst>
          </p:cNvPr>
          <p:cNvGrpSpPr/>
          <p:nvPr/>
        </p:nvGrpSpPr>
        <p:grpSpPr>
          <a:xfrm>
            <a:off x="9350916" y="1748057"/>
            <a:ext cx="1605428" cy="1645479"/>
            <a:chOff x="5132515" y="2777722"/>
            <a:chExt cx="1728192" cy="172819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8F6197-6A21-49C8-830D-95C963C59BF8}"/>
                </a:ext>
              </a:extLst>
            </p:cNvPr>
            <p:cNvSpPr/>
            <p:nvPr/>
          </p:nvSpPr>
          <p:spPr>
            <a:xfrm>
              <a:off x="5132515" y="277772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7D0099B3-A341-435B-B91D-F16750756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026" y="3083425"/>
              <a:ext cx="1139681" cy="1139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ECC3D2F7-746A-4550-992E-EFEEC403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14125" r="10425" b="11845"/>
          <a:stretch>
            <a:fillRect/>
          </a:stretch>
        </p:blipFill>
        <p:spPr bwMode="auto">
          <a:xfrm>
            <a:off x="7722972" y="3807629"/>
            <a:ext cx="1790688" cy="1856297"/>
          </a:xfrm>
          <a:custGeom>
            <a:avLst/>
            <a:gdLst>
              <a:gd name="connsiteX0" fmla="*/ 916330 w 1832660"/>
              <a:gd name="connsiteY0" fmla="*/ 0 h 1800200"/>
              <a:gd name="connsiteX1" fmla="*/ 1832660 w 1832660"/>
              <a:gd name="connsiteY1" fmla="*/ 900100 h 1800200"/>
              <a:gd name="connsiteX2" fmla="*/ 916330 w 1832660"/>
              <a:gd name="connsiteY2" fmla="*/ 1800200 h 1800200"/>
              <a:gd name="connsiteX3" fmla="*/ 0 w 1832660"/>
              <a:gd name="connsiteY3" fmla="*/ 900100 h 1800200"/>
              <a:gd name="connsiteX4" fmla="*/ 916330 w 1832660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2660" h="1800200">
                <a:moveTo>
                  <a:pt x="916330" y="0"/>
                </a:moveTo>
                <a:cubicBezTo>
                  <a:pt x="1422405" y="0"/>
                  <a:pt x="1832660" y="402988"/>
                  <a:pt x="1832660" y="900100"/>
                </a:cubicBezTo>
                <a:cubicBezTo>
                  <a:pt x="1832660" y="1397212"/>
                  <a:pt x="1422405" y="1800200"/>
                  <a:pt x="916330" y="1800200"/>
                </a:cubicBezTo>
                <a:cubicBezTo>
                  <a:pt x="410255" y="1800200"/>
                  <a:pt x="0" y="1397212"/>
                  <a:pt x="0" y="900100"/>
                </a:cubicBezTo>
                <a:cubicBezTo>
                  <a:pt x="0" y="402988"/>
                  <a:pt x="410255" y="0"/>
                  <a:pt x="91633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6A974B-F261-4DB5-9E5D-D66087E45A9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biLevel thresh="2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29883" y1="41602" x2="29883" y2="41602"/>
                        <a14:foregroundMark x1="40820" y1="45117" x2="40820" y2="45117"/>
                        <a14:foregroundMark x1="54883" y1="43359" x2="54883" y2="43359"/>
                        <a14:foregroundMark x1="62109" y1="41797" x2="62109" y2="41797"/>
                        <a14:foregroundMark x1="17773" y1="52930" x2="17773" y2="52930"/>
                        <a14:backgroundMark x1="41211" y1="47070" x2="41211" y2="47070"/>
                        <a14:backgroundMark x1="41016" y1="46289" x2="41016" y2="46289"/>
                        <a14:backgroundMark x1="41016" y1="45703" x2="41016" y2="45703"/>
                        <a14:backgroundMark x1="48633" y1="45508" x2="48633" y2="45508"/>
                      </a14:backgroundRemoval>
                    </a14:imgEffect>
                  </a14:imgLayer>
                </a14:imgProps>
              </a:ext>
            </a:extLst>
          </a:blip>
          <a:srcRect l="7819" t="32041" r="11382" b="32234"/>
          <a:stretch/>
        </p:blipFill>
        <p:spPr>
          <a:xfrm>
            <a:off x="8516714" y="5233570"/>
            <a:ext cx="3673907" cy="1624430"/>
          </a:xfrm>
          <a:prstGeom prst="rect">
            <a:avLst/>
          </a:prstGeom>
        </p:spPr>
      </p:pic>
      <p:pic>
        <p:nvPicPr>
          <p:cNvPr id="8" name="Picture 2" descr="FCFM_logo – Sustentabilidad UANL">
            <a:extLst>
              <a:ext uri="{FF2B5EF4-FFF2-40B4-BE49-F238E27FC236}">
                <a16:creationId xmlns:a16="http://schemas.microsoft.com/office/drawing/2014/main" id="{E1D1C540-8226-4DCE-B2A5-8170AD01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46" y="103418"/>
            <a:ext cx="3278153" cy="14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becerra</dc:creator>
  <cp:lastModifiedBy>Alberto</cp:lastModifiedBy>
  <cp:revision>7</cp:revision>
  <dcterms:created xsi:type="dcterms:W3CDTF">2020-08-28T18:05:42Z</dcterms:created>
  <dcterms:modified xsi:type="dcterms:W3CDTF">2020-09-14T05:38:14Z</dcterms:modified>
</cp:coreProperties>
</file>