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08ADF-23F9-4081-93B3-4E4C29A954D8}" v="4109" dt="2021-03-09T23:25:2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9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508" y="726641"/>
            <a:ext cx="9585943" cy="3187427"/>
          </a:xfrm>
        </p:spPr>
        <p:txBody>
          <a:bodyPr>
            <a:normAutofit/>
          </a:bodyPr>
          <a:lstStyle/>
          <a:p>
            <a:pPr algn="r"/>
            <a:r>
              <a:rPr lang="de-DE" sz="5400" dirty="0">
                <a:cs typeface="Posterama"/>
              </a:rPr>
              <a:t>Lab. Banco de </a:t>
            </a:r>
            <a:r>
              <a:rPr lang="de-DE" sz="5400" dirty="0" err="1">
                <a:cs typeface="Posterama"/>
              </a:rPr>
              <a:t>Dados</a:t>
            </a:r>
            <a:endParaRPr lang="de-DE" sz="5400">
              <a:cs typeface="Posteram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sz="2200" dirty="0"/>
              <a:t>Pitch – </a:t>
            </a:r>
            <a:r>
              <a:rPr lang="de-DE" sz="2200" dirty="0" err="1"/>
              <a:t>Projeto</a:t>
            </a:r>
            <a:r>
              <a:rPr lang="de-DE" sz="2200" dirty="0"/>
              <a:t> </a:t>
            </a:r>
            <a:r>
              <a:rPr lang="de-DE" sz="2200" dirty="0" err="1"/>
              <a:t>Inicial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33E9-1FFD-4707-82ED-698F774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458"/>
            <a:ext cx="105156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Apresentação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9E31-C7D2-4BC8-9B7D-36F2E0A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ideia</a:t>
            </a:r>
            <a:r>
              <a:rPr lang="en-US" sz="3600" dirty="0"/>
              <a:t> </a:t>
            </a:r>
            <a:r>
              <a:rPr lang="en-US" sz="3600" dirty="0" err="1"/>
              <a:t>inicial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é a </a:t>
            </a:r>
            <a:r>
              <a:rPr lang="en-US" sz="3600" dirty="0" err="1"/>
              <a:t>criação</a:t>
            </a:r>
            <a:r>
              <a:rPr lang="en-US" sz="3600" dirty="0"/>
              <a:t> de um </a:t>
            </a:r>
            <a:r>
              <a:rPr lang="en-US" sz="3600" dirty="0" err="1"/>
              <a:t>sistema</a:t>
            </a:r>
            <a:r>
              <a:rPr lang="en-US" sz="3600" dirty="0"/>
              <a:t> para </a:t>
            </a:r>
            <a:r>
              <a:rPr lang="en-US" sz="3600" dirty="0" err="1"/>
              <a:t>verificação</a:t>
            </a:r>
            <a:r>
              <a:rPr lang="en-US" sz="3600" dirty="0"/>
              <a:t> de </a:t>
            </a:r>
            <a:r>
              <a:rPr lang="en-US" sz="3600" dirty="0" err="1"/>
              <a:t>disponibilidade</a:t>
            </a:r>
            <a:r>
              <a:rPr lang="en-US" sz="3600" dirty="0"/>
              <a:t> de </a:t>
            </a:r>
            <a:r>
              <a:rPr lang="en-US" sz="3600" dirty="0" err="1"/>
              <a:t>medicamentos</a:t>
            </a:r>
            <a:r>
              <a:rPr lang="en-US" sz="3600" dirty="0"/>
              <a:t> e </a:t>
            </a:r>
            <a:r>
              <a:rPr lang="en-US" sz="3600" dirty="0" err="1"/>
              <a:t>agendamentos</a:t>
            </a:r>
            <a:r>
              <a:rPr lang="en-US" sz="3600" dirty="0"/>
              <a:t> de </a:t>
            </a:r>
            <a:r>
              <a:rPr lang="en-US" sz="3600" dirty="0" err="1"/>
              <a:t>consultas</a:t>
            </a:r>
            <a:r>
              <a:rPr lang="en-US" sz="3600" dirty="0"/>
              <a:t> </a:t>
            </a:r>
            <a:r>
              <a:rPr lang="en-US" sz="3600" dirty="0" err="1"/>
              <a:t>nos</a:t>
            </a:r>
            <a:r>
              <a:rPr lang="en-US" sz="3600" dirty="0"/>
              <a:t> </a:t>
            </a:r>
            <a:r>
              <a:rPr lang="en-US" sz="3600" dirty="0" err="1"/>
              <a:t>postos</a:t>
            </a:r>
            <a:r>
              <a:rPr lang="en-US" sz="3600" dirty="0"/>
              <a:t> de </a:t>
            </a:r>
            <a:r>
              <a:rPr lang="en-US" sz="3600" dirty="0" err="1"/>
              <a:t>saúde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6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51DC-C4BB-41BD-A599-6A7BA9B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29F4-C585-4334-9E30-B1294761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criação</a:t>
            </a:r>
            <a:r>
              <a:rPr lang="en-US" sz="3600" dirty="0"/>
              <a:t> </a:t>
            </a:r>
            <a:r>
              <a:rPr lang="en-US" sz="3600" dirty="0" err="1"/>
              <a:t>deste</a:t>
            </a:r>
            <a:r>
              <a:rPr lang="en-US" sz="3600" dirty="0"/>
              <a:t> </a:t>
            </a:r>
            <a:r>
              <a:rPr lang="en-US" sz="3600" dirty="0" err="1"/>
              <a:t>projeto</a:t>
            </a:r>
            <a:r>
              <a:rPr lang="en-US" sz="3600" dirty="0"/>
              <a:t> visa </a:t>
            </a:r>
            <a:r>
              <a:rPr lang="en-US" sz="3600" dirty="0" err="1"/>
              <a:t>facilitar</a:t>
            </a:r>
            <a:r>
              <a:rPr lang="en-US" sz="3600" dirty="0"/>
              <a:t> a </a:t>
            </a:r>
            <a:r>
              <a:rPr lang="en-US" sz="3600" dirty="0" err="1"/>
              <a:t>vida</a:t>
            </a:r>
            <a:r>
              <a:rPr lang="en-US" sz="3600" dirty="0"/>
              <a:t> dos </a:t>
            </a:r>
            <a:r>
              <a:rPr lang="en-US" sz="3600" dirty="0" err="1"/>
              <a:t>cidadãos</a:t>
            </a:r>
            <a:r>
              <a:rPr lang="en-US" sz="3600" dirty="0"/>
              <a:t> que </a:t>
            </a:r>
            <a:r>
              <a:rPr lang="en-US" sz="3600" dirty="0" err="1"/>
              <a:t>necessitam</a:t>
            </a:r>
            <a:r>
              <a:rPr lang="en-US" sz="3600" dirty="0"/>
              <a:t> de amparo </a:t>
            </a:r>
            <a:r>
              <a:rPr lang="en-US" sz="3600" dirty="0" err="1"/>
              <a:t>médico</a:t>
            </a:r>
            <a:r>
              <a:rPr lang="en-US" sz="3600" dirty="0"/>
              <a:t>.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pontos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:  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Obtenção</a:t>
            </a:r>
            <a:r>
              <a:rPr lang="en-US" sz="3200" dirty="0"/>
              <a:t> de </a:t>
            </a:r>
            <a:r>
              <a:rPr lang="en-US" sz="3200" dirty="0" err="1"/>
              <a:t>medicamentos</a:t>
            </a:r>
            <a:r>
              <a:rPr lang="en-US" sz="32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>
                <a:ea typeface="+mn-lt"/>
                <a:cs typeface="+mn-lt"/>
              </a:rPr>
              <a:t>Obtenção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acessórios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médicos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consultas</a:t>
            </a:r>
            <a:r>
              <a:rPr lang="en-US" sz="32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vacinação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73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65B9-1EEC-41B8-B22F-F0A6F323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Posterama"/>
              </a:rPr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9315-B702-4230-B0F7-D5E0C118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Cadastro</a:t>
            </a:r>
            <a:r>
              <a:rPr lang="en-US" sz="3600" dirty="0"/>
              <a:t> </a:t>
            </a:r>
            <a:r>
              <a:rPr lang="en-US" sz="3600" dirty="0" err="1"/>
              <a:t>pessoal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Agendamento</a:t>
            </a:r>
            <a:r>
              <a:rPr lang="en-US" sz="3600" dirty="0"/>
              <a:t> de </a:t>
            </a:r>
            <a:r>
              <a:rPr lang="en-US" sz="3600" dirty="0" err="1"/>
              <a:t>consultas</a:t>
            </a:r>
            <a:r>
              <a:rPr lang="en-US" sz="3600" dirty="0"/>
              <a:t>.</a:t>
            </a:r>
          </a:p>
          <a:p>
            <a:r>
              <a:rPr lang="en-US" sz="3600" dirty="0"/>
              <a:t>Consulta de </a:t>
            </a:r>
            <a:r>
              <a:rPr lang="en-US" sz="3600" dirty="0" err="1"/>
              <a:t>disponibilidade</a:t>
            </a:r>
            <a:r>
              <a:rPr lang="en-US" sz="3600" dirty="0"/>
              <a:t> de </a:t>
            </a:r>
            <a:r>
              <a:rPr lang="en-US" sz="3600" dirty="0" err="1"/>
              <a:t>medicação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Agendamento</a:t>
            </a:r>
            <a:r>
              <a:rPr lang="en-US" sz="3600" dirty="0"/>
              <a:t> de </a:t>
            </a:r>
            <a:r>
              <a:rPr lang="en-US" sz="3600" dirty="0" err="1"/>
              <a:t>vacinação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E254-2B4A-4206-A8F9-D1C9544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Cadastro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B096-586A-4CEC-8540-3A308687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2"/>
            <a:ext cx="10515600" cy="4817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O </a:t>
            </a:r>
            <a:r>
              <a:rPr lang="en-US" sz="3200" dirty="0" err="1">
                <a:ea typeface="+mn-lt"/>
                <a:cs typeface="+mn-lt"/>
              </a:rPr>
              <a:t>usuário</a:t>
            </a:r>
            <a:r>
              <a:rPr lang="en-US" sz="3200" dirty="0">
                <a:ea typeface="+mn-lt"/>
                <a:cs typeface="+mn-lt"/>
              </a:rPr>
              <a:t> no </a:t>
            </a:r>
            <a:r>
              <a:rPr lang="en-US" sz="3200" dirty="0" err="1">
                <a:ea typeface="+mn-lt"/>
                <a:cs typeface="+mn-lt"/>
              </a:rPr>
              <a:t>momento</a:t>
            </a:r>
            <a:r>
              <a:rPr lang="en-US" sz="3200" dirty="0">
                <a:ea typeface="+mn-lt"/>
                <a:cs typeface="+mn-lt"/>
              </a:rPr>
              <a:t> do </a:t>
            </a:r>
            <a:r>
              <a:rPr lang="en-US" sz="3200" dirty="0" err="1">
                <a:ea typeface="+mn-lt"/>
                <a:cs typeface="+mn-lt"/>
              </a:rPr>
              <a:t>cadastro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deve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fornecer</a:t>
            </a:r>
            <a:r>
              <a:rPr lang="en-US" sz="3200" dirty="0">
                <a:ea typeface="+mn-lt"/>
                <a:cs typeface="+mn-lt"/>
              </a:rPr>
              <a:t>: </a:t>
            </a:r>
            <a:endParaRPr lang="en-US" sz="3200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Nome, data </a:t>
            </a:r>
            <a:r>
              <a:rPr lang="en-US" sz="2800" dirty="0" err="1"/>
              <a:t>nasc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 err="1"/>
              <a:t>Certidão</a:t>
            </a:r>
            <a:r>
              <a:rPr lang="en-US" sz="2800" dirty="0"/>
              <a:t> de Pessoa </a:t>
            </a:r>
            <a:r>
              <a:rPr lang="en-US" sz="2800" dirty="0" err="1"/>
              <a:t>Física</a:t>
            </a:r>
            <a:r>
              <a:rPr lang="en-US" sz="2800" dirty="0"/>
              <a:t> (CPF).</a:t>
            </a:r>
            <a:endParaRPr lang="en-US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/>
              <a:t>Registro</a:t>
            </a:r>
            <a:r>
              <a:rPr lang="en-US" sz="2800" dirty="0"/>
              <a:t> Geral (RG).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>
                <a:ea typeface="+mn-lt"/>
                <a:cs typeface="+mn-lt"/>
              </a:rPr>
              <a:t>Endereço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/>
              <a:t>Cartão</a:t>
            </a:r>
            <a:r>
              <a:rPr lang="en-US" sz="2800" dirty="0"/>
              <a:t> Nacional de </a:t>
            </a:r>
            <a:r>
              <a:rPr lang="en-US" sz="2800" err="1"/>
              <a:t>Saúde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/>
              <a:t>Região</a:t>
            </a:r>
            <a:r>
              <a:rPr lang="en-US" sz="2800" dirty="0"/>
              <a:t> </a:t>
            </a:r>
            <a:r>
              <a:rPr lang="en-US" sz="2800" err="1"/>
              <a:t>pertencente</a:t>
            </a:r>
            <a:r>
              <a:rPr lang="en-US" sz="2800" dirty="0"/>
              <a:t>.</a:t>
            </a:r>
          </a:p>
          <a:p>
            <a:pPr lvl="1">
              <a:buFont typeface="Arial,Sans-Serif" panose="020B0504020202020204" pitchFamily="34" charset="0"/>
              <a:buChar char="•"/>
            </a:pPr>
            <a:r>
              <a:rPr lang="en-US" sz="2800" dirty="0" err="1">
                <a:ea typeface="+mn-lt"/>
                <a:cs typeface="+mn-lt"/>
              </a:rPr>
              <a:t>Preencher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questionário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referente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vacinação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>
              <a:buFont typeface="Arial" panose="020B0504020202020204" pitchFamily="34" charset="0"/>
              <a:buChar char="•"/>
            </a:pPr>
            <a:endParaRPr lang="en-US"/>
          </a:p>
          <a:p>
            <a:pPr lvl="1">
              <a:buFont typeface="Arial" panose="020B05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0528-8CA8-4F2A-BB3A-E184D287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Agendamento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Consultas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349-F4CA-49D3-A5A1-C09CBE78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funcionalidade</a:t>
            </a:r>
            <a:r>
              <a:rPr lang="en-US" sz="3200" dirty="0"/>
              <a:t> de </a:t>
            </a: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consultas</a:t>
            </a:r>
            <a:r>
              <a:rPr lang="en-US" sz="3200" dirty="0"/>
              <a:t> </a:t>
            </a:r>
            <a:r>
              <a:rPr lang="en-US" sz="3200" dirty="0" err="1"/>
              <a:t>funcionaria</a:t>
            </a:r>
            <a:r>
              <a:rPr lang="en-US" sz="3200" dirty="0"/>
              <a:t> da </a:t>
            </a:r>
            <a:r>
              <a:rPr lang="en-US" sz="3200" dirty="0" err="1"/>
              <a:t>seguinte</a:t>
            </a:r>
            <a:r>
              <a:rPr lang="en-US" sz="3200" dirty="0"/>
              <a:t> forma: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O </a:t>
            </a:r>
            <a:r>
              <a:rPr lang="en-US" sz="2800" dirty="0" err="1"/>
              <a:t>usuário</a:t>
            </a:r>
            <a:r>
              <a:rPr lang="en-US" sz="2800" dirty="0"/>
              <a:t>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/>
              <a:t>cadastrado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com </a:t>
            </a:r>
            <a:r>
              <a:rPr lang="en-US" sz="2800" dirty="0" err="1"/>
              <a:t>antecedencia</a:t>
            </a:r>
            <a:r>
              <a:rPr lang="en-US" sz="2800" dirty="0"/>
              <a:t> </a:t>
            </a:r>
            <a:r>
              <a:rPr lang="en-US" sz="2800" dirty="0" err="1"/>
              <a:t>selecionar</a:t>
            </a:r>
            <a:r>
              <a:rPr lang="en-US" sz="2800" dirty="0"/>
              <a:t> o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exame</a:t>
            </a:r>
            <a:r>
              <a:rPr lang="en-US" sz="2800" dirty="0"/>
              <a:t> </a:t>
            </a:r>
            <a:r>
              <a:rPr lang="en-US" sz="2800" dirty="0" err="1"/>
              <a:t>necessário</a:t>
            </a:r>
            <a:r>
              <a:rPr lang="en-US" sz="2800" dirty="0"/>
              <a:t>,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 </a:t>
            </a:r>
            <a:r>
              <a:rPr lang="en-US" sz="2800" dirty="0" err="1"/>
              <a:t>escolher</a:t>
            </a:r>
            <a:r>
              <a:rPr lang="en-US" sz="2800" dirty="0"/>
              <a:t> um </a:t>
            </a:r>
            <a:r>
              <a:rPr lang="en-US" sz="2800" dirty="0" err="1"/>
              <a:t>horário</a:t>
            </a:r>
            <a:r>
              <a:rPr lang="en-US" sz="2800" dirty="0"/>
              <a:t> </a:t>
            </a:r>
            <a:r>
              <a:rPr lang="en-US" sz="2800" dirty="0" err="1"/>
              <a:t>disponível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No </a:t>
            </a:r>
            <a:r>
              <a:rPr lang="en-US" sz="2800" dirty="0" err="1"/>
              <a:t>dia</a:t>
            </a:r>
            <a:r>
              <a:rPr lang="en-US" sz="2800" dirty="0"/>
              <a:t> da consulta o App </a:t>
            </a:r>
            <a:r>
              <a:rPr lang="en-US" sz="2800" dirty="0" err="1"/>
              <a:t>ira</a:t>
            </a:r>
            <a:r>
              <a:rPr lang="en-US" sz="2800" dirty="0"/>
              <a:t> </a:t>
            </a:r>
            <a:r>
              <a:rPr lang="en-US" sz="2800" dirty="0" err="1"/>
              <a:t>notificar</a:t>
            </a:r>
            <a:r>
              <a:rPr lang="en-US" sz="2800" dirty="0"/>
              <a:t> o </a:t>
            </a:r>
            <a:r>
              <a:rPr lang="en-US" sz="2800" dirty="0" err="1"/>
              <a:t>usuário</a:t>
            </a:r>
            <a:r>
              <a:rPr lang="en-US" sz="2800" dirty="0"/>
              <a:t> </a:t>
            </a:r>
            <a:r>
              <a:rPr lang="en-US" sz="2800" dirty="0" err="1"/>
              <a:t>lembrando</a:t>
            </a:r>
            <a:r>
              <a:rPr lang="en-US" sz="2800" dirty="0"/>
              <a:t>-o de </a:t>
            </a:r>
            <a:r>
              <a:rPr lang="en-US" sz="2800" dirty="0" err="1"/>
              <a:t>sua</a:t>
            </a:r>
            <a:r>
              <a:rPr lang="en-US" sz="2800" dirty="0"/>
              <a:t> consulta </a:t>
            </a:r>
            <a:r>
              <a:rPr lang="en-US" sz="2800" dirty="0" err="1"/>
              <a:t>agendada</a:t>
            </a:r>
            <a:r>
              <a:rPr lang="en-US" sz="28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851A-B65A-4995-AC8C-09EA8EF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Posterama"/>
              </a:rPr>
              <a:t>Consulta de </a:t>
            </a:r>
            <a:r>
              <a:rPr lang="en-US" dirty="0" err="1">
                <a:cs typeface="Posterama"/>
              </a:rPr>
              <a:t>disponibilidade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Medicação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A23E-5091-40CC-A1F4-9B882285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959"/>
            <a:ext cx="10515600" cy="4996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a consulta de </a:t>
            </a:r>
            <a:r>
              <a:rPr lang="en-US" dirty="0" err="1"/>
              <a:t>disponibilidade</a:t>
            </a:r>
            <a:r>
              <a:rPr lang="en-US" dirty="0"/>
              <a:t> de </a:t>
            </a:r>
            <a:r>
              <a:rPr lang="en-US" dirty="0" err="1"/>
              <a:t>medicamento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/>
              <a:t>Caso é o </a:t>
            </a:r>
            <a:r>
              <a:rPr lang="en-US" err="1"/>
              <a:t>primeiro</a:t>
            </a:r>
            <a:r>
              <a:rPr lang="en-US" dirty="0"/>
              <a:t> </a:t>
            </a:r>
            <a:r>
              <a:rPr lang="en-US" err="1"/>
              <a:t>acesso</a:t>
            </a:r>
            <a:r>
              <a:rPr lang="en-US" dirty="0"/>
              <a:t>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houve</a:t>
            </a:r>
            <a:r>
              <a:rPr lang="en-US" dirty="0"/>
              <a:t> consulta por </a:t>
            </a:r>
            <a:r>
              <a:rPr lang="en-US" err="1"/>
              <a:t>meio</a:t>
            </a:r>
            <a:r>
              <a:rPr lang="en-US" dirty="0"/>
              <a:t> do app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deve</a:t>
            </a:r>
            <a:r>
              <a:rPr lang="en-US" dirty="0"/>
              <a:t> </a:t>
            </a:r>
            <a:r>
              <a:rPr lang="en-US" err="1"/>
              <a:t>selecionar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necessária</a:t>
            </a:r>
            <a:r>
              <a:rPr lang="en-US" dirty="0"/>
              <a:t> para </a:t>
            </a:r>
            <a:r>
              <a:rPr lang="en-US" err="1"/>
              <a:t>consultar</a:t>
            </a:r>
            <a:r>
              <a:rPr lang="en-US" dirty="0"/>
              <a:t> </a:t>
            </a:r>
            <a:r>
              <a:rPr lang="en-US" err="1"/>
              <a:t>sua</a:t>
            </a:r>
            <a:r>
              <a:rPr lang="en-US" dirty="0"/>
              <a:t> </a:t>
            </a:r>
            <a:r>
              <a:rPr lang="en-US" err="1"/>
              <a:t>disponibilidade</a:t>
            </a:r>
            <a:r>
              <a:rPr lang="en-US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/>
              <a:t>Caso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tenha</a:t>
            </a:r>
            <a:r>
              <a:rPr lang="en-US" dirty="0"/>
              <a:t> </a:t>
            </a:r>
            <a:r>
              <a:rPr lang="en-US" err="1"/>
              <a:t>agendado</a:t>
            </a:r>
            <a:r>
              <a:rPr lang="en-US" dirty="0"/>
              <a:t> </a:t>
            </a:r>
            <a:r>
              <a:rPr lang="en-US" err="1"/>
              <a:t>consultas</a:t>
            </a:r>
            <a:r>
              <a:rPr lang="en-US" dirty="0"/>
              <a:t> </a:t>
            </a:r>
            <a:r>
              <a:rPr lang="en-US" err="1"/>
              <a:t>préviamente</a:t>
            </a:r>
            <a:r>
              <a:rPr lang="en-US" dirty="0"/>
              <a:t> por </a:t>
            </a:r>
            <a:r>
              <a:rPr lang="en-US" err="1"/>
              <a:t>meio</a:t>
            </a:r>
            <a:r>
              <a:rPr lang="en-US" dirty="0"/>
              <a:t> do </a:t>
            </a:r>
            <a:r>
              <a:rPr lang="en-US" err="1"/>
              <a:t>aplicativo</a:t>
            </a:r>
            <a:r>
              <a:rPr lang="en-US" dirty="0"/>
              <a:t>, e </a:t>
            </a:r>
            <a:r>
              <a:rPr lang="en-US" err="1"/>
              <a:t>foi</a:t>
            </a:r>
            <a:r>
              <a:rPr lang="en-US" dirty="0"/>
              <a:t> </a:t>
            </a:r>
            <a:r>
              <a:rPr lang="en-US" err="1"/>
              <a:t>constatada</a:t>
            </a:r>
            <a:r>
              <a:rPr lang="en-US" dirty="0"/>
              <a:t> a </a:t>
            </a:r>
            <a:r>
              <a:rPr lang="en-US" err="1"/>
              <a:t>necessidade</a:t>
            </a:r>
            <a:r>
              <a:rPr lang="en-US" dirty="0"/>
              <a:t> de </a:t>
            </a:r>
            <a:r>
              <a:rPr lang="en-US" err="1"/>
              <a:t>uso</a:t>
            </a:r>
            <a:r>
              <a:rPr lang="en-US" dirty="0"/>
              <a:t> de </a:t>
            </a:r>
            <a:r>
              <a:rPr lang="en-US" err="1"/>
              <a:t>medicação</a:t>
            </a:r>
            <a:r>
              <a:rPr lang="en-US" dirty="0"/>
              <a:t> o </a:t>
            </a:r>
            <a:r>
              <a:rPr lang="en-US" err="1"/>
              <a:t>aplicativo</a:t>
            </a:r>
            <a:r>
              <a:rPr lang="en-US" dirty="0"/>
              <a:t> </a:t>
            </a:r>
            <a:r>
              <a:rPr lang="en-US" err="1"/>
              <a:t>já</a:t>
            </a:r>
            <a:r>
              <a:rPr lang="en-US" dirty="0"/>
              <a:t> </a:t>
            </a:r>
            <a:r>
              <a:rPr lang="en-US" err="1"/>
              <a:t>mostrará</a:t>
            </a:r>
            <a:r>
              <a:rPr lang="en-US" dirty="0"/>
              <a:t> o </a:t>
            </a:r>
            <a:r>
              <a:rPr lang="en-US" err="1"/>
              <a:t>remédio</a:t>
            </a:r>
            <a:r>
              <a:rPr lang="en-US" dirty="0"/>
              <a:t> </a:t>
            </a:r>
            <a:r>
              <a:rPr lang="en-US" err="1"/>
              <a:t>necessário</a:t>
            </a:r>
            <a:r>
              <a:rPr lang="en-US" dirty="0"/>
              <a:t> e </a:t>
            </a:r>
            <a:r>
              <a:rPr lang="en-US" err="1"/>
              <a:t>sua</a:t>
            </a:r>
            <a:r>
              <a:rPr lang="en-US" dirty="0"/>
              <a:t> </a:t>
            </a:r>
            <a:r>
              <a:rPr lang="en-US" err="1"/>
              <a:t>necessidade</a:t>
            </a:r>
            <a:r>
              <a:rPr lang="en-US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err="1"/>
              <a:t>Em</a:t>
            </a:r>
            <a:r>
              <a:rPr lang="en-US" dirty="0"/>
              <a:t> ambas as </a:t>
            </a:r>
            <a:r>
              <a:rPr lang="en-US" err="1"/>
              <a:t>situações</a:t>
            </a:r>
            <a:r>
              <a:rPr lang="en-US" dirty="0"/>
              <a:t> </a:t>
            </a:r>
            <a:r>
              <a:rPr lang="en-US" err="1"/>
              <a:t>caso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esteja</a:t>
            </a:r>
            <a:r>
              <a:rPr lang="en-US" dirty="0"/>
              <a:t> </a:t>
            </a:r>
            <a:r>
              <a:rPr lang="en-US" err="1"/>
              <a:t>disponível</a:t>
            </a:r>
            <a:r>
              <a:rPr lang="en-US" dirty="0"/>
              <a:t> no </a:t>
            </a:r>
            <a:r>
              <a:rPr lang="en-US" err="1"/>
              <a:t>momento</a:t>
            </a:r>
            <a:r>
              <a:rPr lang="en-US" dirty="0"/>
              <a:t> da </a:t>
            </a:r>
            <a:r>
              <a:rPr lang="en-US" err="1"/>
              <a:t>verificação</a:t>
            </a:r>
            <a:r>
              <a:rPr lang="en-US" dirty="0"/>
              <a:t>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recebera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notificação</a:t>
            </a:r>
            <a:r>
              <a:rPr lang="en-US" dirty="0"/>
              <a:t> </a:t>
            </a:r>
            <a:r>
              <a:rPr lang="en-US" err="1"/>
              <a:t>quando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estiver</a:t>
            </a:r>
            <a:r>
              <a:rPr lang="en-US" dirty="0"/>
              <a:t> </a:t>
            </a:r>
            <a:r>
              <a:rPr lang="en-US" err="1"/>
              <a:t>disponível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DA66-8131-4178-AD0C-F6B9DE8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Posterama"/>
              </a:rPr>
              <a:t>Agendamento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vacinação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4B9-085E-4DE8-97BE-3BCC8934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Similar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agendamento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vacina</a:t>
            </a:r>
            <a:r>
              <a:rPr lang="en-US" dirty="0"/>
              <a:t> </a:t>
            </a:r>
            <a:r>
              <a:rPr lang="en-US" dirty="0" err="1"/>
              <a:t>necessitada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um </a:t>
            </a:r>
            <a:r>
              <a:rPr lang="en-US" dirty="0" err="1"/>
              <a:t>horário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. </a:t>
            </a:r>
          </a:p>
          <a:p>
            <a:r>
              <a:rPr lang="en-US" dirty="0"/>
              <a:t>O app </a:t>
            </a:r>
            <a:r>
              <a:rPr lang="en-US" dirty="0" err="1"/>
              <a:t>ressaltará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comparecer</a:t>
            </a:r>
            <a:r>
              <a:rPr lang="en-US" dirty="0"/>
              <a:t> com a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vacinação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7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9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1" name="Freeform: Shape 75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FB2957-3B86-408B-8421-66F4706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>
                <a:cs typeface="Posterama"/>
              </a:rPr>
            </a:br>
            <a:endParaRPr lang="en-US" kern="1200">
              <a:latin typeface="+mj-lt"/>
              <a:cs typeface="Posterama"/>
            </a:endParaRP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13DCFC52-2CDB-4A1C-A204-949FC63C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62" y="558301"/>
            <a:ext cx="5604997" cy="55153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4400" dirty="0" err="1"/>
              <a:t>Créditos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pPr marL="457200" lvl="1" indent="0">
              <a:buNone/>
            </a:pPr>
            <a:r>
              <a:rPr lang="en-US" sz="3600" dirty="0"/>
              <a:t>Grupo </a:t>
            </a:r>
            <a:r>
              <a:rPr lang="en-US" sz="3600" dirty="0" err="1"/>
              <a:t>Arapacity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   - Bruno </a:t>
            </a:r>
            <a:r>
              <a:rPr lang="en-US" sz="3600"/>
              <a:t>Yudi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   - Fernando</a:t>
            </a:r>
          </a:p>
          <a:p>
            <a:pPr marL="457200" lvl="1" indent="0">
              <a:buNone/>
            </a:pPr>
            <a:r>
              <a:rPr lang="en-US" sz="3600" dirty="0"/>
              <a:t>   - Henrique</a:t>
            </a:r>
          </a:p>
          <a:p>
            <a:pPr marL="457200" lvl="1" indent="0">
              <a:buNone/>
            </a:pPr>
            <a:r>
              <a:rPr lang="en-US" sz="3600" dirty="0"/>
              <a:t>   - Murilo</a:t>
            </a:r>
          </a:p>
          <a:p>
            <a:pPr marL="457200" lvl="1" indent="0">
              <a:buNone/>
            </a:pPr>
            <a:r>
              <a:rPr lang="en-US" sz="3600" dirty="0"/>
              <a:t>   - Yan</a:t>
            </a:r>
          </a:p>
          <a:p>
            <a:pPr lvl="1"/>
            <a:endParaRPr lang="en-US" sz="4000" dirty="0"/>
          </a:p>
        </p:txBody>
      </p:sp>
      <p:pic>
        <p:nvPicPr>
          <p:cNvPr id="4" name="Picture 4" descr="A picture containing person, person, indoor, suit&#10;&#10;Description automatically generated">
            <a:extLst>
              <a:ext uri="{FF2B5EF4-FFF2-40B4-BE49-F238E27FC236}">
                <a16:creationId xmlns:a16="http://schemas.microsoft.com/office/drawing/2014/main" id="{B431F41C-954B-4A19-97D0-00002A065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12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84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18533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Arial,Sans-Serif</vt:lpstr>
      <vt:lpstr>Avenir Next LT Pro</vt:lpstr>
      <vt:lpstr>AvenirNext LT Pro Medium</vt:lpstr>
      <vt:lpstr>Posterama</vt:lpstr>
      <vt:lpstr>Wingdings</vt:lpstr>
      <vt:lpstr>ExploreVTI</vt:lpstr>
      <vt:lpstr>Lab. Banco de Dados</vt:lpstr>
      <vt:lpstr>Apresentação</vt:lpstr>
      <vt:lpstr>Objetivos</vt:lpstr>
      <vt:lpstr>Funcionalidades</vt:lpstr>
      <vt:lpstr>Cadastro</vt:lpstr>
      <vt:lpstr>Agendamento de Consultas</vt:lpstr>
      <vt:lpstr>Consulta de disponibilidade de Medicação</vt:lpstr>
      <vt:lpstr>Agendamento de vacinação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 Maganha</cp:lastModifiedBy>
  <cp:revision>299</cp:revision>
  <dcterms:created xsi:type="dcterms:W3CDTF">2012-07-30T23:50:35Z</dcterms:created>
  <dcterms:modified xsi:type="dcterms:W3CDTF">2021-04-07T22:02:44Z</dcterms:modified>
</cp:coreProperties>
</file>