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64" r:id="rId6"/>
    <p:sldId id="262" r:id="rId7"/>
    <p:sldId id="265" r:id="rId8"/>
    <p:sldId id="266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B"/>
    <a:srgbClr val="EE8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68"/>
  </p:normalViewPr>
  <p:slideViewPr>
    <p:cSldViewPr snapToGrid="0" snapToObjects="1">
      <p:cViewPr varScale="1">
        <p:scale>
          <a:sx n="68" d="100"/>
          <a:sy n="68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142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260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921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377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8285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73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9692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25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9492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2244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01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F320-62DE-C944-96F9-3071BB673BF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3BE7-3271-C545-8FA2-52E300FCEB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33DA-0DEF-F842-986A-FCD5EFEF3227}" type="datetimeFigureOut">
              <a:rPr lang="es-ES" smtClean="0"/>
              <a:t>04/08/2021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199D-BA48-844F-9126-2239BB8A48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04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FE9578-D072-4610-973C-218D3687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07" y="710041"/>
            <a:ext cx="9144793" cy="29385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25218"/>
            <a:ext cx="9144000" cy="432582"/>
          </a:xfrm>
        </p:spPr>
        <p:txBody>
          <a:bodyPr/>
          <a:lstStyle/>
          <a:p>
            <a:r>
              <a:rPr lang="en-US" dirty="0">
                <a:solidFill>
                  <a:srgbClr val="EE8625"/>
                </a:solidFill>
              </a:rPr>
              <a:t>Hugo Adrian Coronado Lopez 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Estudio de mercado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77908942-D0FF-43C6-872A-2DF6262F0824}"/>
              </a:ext>
            </a:extLst>
          </p:cNvPr>
          <p:cNvSpPr/>
          <p:nvPr/>
        </p:nvSpPr>
        <p:spPr>
          <a:xfrm>
            <a:off x="6548659" y="319155"/>
            <a:ext cx="4754946" cy="673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OBJETIVOS</a:t>
            </a:r>
            <a:endParaRPr lang="es-419" sz="3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F6E1EA-E498-48E7-8641-F9F66A49C794}"/>
              </a:ext>
            </a:extLst>
          </p:cNvPr>
          <p:cNvSpPr/>
          <p:nvPr/>
        </p:nvSpPr>
        <p:spPr>
          <a:xfrm>
            <a:off x="6351854" y="856085"/>
            <a:ext cx="4991381" cy="464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800" b="1" dirty="0"/>
              <a:t>Conocer a nuestra competencia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800" b="1" dirty="0"/>
              <a:t>Incorporar  tarifas accesibles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800" b="1" dirty="0"/>
              <a:t>Adecuar y fijar precios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800" b="1" dirty="0"/>
              <a:t>Analizar al posible cliente habitual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5E119-8177-4CEA-8CA0-AD98037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Recopilación y aprovechamiento de información</a:t>
            </a:r>
            <a:endParaRPr lang="es-419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13936-42AD-4275-AA02-CED815738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80" y="2511425"/>
            <a:ext cx="8519160" cy="2312035"/>
          </a:xfrm>
        </p:spPr>
        <p:txBody>
          <a:bodyPr/>
          <a:lstStyle/>
          <a:p>
            <a:r>
              <a:rPr lang="es-MX" dirty="0"/>
              <a:t>Visitar los sitios webs y redes sociales.</a:t>
            </a:r>
          </a:p>
          <a:p>
            <a:r>
              <a:rPr lang="es-MX" dirty="0"/>
              <a:t>Análisis de los líderes del mercado</a:t>
            </a:r>
          </a:p>
          <a:p>
            <a:r>
              <a:rPr lang="es-MX" dirty="0"/>
              <a:t>Informes y perfiles de empresa</a:t>
            </a:r>
          </a:p>
          <a:p>
            <a:r>
              <a:rPr lang="es-MX" dirty="0"/>
              <a:t>Tabla comparativa de puntos fuertes y débiles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683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10F3F-0EFA-47C9-8DDD-10306C20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6000" b="1" dirty="0"/>
              <a:t> Observación directa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3A76B-F9FA-4A1A-9C17-32685174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Observación de clientes en establecimientos de la competencia.</a:t>
            </a:r>
          </a:p>
          <a:p>
            <a:r>
              <a:rPr lang="es-419" dirty="0"/>
              <a:t>Visita presencial.</a:t>
            </a:r>
          </a:p>
          <a:p>
            <a:r>
              <a:rPr lang="es-MX" dirty="0"/>
              <a:t>Recogida de datos de tráfico de un local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349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E4E13-7F1A-4F23-A1A4-839AAF98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Entrevistas y encuestas</a:t>
            </a:r>
            <a:endParaRPr lang="es-419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3A1752-70C0-43D6-B72B-9180E807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03045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¿Estás satisfecho con el servicio?</a:t>
            </a:r>
          </a:p>
          <a:p>
            <a:r>
              <a:rPr lang="es-MX" dirty="0"/>
              <a:t>¿Te parece correcto su precio?</a:t>
            </a:r>
          </a:p>
          <a:p>
            <a:r>
              <a:rPr lang="es-MX" dirty="0"/>
              <a:t>¿Qué le hace falta a su servicio?</a:t>
            </a:r>
          </a:p>
          <a:p>
            <a:r>
              <a:rPr lang="es-MX" dirty="0"/>
              <a:t>¿Dónde habías oído hablar de este lugar?</a:t>
            </a:r>
          </a:p>
          <a:p>
            <a:r>
              <a:rPr lang="es-MX" dirty="0"/>
              <a:t>¿Qué opinión tienes de este servicio?</a:t>
            </a:r>
          </a:p>
          <a:p>
            <a:r>
              <a:rPr lang="es-MX" dirty="0"/>
              <a:t>Dígame una palabras con las que definiría este lugar.</a:t>
            </a:r>
          </a:p>
          <a:p>
            <a:r>
              <a:rPr lang="es-MX" dirty="0"/>
              <a:t>¿Qué mejorarías de este servicio?</a:t>
            </a:r>
          </a:p>
          <a:p>
            <a:r>
              <a:rPr lang="es-MX" dirty="0"/>
              <a:t>¿Cuál es tu estilo de vida?</a:t>
            </a:r>
          </a:p>
          <a:p>
            <a:r>
              <a:rPr lang="es-MX" dirty="0"/>
              <a:t>¿Qué otro tipo de servicios buscas?</a:t>
            </a:r>
          </a:p>
          <a:p>
            <a:r>
              <a:rPr lang="es-MX" dirty="0"/>
              <a:t>¿Cómo te sientes al asistir a este lugar?</a:t>
            </a:r>
            <a:endParaRPr lang="es-419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26D4BC1-7949-4B3A-9876-FF36AFF7588C}"/>
              </a:ext>
            </a:extLst>
          </p:cNvPr>
          <p:cNvSpPr/>
          <p:nvPr/>
        </p:nvSpPr>
        <p:spPr>
          <a:xfrm>
            <a:off x="7970520" y="1027906"/>
            <a:ext cx="3794760" cy="32754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Alternativa de hacer encuestas por internet</a:t>
            </a:r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5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086478-91EC-4CD4-ADAC-1837ABE5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 b="1"/>
              <a:t>Investigar y analizar la competencia</a:t>
            </a:r>
            <a:endParaRPr lang="es-419" sz="48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98370-F82D-4342-9427-A4D8B64B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MX" sz="2000"/>
              <a:t>Conocer quién está haciendo las cosas bien y quién no.</a:t>
            </a:r>
          </a:p>
          <a:p>
            <a:r>
              <a:rPr lang="es-419" sz="2000"/>
              <a:t> Reacción de la competencia.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C7BD7A-B5AF-4E9B-8585-C62161940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54" r="-1" b="11677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5DF82-88B5-4E8E-9F02-22B533C4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MX" sz="4000" b="1"/>
              <a:t>Establecer precios</a:t>
            </a:r>
            <a:endParaRPr lang="es-419" sz="4000" b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5E236-55AF-4AD3-8D5E-BBF33B89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MX" sz="2000"/>
              <a:t>Con la información obtenida se dará paso a establecer precios y tarifas que acorde al estudio de mercado realizado resulte accesible para el publico en general.</a:t>
            </a:r>
            <a:endParaRPr lang="es-419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367FB5-2A7C-424C-9344-8FBB256D0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" b="214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4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79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CENTROS COWORKING 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182" y="1012874"/>
            <a:ext cx="10227212" cy="515756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En</a:t>
            </a:r>
            <a:r>
              <a:rPr lang="en-US" dirty="0">
                <a:solidFill>
                  <a:schemeClr val="accent4"/>
                </a:solidFill>
              </a:rPr>
              <a:t> la ciudad </a:t>
            </a:r>
            <a:r>
              <a:rPr lang="en-US" dirty="0" err="1">
                <a:solidFill>
                  <a:schemeClr val="accent4"/>
                </a:solidFill>
              </a:rPr>
              <a:t>existen</a:t>
            </a:r>
            <a:r>
              <a:rPr lang="en-US" dirty="0">
                <a:solidFill>
                  <a:schemeClr val="accent4"/>
                </a:solidFill>
              </a:rPr>
              <a:t> 19 </a:t>
            </a:r>
            <a:r>
              <a:rPr lang="en-US" dirty="0" err="1">
                <a:solidFill>
                  <a:schemeClr val="accent4"/>
                </a:solidFill>
              </a:rPr>
              <a:t>centros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registrados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en</a:t>
            </a:r>
            <a:r>
              <a:rPr lang="en-US" dirty="0">
                <a:solidFill>
                  <a:schemeClr val="accent4"/>
                </a:solidFill>
              </a:rPr>
              <a:t> internet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Objetivos</a:t>
            </a:r>
            <a:r>
              <a:rPr lang="en-US" dirty="0">
                <a:solidFill>
                  <a:schemeClr val="accent4"/>
                </a:solidFill>
              </a:rPr>
              <a:t> de </a:t>
            </a:r>
            <a:r>
              <a:rPr lang="en-US" dirty="0" err="1">
                <a:solidFill>
                  <a:schemeClr val="accent4"/>
                </a:solidFill>
              </a:rPr>
              <a:t>estudio</a:t>
            </a:r>
            <a:r>
              <a:rPr lang="en-US" dirty="0">
                <a:solidFill>
                  <a:schemeClr val="accent4"/>
                </a:solidFill>
              </a:rPr>
              <a:t> por </a:t>
            </a:r>
            <a:r>
              <a:rPr lang="en-US" dirty="0" err="1">
                <a:solidFill>
                  <a:schemeClr val="accent4"/>
                </a:solidFill>
              </a:rPr>
              <a:t>cercania</a:t>
            </a:r>
            <a:r>
              <a:rPr lang="en-US" dirty="0">
                <a:solidFill>
                  <a:schemeClr val="accent4"/>
                </a:solidFill>
              </a:rPr>
              <a:t> o </a:t>
            </a:r>
            <a:r>
              <a:rPr lang="en-US" dirty="0" err="1">
                <a:solidFill>
                  <a:schemeClr val="accent4"/>
                </a:solidFill>
              </a:rPr>
              <a:t>posicion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en</a:t>
            </a:r>
            <a:r>
              <a:rPr lang="en-US" dirty="0">
                <a:solidFill>
                  <a:schemeClr val="accent4"/>
                </a:solidFill>
              </a:rPr>
              <a:t> el mercado: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Endemus</a:t>
            </a:r>
            <a:r>
              <a:rPr lang="en-US" dirty="0">
                <a:solidFill>
                  <a:schemeClr val="bg2"/>
                </a:solidFill>
              </a:rPr>
              <a:t> Coworking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Olinda Coworking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Leenker</a:t>
            </a:r>
            <a:r>
              <a:rPr lang="en-US" dirty="0">
                <a:solidFill>
                  <a:schemeClr val="bg2"/>
                </a:solidFill>
              </a:rPr>
              <a:t> Business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LAVORO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Geek Coworking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Centro </a:t>
            </a:r>
            <a:r>
              <a:rPr lang="en-US" dirty="0" err="1">
                <a:solidFill>
                  <a:schemeClr val="bg2"/>
                </a:solidFill>
              </a:rPr>
              <a:t>Cowork</a:t>
            </a:r>
            <a:r>
              <a:rPr lang="en-US" dirty="0">
                <a:solidFill>
                  <a:schemeClr val="bg2"/>
                </a:solidFill>
              </a:rPr>
              <a:t> Aguascalientes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Nexus Corporate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SNAP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EE86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952" y="-389"/>
            <a:ext cx="990092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00405B"/>
                </a:solidFill>
                <a:latin typeface="Arial Black" panose="020B0A04020102020204" pitchFamily="34" charset="0"/>
              </a:rPr>
              <a:t>Endemus</a:t>
            </a:r>
            <a:r>
              <a:rPr lang="en-US" b="1" dirty="0">
                <a:solidFill>
                  <a:srgbClr val="00405B"/>
                </a:solidFill>
                <a:latin typeface="Arial Black" panose="020B0A04020102020204" pitchFamily="34" charset="0"/>
              </a:rPr>
              <a:t> Coworking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9060" y="1871147"/>
            <a:ext cx="100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405B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3D23C7-6DD5-4BFE-AEA9-D59AF9AE4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02"/>
          <a:stretch/>
        </p:blipFill>
        <p:spPr>
          <a:xfrm>
            <a:off x="1087120" y="590843"/>
            <a:ext cx="10068560" cy="62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266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Diseño personalizado</vt:lpstr>
      <vt:lpstr>Presentación de PowerPoint</vt:lpstr>
      <vt:lpstr>Estudio de mercado</vt:lpstr>
      <vt:lpstr>Recopilación y aprovechamiento de información</vt:lpstr>
      <vt:lpstr> Observación directa</vt:lpstr>
      <vt:lpstr>Entrevistas y encuestas</vt:lpstr>
      <vt:lpstr>Investigar y analizar la competencia</vt:lpstr>
      <vt:lpstr>Establecer precios</vt:lpstr>
      <vt:lpstr>CENTROS COWORKING AGS</vt:lpstr>
      <vt:lpstr>Endemus Coworking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Bosco Luna Guzman</dc:creator>
  <cp:lastModifiedBy>Fernando David Arévalo De Loera</cp:lastModifiedBy>
  <cp:revision>5</cp:revision>
  <dcterms:created xsi:type="dcterms:W3CDTF">2021-02-05T16:42:02Z</dcterms:created>
  <dcterms:modified xsi:type="dcterms:W3CDTF">2021-08-04T13:14:46Z</dcterms:modified>
</cp:coreProperties>
</file>