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latin typeface="Copperplate Gothic Bold" panose="020E0705020206020404" pitchFamily="34" charset="0"/>
              </a:rPr>
              <a:t>flappy</a:t>
            </a:r>
            <a:r>
              <a:rPr lang="es-ES" dirty="0" smtClean="0">
                <a:latin typeface="Copperplate Gothic Bold" panose="020E0705020206020404" pitchFamily="34" charset="0"/>
              </a:rPr>
              <a:t> </a:t>
            </a:r>
            <a:r>
              <a:rPr lang="es-ES" dirty="0" err="1" smtClean="0">
                <a:latin typeface="Copperplate Gothic Bold" panose="020E0705020206020404" pitchFamily="34" charset="0"/>
              </a:rPr>
              <a:t>bird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91" y="-141319"/>
            <a:ext cx="12443235" cy="699931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6217920"/>
            <a:ext cx="8791575" cy="40732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    Antonio Gómez navarro y Fernando dorado rueda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0" y="141699"/>
            <a:ext cx="11815358" cy="6491857"/>
          </a:xfrm>
        </p:spPr>
      </p:pic>
    </p:spTree>
    <p:extLst>
      <p:ext uri="{BB962C8B-B14F-4D97-AF65-F5344CB8AC3E}">
        <p14:creationId xmlns:p14="http://schemas.microsoft.com/office/powerpoint/2010/main" val="268525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2960" y="290945"/>
            <a:ext cx="6292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7. RECURSOS UTILIZADOS</a:t>
            </a:r>
            <a:endParaRPr lang="es-E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1" r="23605" b="28350"/>
          <a:stretch/>
        </p:blipFill>
        <p:spPr>
          <a:xfrm>
            <a:off x="300445" y="1737360"/>
            <a:ext cx="11469189" cy="35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12669"/>
            <a:ext cx="9905999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BIRD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SPRITE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DIBUJA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VGA-DRIVER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MARCADOR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MASTER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RECURSOS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341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1. BIRD</a:t>
            </a:r>
            <a:endParaRPr lang="es-ES" sz="4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675120" y="1257154"/>
            <a:ext cx="4372291" cy="4785360"/>
          </a:xfrm>
        </p:spPr>
        <p:txBody>
          <a:bodyPr>
            <a:normAutofit/>
          </a:bodyPr>
          <a:lstStyle/>
          <a:p>
            <a:r>
              <a:rPr lang="es-ES" dirty="0" smtClean="0"/>
              <a:t>Máquina de estados que genera la posición en el eje Y del pájaro.</a:t>
            </a:r>
          </a:p>
          <a:p>
            <a:r>
              <a:rPr lang="es-ES" dirty="0" smtClean="0"/>
              <a:t>La posición se actualiza cuando se refresca la pantalla (señal ‘</a:t>
            </a:r>
            <a:r>
              <a:rPr lang="es-ES" dirty="0" err="1" smtClean="0"/>
              <a:t>Refresh</a:t>
            </a:r>
            <a:r>
              <a:rPr lang="es-ES" dirty="0" smtClean="0"/>
              <a:t>’).</a:t>
            </a:r>
          </a:p>
          <a:p>
            <a:r>
              <a:rPr lang="es-ES" dirty="0" smtClean="0"/>
              <a:t>La señal ‘Muerte’ bloquea al pájaro en su posición actual. Necesario un </a:t>
            </a:r>
            <a:r>
              <a:rPr lang="es-ES" dirty="0" err="1" smtClean="0"/>
              <a:t>reset</a:t>
            </a:r>
            <a:r>
              <a:rPr lang="es-ES" dirty="0" smtClean="0"/>
              <a:t> para volver a jugar.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625634" y="2249486"/>
            <a:ext cx="2024743" cy="2792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263000" y="2371349"/>
            <a:ext cx="106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BIRD</a:t>
            </a:r>
            <a:endParaRPr lang="es-ES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1639343" y="2581306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658937" y="3021144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658937" y="3486941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658937" y="3990359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58937" y="4476702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94648" y="32805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Button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98660" y="3741490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Muerte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03062" y="4244907"/>
            <a:ext cx="8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Refresh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97546" y="239664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CLK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95422" y="2792066"/>
            <a:ext cx="6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4650377" y="2581306"/>
            <a:ext cx="986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50377" y="2602181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PosY_Bird</a:t>
            </a:r>
            <a:r>
              <a:rPr lang="es-ES" dirty="0" smtClean="0"/>
              <a:t> (9:0)</a:t>
            </a:r>
            <a:endParaRPr lang="es-ES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5636668" y="365761"/>
            <a:ext cx="0" cy="221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0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2</a:t>
            </a:r>
            <a:r>
              <a:rPr lang="es-ES" sz="4000" dirty="0" smtClean="0"/>
              <a:t>. SPRITE</a:t>
            </a:r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89297" y="1240971"/>
            <a:ext cx="4158114" cy="4550229"/>
          </a:xfrm>
        </p:spPr>
        <p:txBody>
          <a:bodyPr/>
          <a:lstStyle/>
          <a:p>
            <a:r>
              <a:rPr lang="es-ES" dirty="0" smtClean="0"/>
              <a:t>En la memoria </a:t>
            </a:r>
            <a:r>
              <a:rPr lang="es-ES" dirty="0" err="1" smtClean="0"/>
              <a:t>RomBird</a:t>
            </a:r>
            <a:r>
              <a:rPr lang="es-ES" dirty="0" smtClean="0"/>
              <a:t> se encuentra la imagen (.</a:t>
            </a:r>
            <a:r>
              <a:rPr lang="es-ES" dirty="0" err="1" smtClean="0"/>
              <a:t>coe</a:t>
            </a:r>
            <a:r>
              <a:rPr lang="es-ES" dirty="0" smtClean="0"/>
              <a:t>) del pájaro.</a:t>
            </a:r>
          </a:p>
          <a:p>
            <a:r>
              <a:rPr lang="es-ES" dirty="0" err="1" smtClean="0"/>
              <a:t>GenSprite</a:t>
            </a:r>
            <a:r>
              <a:rPr lang="es-ES" dirty="0" smtClean="0"/>
              <a:t> </a:t>
            </a:r>
            <a:r>
              <a:rPr lang="es-ES" dirty="0" err="1" smtClean="0"/>
              <a:t>accedera</a:t>
            </a:r>
            <a:r>
              <a:rPr lang="es-ES" dirty="0" smtClean="0"/>
              <a:t> a esta memoria y generará una señal RGB con el dibujo del pájaro en función de la posición de este (</a:t>
            </a:r>
            <a:r>
              <a:rPr lang="es-ES" dirty="0" err="1" smtClean="0"/>
              <a:t>Pos_Y_Bird</a:t>
            </a:r>
            <a:r>
              <a:rPr lang="es-ES" dirty="0" smtClean="0"/>
              <a:t>) y la de los ejes X e Y. 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41413" y="2664824"/>
            <a:ext cx="1149531" cy="78377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RomBird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13560" y="2664824"/>
            <a:ext cx="1437708" cy="24166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436914" y="3452607"/>
            <a:ext cx="0" cy="32255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251268" y="3056709"/>
            <a:ext cx="54864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5799909" y="2249486"/>
            <a:ext cx="0" cy="80722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535577" y="2249486"/>
            <a:ext cx="526433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35577" y="2249486"/>
            <a:ext cx="0" cy="80722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459055" y="186887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Address</a:t>
            </a:r>
            <a:r>
              <a:rPr lang="es-ES" dirty="0" smtClean="0"/>
              <a:t> (9:0)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509305" y="26761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Data (2:0)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968798" y="281386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GenSprite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endCxn id="5" idx="1"/>
          </p:cNvCxnSpPr>
          <p:nvPr/>
        </p:nvCxnSpPr>
        <p:spPr>
          <a:xfrm>
            <a:off x="535577" y="3056709"/>
            <a:ext cx="6058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5" idx="3"/>
          </p:cNvCxnSpPr>
          <p:nvPr/>
        </p:nvCxnSpPr>
        <p:spPr>
          <a:xfrm flipV="1">
            <a:off x="2290944" y="3056709"/>
            <a:ext cx="152261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echa derecha 42"/>
          <p:cNvSpPr/>
          <p:nvPr/>
        </p:nvSpPr>
        <p:spPr>
          <a:xfrm>
            <a:off x="5251268" y="3670663"/>
            <a:ext cx="65314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/>
          <p:cNvCxnSpPr/>
          <p:nvPr/>
        </p:nvCxnSpPr>
        <p:spPr>
          <a:xfrm>
            <a:off x="2509305" y="3670663"/>
            <a:ext cx="1304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344091" y="4114800"/>
            <a:ext cx="469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344091" y="4558936"/>
            <a:ext cx="469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167449" y="386393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CLK</a:t>
            </a:r>
            <a:endParaRPr lang="es-E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2708228" y="41660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Eje_Y</a:t>
            </a:r>
            <a:r>
              <a:rPr lang="es-ES" dirty="0" smtClean="0"/>
              <a:t> (9:0)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688285" y="374725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Eje_X</a:t>
            </a:r>
            <a:r>
              <a:rPr lang="es-ES" dirty="0" smtClean="0"/>
              <a:t> (9:0)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5353388" y="333359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RGB_Bird</a:t>
            </a:r>
            <a:r>
              <a:rPr lang="es-ES" dirty="0" smtClean="0"/>
              <a:t> (7:0)</a:t>
            </a:r>
            <a:endParaRPr lang="es-ES" dirty="0"/>
          </a:p>
        </p:txBody>
      </p:sp>
      <p:cxnSp>
        <p:nvCxnSpPr>
          <p:cNvPr id="61" name="Conector recto 60"/>
          <p:cNvCxnSpPr/>
          <p:nvPr/>
        </p:nvCxnSpPr>
        <p:spPr>
          <a:xfrm>
            <a:off x="2509305" y="3670663"/>
            <a:ext cx="0" cy="275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2316439" y="3266887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PosY_Bird</a:t>
            </a:r>
            <a:r>
              <a:rPr lang="es-ES" dirty="0" smtClean="0"/>
              <a:t> (9:0)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10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3. Columnas</a:t>
            </a:r>
            <a:endParaRPr lang="es-ES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796834"/>
            <a:ext cx="4875211" cy="5666982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Usaremos 2 bloques ‘COLUMNA’ (uno por cada </a:t>
            </a:r>
            <a:r>
              <a:rPr lang="es-ES" sz="2000" dirty="0" err="1" smtClean="0"/>
              <a:t>cada</a:t>
            </a:r>
            <a:r>
              <a:rPr lang="es-ES" sz="2000" dirty="0" smtClean="0"/>
              <a:t> columna en pantalla). </a:t>
            </a:r>
            <a:r>
              <a:rPr lang="es-ES" sz="2000" dirty="0"/>
              <a:t>S</a:t>
            </a:r>
            <a:r>
              <a:rPr lang="es-ES" sz="2000" dirty="0" smtClean="0"/>
              <a:t>e encarga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500" dirty="0" smtClean="0"/>
              <a:t>Movimiento de la columna: mediante una maquina de estados que actualiza la posición en cada flanco de ‘</a:t>
            </a:r>
            <a:r>
              <a:rPr lang="es-ES" sz="1500" dirty="0" err="1" smtClean="0"/>
              <a:t>Refresh</a:t>
            </a:r>
            <a:r>
              <a:rPr lang="es-ES" sz="1500" dirty="0" smtClean="0"/>
              <a:t>’.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500" dirty="0" smtClean="0"/>
              <a:t>Visualización de la </a:t>
            </a:r>
            <a:r>
              <a:rPr lang="es-ES" sz="1500" dirty="0" err="1" smtClean="0"/>
              <a:t>columa</a:t>
            </a:r>
            <a:r>
              <a:rPr lang="es-ES" sz="1500" dirty="0" smtClean="0"/>
              <a:t>: genera código RGB con el dibujo de la columna dependiendo de coordenadas y limites </a:t>
            </a:r>
            <a:r>
              <a:rPr lang="es-ES" sz="1500" smtClean="0"/>
              <a:t>geométricos columna.</a:t>
            </a:r>
            <a:endParaRPr lang="es-ES" sz="1500" dirty="0" smtClean="0"/>
          </a:p>
          <a:p>
            <a:r>
              <a:rPr lang="es-ES" sz="2000" dirty="0" smtClean="0"/>
              <a:t>‘</a:t>
            </a:r>
            <a:r>
              <a:rPr lang="es-ES" sz="2000" dirty="0" err="1" smtClean="0"/>
              <a:t>GapY</a:t>
            </a:r>
            <a:r>
              <a:rPr lang="es-ES" sz="2000" dirty="0" smtClean="0"/>
              <a:t>’ indica la posición del hueco de la columna. Esta señal se lee de una ROM.</a:t>
            </a:r>
          </a:p>
          <a:p>
            <a:r>
              <a:rPr lang="es-ES" sz="2000" dirty="0" smtClean="0"/>
              <a:t>Cuando se activa la señal de ‘Muerte’ se bloquea la maquina de estados y las columnas se quedan quietas en su posición.</a:t>
            </a:r>
          </a:p>
          <a:p>
            <a:r>
              <a:rPr lang="es-ES" sz="2000" dirty="0" smtClean="0"/>
              <a:t>Con cada nueva columna se activa la señal ‘Marcador’.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652448" y="2097088"/>
            <a:ext cx="1844842" cy="3399163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1770132" y="2457565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770132" y="2947398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87505" y="3498091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87505" y="3975347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796032" y="4467449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787505" y="5013446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197299" y="5509070"/>
            <a:ext cx="1" cy="30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497290" y="4568349"/>
            <a:ext cx="783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398782" y="3858188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962579" y="220627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COLUMNA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05418" y="2254283"/>
            <a:ext cx="119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Eje_X</a:t>
            </a:r>
            <a:r>
              <a:rPr lang="es-ES" dirty="0" smtClean="0"/>
              <a:t> (9:0)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89787" y="2750155"/>
            <a:ext cx="12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Eje_Y</a:t>
            </a:r>
            <a:r>
              <a:rPr lang="es-ES" dirty="0" smtClean="0"/>
              <a:t>(9:0)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35484" y="3291686"/>
            <a:ext cx="12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</a:t>
            </a:r>
            <a:r>
              <a:rPr lang="es-ES" dirty="0" err="1" smtClean="0"/>
              <a:t>apY</a:t>
            </a:r>
            <a:r>
              <a:rPr lang="es-ES" dirty="0" smtClean="0"/>
              <a:t>(9:0)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94911" y="3744395"/>
            <a:ext cx="7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Button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18463" y="5828564"/>
            <a:ext cx="7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CLK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08293" y="4236441"/>
            <a:ext cx="8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Muerte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94731" y="4784447"/>
            <a:ext cx="97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Refresh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555826" y="5764039"/>
            <a:ext cx="7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599386" y="2281754"/>
            <a:ext cx="157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RGB_Col</a:t>
            </a:r>
            <a:r>
              <a:rPr lang="es-ES" dirty="0" smtClean="0"/>
              <a:t> (7:0)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694043" y="3414357"/>
            <a:ext cx="10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(2:0)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670751" y="4124517"/>
            <a:ext cx="132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Marcador</a:t>
            </a:r>
            <a:endParaRPr lang="es-ES" dirty="0"/>
          </a:p>
        </p:txBody>
      </p:sp>
      <p:cxnSp>
        <p:nvCxnSpPr>
          <p:cNvPr id="36" name="Conector recto 35"/>
          <p:cNvCxnSpPr/>
          <p:nvPr/>
        </p:nvCxnSpPr>
        <p:spPr>
          <a:xfrm flipV="1">
            <a:off x="3891463" y="5496251"/>
            <a:ext cx="1" cy="30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/>
          <p:cNvSpPr/>
          <p:nvPr/>
        </p:nvSpPr>
        <p:spPr>
          <a:xfrm>
            <a:off x="4497290" y="2634663"/>
            <a:ext cx="656722" cy="37860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65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4. Dibuja</a:t>
            </a:r>
            <a:endParaRPr lang="es-ES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629295"/>
            <a:ext cx="4875211" cy="4161905"/>
          </a:xfrm>
        </p:spPr>
        <p:txBody>
          <a:bodyPr>
            <a:normAutofit/>
          </a:bodyPr>
          <a:lstStyle/>
          <a:p>
            <a:r>
              <a:rPr lang="es-ES" dirty="0" smtClean="0"/>
              <a:t>Selecciona que código RGB se representará por pantalla.</a:t>
            </a:r>
          </a:p>
          <a:p>
            <a:r>
              <a:rPr lang="es-ES" dirty="0" smtClean="0"/>
              <a:t>Además, mediante un proceso </a:t>
            </a:r>
            <a:r>
              <a:rPr lang="es-ES" dirty="0" err="1" smtClean="0"/>
              <a:t>combinacional</a:t>
            </a:r>
            <a:r>
              <a:rPr lang="es-ES" dirty="0" smtClean="0"/>
              <a:t>, se generará la señal ‘Muerte’ cuando el RGB del pájaro y de una de las </a:t>
            </a:r>
            <a:r>
              <a:rPr lang="es-ES" dirty="0" err="1" smtClean="0"/>
              <a:t>columas</a:t>
            </a:r>
            <a:r>
              <a:rPr lang="es-ES" dirty="0" smtClean="0"/>
              <a:t> se superponga o cuando la posición del pájaro supere los limites.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643449" y="2024855"/>
            <a:ext cx="1844842" cy="399097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125051" y="6015830"/>
            <a:ext cx="0" cy="23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761133" y="4601043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488291" y="3948110"/>
            <a:ext cx="703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78059" y="5313013"/>
            <a:ext cx="125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PosY_Bird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862519" y="6246963"/>
            <a:ext cx="8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Clk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635326" y="6188459"/>
            <a:ext cx="8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650882" y="3522000"/>
            <a:ext cx="12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Muerte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25051" y="209474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DIBUJA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5" name="Flecha derecha 44"/>
          <p:cNvSpPr/>
          <p:nvPr/>
        </p:nvSpPr>
        <p:spPr>
          <a:xfrm>
            <a:off x="1940005" y="2600808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erecha 45"/>
          <p:cNvSpPr/>
          <p:nvPr/>
        </p:nvSpPr>
        <p:spPr>
          <a:xfrm>
            <a:off x="1950893" y="3223827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 derecha 46"/>
          <p:cNvSpPr/>
          <p:nvPr/>
        </p:nvSpPr>
        <p:spPr>
          <a:xfrm>
            <a:off x="1940005" y="3834869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 derecha 47"/>
          <p:cNvSpPr/>
          <p:nvPr/>
        </p:nvSpPr>
        <p:spPr>
          <a:xfrm>
            <a:off x="4488291" y="2662071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346337" y="2608642"/>
            <a:ext cx="160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RGB_Bird</a:t>
            </a:r>
            <a:r>
              <a:rPr lang="es-ES" dirty="0" smtClean="0"/>
              <a:t> (7:0)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06843" y="3234057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RGB_Col1 (7:0)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06843" y="3857098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RGB_Col2 (7:0)</a:t>
            </a:r>
            <a:endParaRPr lang="es-ES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1761133" y="5045180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1761133" y="5502380"/>
            <a:ext cx="882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606928" y="4410345"/>
            <a:ext cx="119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Eje_X</a:t>
            </a:r>
            <a:r>
              <a:rPr lang="es-ES" dirty="0" smtClean="0"/>
              <a:t> (9:0)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14840" y="4868876"/>
            <a:ext cx="119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Eje_Y</a:t>
            </a:r>
            <a:r>
              <a:rPr lang="es-ES" dirty="0" smtClean="0"/>
              <a:t> (9:0)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57" name="Conector recto 56"/>
          <p:cNvCxnSpPr/>
          <p:nvPr/>
        </p:nvCxnSpPr>
        <p:spPr>
          <a:xfrm flipV="1">
            <a:off x="3961074" y="6008922"/>
            <a:ext cx="0" cy="23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612755" y="2289485"/>
            <a:ext cx="160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RGB_IN (7:0)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3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5. Driver </a:t>
            </a:r>
            <a:r>
              <a:rPr lang="es-ES" sz="4000" dirty="0" err="1" smtClean="0"/>
              <a:t>Vga</a:t>
            </a:r>
            <a:endParaRPr lang="es-ES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Encargado </a:t>
            </a:r>
            <a:r>
              <a:rPr lang="es-ES" dirty="0"/>
              <a:t>de la correcta representación de los pixeles por pantalla. </a:t>
            </a:r>
          </a:p>
          <a:p>
            <a:r>
              <a:rPr lang="es-ES" dirty="0" smtClean="0"/>
              <a:t>Como el creado en las practicas, con la novedad de la señal ‘</a:t>
            </a:r>
            <a:r>
              <a:rPr lang="es-ES" dirty="0" err="1" smtClean="0"/>
              <a:t>Refresh</a:t>
            </a:r>
            <a:r>
              <a:rPr lang="es-ES" dirty="0" smtClean="0"/>
              <a:t>’, que se activa cuando se ha realizado un barrido completo de la pantalla.</a:t>
            </a:r>
            <a:endParaRPr lang="es-ES" dirty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61094" y="2037433"/>
            <a:ext cx="1844842" cy="375376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640185" y="4989204"/>
            <a:ext cx="720909" cy="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640185" y="5468258"/>
            <a:ext cx="718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221352" y="3617485"/>
            <a:ext cx="706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209945" y="5396107"/>
            <a:ext cx="731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205936" y="4032919"/>
            <a:ext cx="706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221352" y="4495048"/>
            <a:ext cx="68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196371" y="4939092"/>
            <a:ext cx="706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941634" y="4743575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105598" y="4804538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CLK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981375" y="5245406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89166" y="3394883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Eje_X</a:t>
            </a:r>
            <a:r>
              <a:rPr lang="es-ES" dirty="0" smtClean="0"/>
              <a:t> (9:0)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916095" y="4313280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41634" y="5173870"/>
            <a:ext cx="11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Refresh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562586" y="2199902"/>
            <a:ext cx="155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VGA-DRIVER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4" name="Flecha derecha 33"/>
          <p:cNvSpPr/>
          <p:nvPr/>
        </p:nvSpPr>
        <p:spPr>
          <a:xfrm>
            <a:off x="1657650" y="2783295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derecha 34"/>
          <p:cNvSpPr/>
          <p:nvPr/>
        </p:nvSpPr>
        <p:spPr>
          <a:xfrm>
            <a:off x="4205936" y="2775983"/>
            <a:ext cx="703444" cy="42285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236982" y="2800305"/>
            <a:ext cx="160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RGB_IN (7:0)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324844" y="2415346"/>
            <a:ext cx="160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RGB_OUT (7:0)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911785" y="3809044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Eje_Y</a:t>
            </a:r>
            <a:r>
              <a:rPr lang="es-ES" dirty="0" smtClean="0"/>
              <a:t> (9:0)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7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6. marcador</a:t>
            </a:r>
            <a:endParaRPr lang="es-ES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Hemos decidido representar el marcador de juego mediante los 4 </a:t>
            </a:r>
            <a:r>
              <a:rPr lang="es-ES" dirty="0" err="1" smtClean="0"/>
              <a:t>display</a:t>
            </a:r>
            <a:r>
              <a:rPr lang="es-ES" dirty="0" smtClean="0"/>
              <a:t> 7 segmentos.</a:t>
            </a:r>
          </a:p>
          <a:p>
            <a:r>
              <a:rPr lang="es-ES" dirty="0" smtClean="0"/>
              <a:t>La señal ‘Marcador’, que se activa cuando se genera una nueva columna, será la condición de aumento de nuestro marcador.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431737" y="2645729"/>
            <a:ext cx="1844842" cy="248345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649308" y="2760719"/>
            <a:ext cx="14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MARCADOR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832538" y="3130051"/>
            <a:ext cx="59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852051" y="4145058"/>
            <a:ext cx="57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852051" y="4657137"/>
            <a:ext cx="57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276579" y="3787137"/>
            <a:ext cx="441158" cy="1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256215" y="3933566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CLK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150213" y="4460737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60379" y="2920533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Marcador</a:t>
            </a:r>
            <a:endParaRPr lang="es-ES" dirty="0"/>
          </a:p>
        </p:txBody>
      </p:sp>
      <p:sp>
        <p:nvSpPr>
          <p:cNvPr id="22" name="Flecha derecha 21"/>
          <p:cNvSpPr/>
          <p:nvPr/>
        </p:nvSpPr>
        <p:spPr>
          <a:xfrm>
            <a:off x="4276579" y="4303983"/>
            <a:ext cx="882316" cy="3725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/>
          <p:cNvSpPr txBox="1"/>
          <p:nvPr/>
        </p:nvSpPr>
        <p:spPr>
          <a:xfrm>
            <a:off x="4717737" y="2960774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</a:t>
            </a:r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>
            <a:off x="4221526" y="3153993"/>
            <a:ext cx="441158" cy="1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717737" y="3602471"/>
            <a:ext cx="11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DP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456284" y="4759854"/>
            <a:ext cx="159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ABCDEFG (6:0)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32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43" y="294321"/>
            <a:ext cx="6356667" cy="6210134"/>
          </a:xfrm>
        </p:spPr>
      </p:pic>
    </p:spTree>
    <p:extLst>
      <p:ext uri="{BB962C8B-B14F-4D97-AF65-F5344CB8AC3E}">
        <p14:creationId xmlns:p14="http://schemas.microsoft.com/office/powerpoint/2010/main" val="166251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501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Copperplate Gothic Bold</vt:lpstr>
      <vt:lpstr>Trebuchet MS</vt:lpstr>
      <vt:lpstr>Tw Cen MT</vt:lpstr>
      <vt:lpstr>Circuito</vt:lpstr>
      <vt:lpstr>flappy bird</vt:lpstr>
      <vt:lpstr>Índice</vt:lpstr>
      <vt:lpstr>1. BIRD</vt:lpstr>
      <vt:lpstr>2. SPRITE</vt:lpstr>
      <vt:lpstr>3. Columnas</vt:lpstr>
      <vt:lpstr>4. Dibuja</vt:lpstr>
      <vt:lpstr>5. Driver Vga</vt:lpstr>
      <vt:lpstr>6. marcador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iNanox</dc:creator>
  <cp:lastModifiedBy>Antonio Gomez</cp:lastModifiedBy>
  <cp:revision>33</cp:revision>
  <dcterms:created xsi:type="dcterms:W3CDTF">2018-01-29T22:30:45Z</dcterms:created>
  <dcterms:modified xsi:type="dcterms:W3CDTF">2018-02-07T12:56:09Z</dcterms:modified>
</cp:coreProperties>
</file>