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Geração temporizada de inimigos em jogos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Grupo: Fernando Emídio </a:t>
            </a:r>
            <a:r>
              <a:rPr lang="pt-BR" dirty="0"/>
              <a:t>Belfort, João Lucas de Souza Lira, Daniel </a:t>
            </a:r>
            <a:r>
              <a:rPr lang="pt-BR" dirty="0" smtClean="0"/>
              <a:t>Leôncio </a:t>
            </a:r>
            <a:r>
              <a:rPr lang="pt-BR" dirty="0"/>
              <a:t>Ferreira, Senan Isac Armel, Filipe Fortaleza</a:t>
            </a:r>
          </a:p>
          <a:p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0021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problema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60676" y="1504574"/>
            <a:ext cx="5101166" cy="4911171"/>
          </a:xfrm>
        </p:spPr>
        <p:txBody>
          <a:bodyPr>
            <a:normAutofit/>
          </a:bodyPr>
          <a:lstStyle/>
          <a:p>
            <a:r>
              <a:rPr lang="pt-BR" sz="2400" dirty="0" smtClean="0"/>
              <a:t>Em um jogo, inimigos aparecem em momentos determinados e discretos (não-contínuos), fazendo uma fila, e vão em direção a algo de interesse do jogador.</a:t>
            </a:r>
          </a:p>
          <a:p>
            <a:r>
              <a:rPr lang="pt-BR" sz="2400" dirty="0" smtClean="0"/>
              <a:t>Cada inimigo tem uma frequência de aparição diferente. Uns aparecem mais frequentemente, outros menos.</a:t>
            </a:r>
            <a:endParaRPr lang="pt-BR" sz="2400" dirty="0" smtClean="0"/>
          </a:p>
          <a:p>
            <a:r>
              <a:rPr lang="pt-BR" sz="2400" dirty="0" smtClean="0"/>
              <a:t>Como aplicar isso em código?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754" y="1515029"/>
            <a:ext cx="3695290" cy="3124200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6333754" y="1085334"/>
            <a:ext cx="2558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Bloons</a:t>
            </a:r>
            <a:r>
              <a:rPr lang="pt-BR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 Tower </a:t>
            </a:r>
            <a:r>
              <a:rPr lang="pt-BR" b="1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rPr>
              <a:t>Defense</a:t>
            </a:r>
            <a:endParaRPr lang="pt-BR" dirty="0">
              <a:solidFill>
                <a:schemeClr val="tx1">
                  <a:lumMod val="50000"/>
                  <a:lumOff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10036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solução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81891" y="1435100"/>
            <a:ext cx="8692111" cy="5005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sz="2000" dirty="0" smtClean="0"/>
              <a:t>Utilizaremos uma min-heap para armazenar inimigos de acordo com o tempo necessário até surgirem no jogo e com a prioridade de cada um (baseada na frequência com que surgem).</a:t>
            </a:r>
          </a:p>
          <a:p>
            <a:pPr marL="0" indent="0">
              <a:buNone/>
            </a:pPr>
            <a:r>
              <a:rPr lang="pt-BR" sz="2000" dirty="0" smtClean="0"/>
              <a:t>O topo (a raiz) da heap contém sempre o próximo inimigo a “</a:t>
            </a:r>
            <a:r>
              <a:rPr lang="pt-BR" sz="2000" dirty="0" err="1" smtClean="0"/>
              <a:t>spawnar</a:t>
            </a:r>
            <a:r>
              <a:rPr lang="pt-BR" sz="2000" dirty="0" smtClean="0"/>
              <a:t>”, por ser a prioridade máxima.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842" y="3146918"/>
            <a:ext cx="2753873" cy="329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274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solução</a:t>
            </a:r>
            <a:endParaRPr lang="pt-BR" dirty="0"/>
          </a:p>
        </p:txBody>
      </p:sp>
      <p:pic>
        <p:nvPicPr>
          <p:cNvPr id="8" name="Espaço Reservado para Conteúdo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00567"/>
            <a:ext cx="8017933" cy="4691475"/>
          </a:xfrm>
        </p:spPr>
      </p:pic>
    </p:spTree>
    <p:extLst>
      <p:ext uri="{BB962C8B-B14F-4D97-AF65-F5344CB8AC3E}">
        <p14:creationId xmlns:p14="http://schemas.microsoft.com/office/powerpoint/2010/main" val="2618294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código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475" y="609600"/>
            <a:ext cx="7588206" cy="570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219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416</TotalTime>
  <Words>145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Facetado</vt:lpstr>
      <vt:lpstr>Geração temporizada de inimigos em jogos</vt:lpstr>
      <vt:lpstr>O problema</vt:lpstr>
      <vt:lpstr>A solução</vt:lpstr>
      <vt:lpstr>A solução</vt:lpstr>
      <vt:lpstr>O 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Seminário: aplicação de estrutura de dados</dc:title>
  <dc:creator>João Lucas</dc:creator>
  <cp:lastModifiedBy>João Lucas</cp:lastModifiedBy>
  <cp:revision>19</cp:revision>
  <dcterms:created xsi:type="dcterms:W3CDTF">2025-05-11T23:53:22Z</dcterms:created>
  <dcterms:modified xsi:type="dcterms:W3CDTF">2025-05-12T22:01:28Z</dcterms:modified>
</cp:coreProperties>
</file>