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ontserrat Bold" charset="1" panose="00000800000000000000"/>
      <p:regular r:id="rId10"/>
    </p:embeddedFont>
    <p:embeddedFont>
      <p:font typeface="Oswald Bold" charset="1" panose="00000800000000000000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93660" y="1538248"/>
            <a:ext cx="1865640" cy="874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4"/>
              </a:lnSpc>
            </a:pPr>
            <a:r>
              <a:rPr lang="en-US" b="true" sz="1735" spc="170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INDUSTRIAS ARIOVA</a:t>
            </a:r>
          </a:p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236347" y="4039041"/>
            <a:ext cx="9815307" cy="242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PROBLEMA </a:t>
            </a:r>
          </a:p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N REINAS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44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WWW.UNSITIOGENIAL.ES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09689" y="-5566217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95156" y="1028700"/>
            <a:ext cx="5274924" cy="8209099"/>
          </a:xfrm>
          <a:custGeom>
            <a:avLst/>
            <a:gdLst/>
            <a:ahLst/>
            <a:cxnLst/>
            <a:rect r="r" b="b" t="t" l="l"/>
            <a:pathLst>
              <a:path h="8209099" w="5274924">
                <a:moveTo>
                  <a:pt x="0" y="0"/>
                </a:moveTo>
                <a:lnTo>
                  <a:pt x="5274925" y="0"/>
                </a:lnTo>
                <a:lnTo>
                  <a:pt x="5274925" y="8209099"/>
                </a:lnTo>
                <a:lnTo>
                  <a:pt x="0" y="820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791" t="0" r="-66791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42191" y="3396305"/>
            <a:ext cx="9051292" cy="1948998"/>
            <a:chOff x="0" y="0"/>
            <a:chExt cx="3467942" cy="746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67941" cy="746746"/>
            </a:xfrm>
            <a:custGeom>
              <a:avLst/>
              <a:gdLst/>
              <a:ahLst/>
              <a:cxnLst/>
              <a:rect r="r" b="b" t="t" l="l"/>
              <a:pathLst>
                <a:path h="746746" w="3467941">
                  <a:moveTo>
                    <a:pt x="10264" y="0"/>
                  </a:moveTo>
                  <a:lnTo>
                    <a:pt x="3457677" y="0"/>
                  </a:lnTo>
                  <a:cubicBezTo>
                    <a:pt x="3463346" y="0"/>
                    <a:pt x="3467941" y="4595"/>
                    <a:pt x="3467941" y="10264"/>
                  </a:cubicBezTo>
                  <a:lnTo>
                    <a:pt x="3467941" y="736482"/>
                  </a:lnTo>
                  <a:cubicBezTo>
                    <a:pt x="3467941" y="742150"/>
                    <a:pt x="3463346" y="746746"/>
                    <a:pt x="3457677" y="746746"/>
                  </a:cubicBezTo>
                  <a:lnTo>
                    <a:pt x="10264" y="746746"/>
                  </a:lnTo>
                  <a:cubicBezTo>
                    <a:pt x="4595" y="746746"/>
                    <a:pt x="0" y="742150"/>
                    <a:pt x="0" y="736482"/>
                  </a:cubicBezTo>
                  <a:lnTo>
                    <a:pt x="0" y="10264"/>
                  </a:lnTo>
                  <a:cubicBezTo>
                    <a:pt x="0" y="4595"/>
                    <a:pt x="4595" y="0"/>
                    <a:pt x="10264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467942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08899" y="3420004"/>
            <a:ext cx="7132181" cy="192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El problema de las N reinas consiste en colocar N reinas en un tablero NxN de ajedrez de manera que ninguna reina se ataque a otra, es decir, que no compartan fila, columna ni diagonal.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08899" y="6005886"/>
            <a:ext cx="6738985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3588384" y="6507120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11120" y="-407610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2" y="0"/>
                </a:lnTo>
                <a:lnTo>
                  <a:pt x="9333422" y="9577207"/>
                </a:lnTo>
                <a:lnTo>
                  <a:pt x="0" y="957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75033" y="3119291"/>
            <a:ext cx="1040231" cy="992948"/>
          </a:xfrm>
          <a:custGeom>
            <a:avLst/>
            <a:gdLst/>
            <a:ahLst/>
            <a:cxnLst/>
            <a:rect r="r" b="b" t="t" l="l"/>
            <a:pathLst>
              <a:path h="992948" w="1040231">
                <a:moveTo>
                  <a:pt x="0" y="0"/>
                </a:moveTo>
                <a:lnTo>
                  <a:pt x="1040231" y="0"/>
                </a:lnTo>
                <a:lnTo>
                  <a:pt x="1040231" y="992948"/>
                </a:lnTo>
                <a:lnTo>
                  <a:pt x="0" y="992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67511" y="1458275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REGLAS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63963" y="5561144"/>
            <a:ext cx="4262371" cy="66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8"/>
              </a:lnSpc>
              <a:spcBef>
                <a:spcPct val="0"/>
              </a:spcBef>
            </a:pPr>
            <a:r>
              <a:rPr lang="en-US" sz="1977" spc="193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Una reina no puede compartir la misma fila con otra.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54099" y="5561144"/>
            <a:ext cx="4262371" cy="66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8"/>
              </a:lnSpc>
              <a:spcBef>
                <a:spcPct val="0"/>
              </a:spcBef>
            </a:pPr>
            <a:r>
              <a:rPr lang="en-US" sz="1977" spc="193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Una reina no puede compartir la misma columna con otra.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7020" y="5561144"/>
            <a:ext cx="4262371" cy="66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8"/>
              </a:lnSpc>
              <a:spcBef>
                <a:spcPct val="0"/>
              </a:spcBef>
            </a:pPr>
            <a:r>
              <a:rPr lang="en-US" sz="1977" spc="193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Una reina no puede compartir la misma diagonal con otra.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3463037" y="-586629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87814">
            <a:off x="14993922" y="7627206"/>
            <a:ext cx="7634959" cy="7834379"/>
          </a:xfrm>
          <a:custGeom>
            <a:avLst/>
            <a:gdLst/>
            <a:ahLst/>
            <a:cxnLst/>
            <a:rect r="r" b="b" t="t" l="l"/>
            <a:pathLst>
              <a:path h="7834379" w="7634959">
                <a:moveTo>
                  <a:pt x="0" y="0"/>
                </a:moveTo>
                <a:lnTo>
                  <a:pt x="7634958" y="0"/>
                </a:lnTo>
                <a:lnTo>
                  <a:pt x="7634958" y="7834379"/>
                </a:lnTo>
                <a:lnTo>
                  <a:pt x="0" y="783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176364">
            <a:off x="-4084727" y="8222639"/>
            <a:ext cx="8815232" cy="9045480"/>
          </a:xfrm>
          <a:custGeom>
            <a:avLst/>
            <a:gdLst/>
            <a:ahLst/>
            <a:cxnLst/>
            <a:rect r="r" b="b" t="t" l="l"/>
            <a:pathLst>
              <a:path h="9045480" w="8815232">
                <a:moveTo>
                  <a:pt x="0" y="0"/>
                </a:moveTo>
                <a:lnTo>
                  <a:pt x="8815232" y="0"/>
                </a:lnTo>
                <a:lnTo>
                  <a:pt x="8815232" y="9045481"/>
                </a:lnTo>
                <a:lnTo>
                  <a:pt x="0" y="9045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669808" y="4920430"/>
            <a:ext cx="3250682" cy="554732"/>
            <a:chOff x="0" y="0"/>
            <a:chExt cx="870410" cy="1485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359943" y="4920430"/>
            <a:ext cx="3250682" cy="554732"/>
            <a:chOff x="0" y="0"/>
            <a:chExt cx="870410" cy="1485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212865" y="4920430"/>
            <a:ext cx="3250682" cy="554732"/>
            <a:chOff x="0" y="0"/>
            <a:chExt cx="870410" cy="1485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48414" y="509017"/>
            <a:ext cx="4144973" cy="8749283"/>
          </a:xfrm>
          <a:custGeom>
            <a:avLst/>
            <a:gdLst/>
            <a:ahLst/>
            <a:cxnLst/>
            <a:rect r="r" b="b" t="t" l="l"/>
            <a:pathLst>
              <a:path h="8749283" w="4144973">
                <a:moveTo>
                  <a:pt x="0" y="0"/>
                </a:moveTo>
                <a:lnTo>
                  <a:pt x="4144973" y="0"/>
                </a:lnTo>
                <a:lnTo>
                  <a:pt x="4144973" y="8749283"/>
                </a:lnTo>
                <a:lnTo>
                  <a:pt x="0" y="87492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DAGiPGNKn0c</dc:identifier>
  <dcterms:modified xsi:type="dcterms:W3CDTF">2011-08-01T06:04:30Z</dcterms:modified>
  <cp:revision>1</cp:revision>
  <dc:title>pROBLEMA N REINAS</dc:title>
</cp:coreProperties>
</file>