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69" r:id="rId5"/>
    <p:sldId id="276" r:id="rId6"/>
    <p:sldId id="277" r:id="rId7"/>
    <p:sldId id="278" r:id="rId8"/>
    <p:sldId id="279" r:id="rId9"/>
    <p:sldId id="280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32185-5057-4156-B53B-3CDBA0089D98}" v="22" dt="2024-05-25T11:50:45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95601"/>
            <a:ext cx="10058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retele</a:t>
            </a:r>
            <a:r>
              <a:rPr lang="en-US" dirty="0"/>
              <a:t> de </a:t>
            </a:r>
            <a:r>
              <a:rPr lang="en-US" dirty="0" err="1"/>
              <a:t>senzori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standardul</a:t>
            </a:r>
            <a:r>
              <a:rPr lang="en-US" dirty="0"/>
              <a:t> de </a:t>
            </a:r>
            <a:r>
              <a:rPr lang="en-US" dirty="0" err="1"/>
              <a:t>comunicatie</a:t>
            </a:r>
            <a:r>
              <a:rPr lang="en-US" dirty="0"/>
              <a:t> Bluetooth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:</a:t>
            </a:r>
          </a:p>
          <a:p>
            <a:r>
              <a:rPr lang="en-US" dirty="0" err="1"/>
              <a:t>Drinceanu</a:t>
            </a:r>
            <a:r>
              <a:rPr lang="en-US" dirty="0"/>
              <a:t> Adel, </a:t>
            </a:r>
            <a:r>
              <a:rPr lang="en-US" dirty="0" err="1"/>
              <a:t>Frinca</a:t>
            </a:r>
            <a:r>
              <a:rPr lang="en-US" dirty="0"/>
              <a:t> Fernando, Draghia Razvan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690-FCE7-1B13-74C4-FE07CEB4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Water Level Sensor Module</a:t>
            </a:r>
          </a:p>
        </p:txBody>
      </p:sp>
      <p:pic>
        <p:nvPicPr>
          <p:cNvPr id="1026" name="Picture 2" descr="Water level sensor Module">
            <a:extLst>
              <a:ext uri="{FF2B5EF4-FFF2-40B4-BE49-F238E27FC236}">
                <a16:creationId xmlns:a16="http://schemas.microsoft.com/office/drawing/2014/main" id="{4F54A14B-BB5C-60CB-D7DD-AD6D967F25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0512" y="1825625"/>
            <a:ext cx="4270375" cy="42703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780C-302A-E304-507F-5488C752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/>
              <a:t>Este un </a:t>
            </a:r>
            <a:r>
              <a:rPr lang="en-US" dirty="0" err="1"/>
              <a:t>senzor</a:t>
            </a:r>
            <a:r>
              <a:rPr lang="en-US" dirty="0"/>
              <a:t> care </a:t>
            </a:r>
            <a:r>
              <a:rPr lang="en-US" dirty="0" err="1"/>
              <a:t>masoara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apei</a:t>
            </a:r>
            <a:r>
              <a:rPr lang="en-US" dirty="0"/>
              <a:t> </a:t>
            </a:r>
          </a:p>
          <a:p>
            <a:r>
              <a:rPr lang="en-US" dirty="0"/>
              <a:t>Cand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apei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detectat</a:t>
            </a:r>
            <a:r>
              <a:rPr lang="en-US" dirty="0"/>
              <a:t>,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converteste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semnal</a:t>
            </a:r>
            <a:r>
              <a:rPr lang="en-US" dirty="0"/>
              <a:t> electric.</a:t>
            </a:r>
          </a:p>
          <a:p>
            <a:r>
              <a:rPr lang="en-US" dirty="0" err="1"/>
              <a:t>Outputul</a:t>
            </a:r>
            <a:r>
              <a:rPr lang="en-US" dirty="0"/>
              <a:t> Voltage </a:t>
            </a:r>
            <a:r>
              <a:rPr lang="en-US" dirty="0" err="1"/>
              <a:t>este</a:t>
            </a:r>
            <a:r>
              <a:rPr lang="en-US" dirty="0"/>
              <a:t> proportional cu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lichidului</a:t>
            </a:r>
            <a:endParaRPr lang="en-US" dirty="0"/>
          </a:p>
          <a:p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: Analog </a:t>
            </a:r>
          </a:p>
        </p:txBody>
      </p:sp>
    </p:spTree>
    <p:extLst>
      <p:ext uri="{BB962C8B-B14F-4D97-AF65-F5344CB8AC3E}">
        <p14:creationId xmlns:p14="http://schemas.microsoft.com/office/powerpoint/2010/main" val="378963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953000"/>
          </a:xfrm>
        </p:spPr>
        <p:txBody>
          <a:bodyPr>
            <a:normAutofit/>
          </a:bodyPr>
          <a:lstStyle/>
          <a:p>
            <a:r>
              <a:rPr lang="en-US" dirty="0"/>
              <a:t>BIBLIOGRAFIE</a:t>
            </a:r>
            <a:br>
              <a:rPr lang="en-US" dirty="0"/>
            </a:br>
            <a:br>
              <a:rPr lang="en-US" dirty="0"/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https://docs.arduino.cc/hardware/nano/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https://components101.com/sites/default/files/component_datasheet/HC05%20Datasheet.pdf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https://components101.com/wireless/hc-06-bluetooth-module-pinout-datasheet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https://www.alldatasheet.com/datasheet-pdf/pdf/1307647/WINSEN/MQ135.html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https://components101.com/resistors/ldr-datasheet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https://components101.com/sensors/dht11-temperature-sensor#:~:text=The%20DHT11%20is%20a%20commonly,and%20humidity%20as%20serial%20data.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https://arduinomodules.info/ky-037-high-sensitivity-sound-detection-module/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retele</a:t>
            </a:r>
            <a:r>
              <a:rPr lang="en-US" dirty="0"/>
              <a:t> de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terminale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de </a:t>
            </a:r>
            <a:r>
              <a:rPr lang="en-US" dirty="0" err="1"/>
              <a:t>senzori</a:t>
            </a:r>
            <a:r>
              <a:rPr lang="en-US" dirty="0"/>
              <a:t> care </a:t>
            </a:r>
            <a:r>
              <a:rPr lang="en-US" dirty="0" err="1"/>
              <a:t>colecteaza</a:t>
            </a:r>
            <a:r>
              <a:rPr lang="en-US" dirty="0"/>
              <a:t> date </a:t>
            </a:r>
            <a:r>
              <a:rPr lang="en-US" dirty="0" err="1"/>
              <a:t>ambientale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luminoasa</a:t>
            </a:r>
            <a:r>
              <a:rPr lang="en-US" dirty="0"/>
              <a:t>, temperature, </a:t>
            </a:r>
            <a:r>
              <a:rPr lang="en-US" dirty="0" err="1"/>
              <a:t>umiditate</a:t>
            </a:r>
            <a:r>
              <a:rPr lang="en-US" dirty="0"/>
              <a:t>, sunt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calitate</a:t>
            </a:r>
            <a:r>
              <a:rPr lang="en-US" dirty="0"/>
              <a:t> a </a:t>
            </a:r>
            <a:r>
              <a:rPr lang="en-US" dirty="0" err="1"/>
              <a:t>aerului</a:t>
            </a:r>
            <a:r>
              <a:rPr lang="en-US" dirty="0"/>
              <a:t>.</a:t>
            </a:r>
          </a:p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obtine</a:t>
            </a:r>
            <a:r>
              <a:rPr lang="en-US" dirty="0"/>
              <a:t> o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mediului</a:t>
            </a:r>
            <a:r>
              <a:rPr lang="en-US" dirty="0"/>
              <a:t> in care ne </a:t>
            </a:r>
            <a:r>
              <a:rPr lang="en-US" dirty="0" err="1"/>
              <a:t>desfasuram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a </a:t>
            </a:r>
            <a:r>
              <a:rPr lang="en-US" dirty="0" err="1"/>
              <a:t>mentine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optim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plantelor</a:t>
            </a:r>
            <a:r>
              <a:rPr lang="en-US" dirty="0"/>
              <a:t>.</a:t>
            </a:r>
          </a:p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esentiala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o </a:t>
            </a:r>
            <a:r>
              <a:rPr lang="en-US" dirty="0" err="1"/>
              <a:t>viziune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mediului</a:t>
            </a:r>
            <a:r>
              <a:rPr lang="en-US" dirty="0"/>
              <a:t> in care se </a:t>
            </a:r>
            <a:r>
              <a:rPr lang="en-US" dirty="0" err="1"/>
              <a:t>afla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in care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desfasoara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</a:p>
          <a:p>
            <a:r>
              <a:rPr lang="en-US" dirty="0" err="1"/>
              <a:t>Aceasta</a:t>
            </a:r>
            <a:r>
              <a:rPr lang="en-US" dirty="0"/>
              <a:t> include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conditiilor</a:t>
            </a:r>
            <a:r>
              <a:rPr lang="en-US" dirty="0"/>
              <a:t> </a:t>
            </a:r>
            <a:r>
              <a:rPr lang="en-US" dirty="0" err="1"/>
              <a:t>ambientale</a:t>
            </a:r>
            <a:r>
              <a:rPr lang="en-US" dirty="0"/>
              <a:t>, </a:t>
            </a:r>
            <a:r>
              <a:rPr lang="en-US" dirty="0" err="1"/>
              <a:t>ajustarea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necesari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sanatos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necesare</a:t>
            </a:r>
            <a:br>
              <a:rPr lang="en-US" dirty="0"/>
            </a:br>
            <a:r>
              <a:rPr lang="en-US" dirty="0"/>
              <a:t>Lista de </a:t>
            </a:r>
            <a:r>
              <a:rPr lang="en-US" dirty="0" err="1"/>
              <a:t>componente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D6EEAC-20BF-AAE9-F331-0BBB0BE8FE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40153"/>
              </p:ext>
            </p:extLst>
          </p:nvPr>
        </p:nvGraphicFramePr>
        <p:xfrm>
          <a:off x="1524000" y="1825625"/>
          <a:ext cx="9144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158112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368350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4882130"/>
                    </a:ext>
                  </a:extLst>
                </a:gridCol>
              </a:tblGrid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7836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Nano 1 / Nano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32673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Bluetooth05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 Bluetooth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62172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Bluetooth06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 Bluetooth HC-06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87381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MQ135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MQ135 Gas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10620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58148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DHT11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5363"/>
                  </a:ext>
                </a:extLst>
              </a:tr>
              <a:tr h="613614">
                <a:tc>
                  <a:txBody>
                    <a:bodyPr/>
                    <a:lstStyle/>
                    <a:p>
                      <a:r>
                        <a:rPr lang="en-US" dirty="0"/>
                        <a:t>HW038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HW038</a:t>
                      </a:r>
                    </a:p>
                    <a:p>
                      <a:r>
                        <a:rPr lang="en-US" dirty="0"/>
                        <a:t> Water level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48823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102573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9731"/>
                  </a:ext>
                </a:extLst>
              </a:tr>
              <a:tr h="355507"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8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Specificatii</a:t>
            </a:r>
            <a:r>
              <a:rPr lang="en-US" dirty="0"/>
              <a:t> </a:t>
            </a:r>
            <a:r>
              <a:rPr lang="en-US" dirty="0" err="1"/>
              <a:t>Componente</a:t>
            </a:r>
            <a:br>
              <a:rPr lang="en-US" dirty="0"/>
            </a:br>
            <a:r>
              <a:rPr lang="en-US" dirty="0"/>
              <a:t>Arduino Nano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D97D-CB45-773F-AF82-36FE38A4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447800"/>
          </a:xfrm>
        </p:spPr>
        <p:txBody>
          <a:bodyPr>
            <a:normAutofit fontScale="92500"/>
          </a:bodyPr>
          <a:lstStyle/>
          <a:p>
            <a:r>
              <a:rPr lang="en-US" dirty="0"/>
              <a:t>Arduino Nano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compacta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, </a:t>
            </a:r>
            <a:r>
              <a:rPr lang="en-US" dirty="0" err="1"/>
              <a:t>conceputa</a:t>
            </a:r>
            <a:r>
              <a:rPr lang="en-US" dirty="0"/>
              <a:t> special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utilizata</a:t>
            </a:r>
            <a:r>
              <a:rPr lang="en-US" dirty="0"/>
              <a:t> cu </a:t>
            </a:r>
            <a:r>
              <a:rPr lang="en-US" dirty="0" err="1"/>
              <a:t>usurinta</a:t>
            </a:r>
            <a:r>
              <a:rPr lang="en-US" dirty="0"/>
              <a:t> pe o </a:t>
            </a: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incercare</a:t>
            </a:r>
            <a:r>
              <a:rPr lang="en-US" dirty="0"/>
              <a:t>.</a:t>
            </a:r>
          </a:p>
          <a:p>
            <a:r>
              <a:rPr lang="en-US" dirty="0" err="1"/>
              <a:t>Placa</a:t>
            </a:r>
            <a:r>
              <a:rPr lang="en-US" dirty="0"/>
              <a:t> include </a:t>
            </a:r>
            <a:r>
              <a:rPr lang="en-US" dirty="0" err="1"/>
              <a:t>conectori</a:t>
            </a:r>
            <a:r>
              <a:rPr lang="en-US" dirty="0"/>
              <a:t> tip pin, </a:t>
            </a:r>
            <a:r>
              <a:rPr lang="en-US" dirty="0" err="1"/>
              <a:t>facilitand</a:t>
            </a:r>
            <a:r>
              <a:rPr lang="en-US" dirty="0"/>
              <a:t> </a:t>
            </a:r>
            <a:r>
              <a:rPr lang="en-US" dirty="0" err="1"/>
              <a:t>conexiunile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sigure</a:t>
            </a:r>
            <a:r>
              <a:rPr lang="en-US" dirty="0"/>
              <a:t> pe breadboard,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conectata</a:t>
            </a:r>
            <a:r>
              <a:rPr lang="en-US" dirty="0"/>
              <a:t> cu </a:t>
            </a:r>
            <a:r>
              <a:rPr lang="en-US" dirty="0" err="1"/>
              <a:t>uin</a:t>
            </a:r>
            <a:r>
              <a:rPr lang="en-US" dirty="0"/>
              <a:t> </a:t>
            </a:r>
            <a:r>
              <a:rPr lang="en-US" dirty="0" err="1"/>
              <a:t>conector</a:t>
            </a:r>
            <a:r>
              <a:rPr lang="en-US" dirty="0"/>
              <a:t> USB Mini-B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alimentare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chip with many different components&#10;&#10;Description automatically generated">
            <a:extLst>
              <a:ext uri="{FF2B5EF4-FFF2-40B4-BE49-F238E27FC236}">
                <a16:creationId xmlns:a16="http://schemas.microsoft.com/office/drawing/2014/main" id="{F9FF5F62-3D62-8648-D8C3-D9571F4256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2800" y="3521242"/>
            <a:ext cx="5133975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473C-C3AE-8A05-EE28-C4DB5A5D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Modul Bluetooth HC-05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9E15-5908-8DC0-3F13-06E01D4DF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 err="1"/>
              <a:t>Modulul</a:t>
            </a:r>
            <a:r>
              <a:rPr lang="en-US" dirty="0"/>
              <a:t> HC-05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Bluetooth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,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Protocolul</a:t>
            </a:r>
            <a:r>
              <a:rPr lang="en-US" dirty="0"/>
              <a:t> </a:t>
            </a:r>
            <a:r>
              <a:rPr lang="en-US" dirty="0" err="1"/>
              <a:t>Portului</a:t>
            </a:r>
            <a:r>
              <a:rPr lang="en-US" dirty="0"/>
              <a:t> Serial(SPP), 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configura</a:t>
            </a:r>
            <a:r>
              <a:rPr lang="en-US" dirty="0"/>
              <a:t> o </a:t>
            </a:r>
            <a:r>
              <a:rPr lang="en-US" dirty="0" err="1"/>
              <a:t>conexiune</a:t>
            </a:r>
            <a:r>
              <a:rPr lang="en-US" dirty="0"/>
              <a:t> </a:t>
            </a:r>
            <a:r>
              <a:rPr lang="en-US" dirty="0" err="1"/>
              <a:t>seriala</a:t>
            </a:r>
            <a:r>
              <a:rPr lang="en-US" dirty="0"/>
              <a:t> wireless.</a:t>
            </a:r>
          </a:p>
          <a:p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sistemul</a:t>
            </a:r>
            <a:r>
              <a:rPr lang="en-US" dirty="0"/>
              <a:t> Bluetooth single-chip CSR </a:t>
            </a:r>
            <a:r>
              <a:rPr lang="en-US" dirty="0" err="1"/>
              <a:t>Bluecore</a:t>
            </a:r>
            <a:r>
              <a:rPr lang="en-US" dirty="0"/>
              <a:t> 04-External, care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CMOS </a:t>
            </a:r>
            <a:r>
              <a:rPr lang="en-US" dirty="0" err="1"/>
              <a:t>si</a:t>
            </a:r>
            <a:r>
              <a:rPr lang="en-US" dirty="0"/>
              <a:t> include </a:t>
            </a:r>
            <a:r>
              <a:rPr lang="en-US" dirty="0" err="1"/>
              <a:t>caracteristica</a:t>
            </a:r>
            <a:r>
              <a:rPr lang="en-US" dirty="0"/>
              <a:t> de Salt </a:t>
            </a:r>
            <a:r>
              <a:rPr lang="en-US" dirty="0" err="1"/>
              <a:t>Adaptiv</a:t>
            </a:r>
            <a:r>
              <a:rPr lang="en-US" dirty="0"/>
              <a:t> al </a:t>
            </a:r>
            <a:r>
              <a:rPr lang="en-US" dirty="0" err="1"/>
              <a:t>Frecventei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625B21E-FCF7-B309-8113-22391FDCB346}"/>
              </a:ext>
            </a:extLst>
          </p:cNvPr>
          <p:cNvPicPr/>
          <p:nvPr/>
        </p:nvPicPr>
        <p:blipFill rotWithShape="1">
          <a:blip r:embed="rId2"/>
          <a:srcRect t="22394"/>
          <a:stretch/>
        </p:blipFill>
        <p:spPr bwMode="auto">
          <a:xfrm>
            <a:off x="6553200" y="2154744"/>
            <a:ext cx="4343400" cy="2548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477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AB2-55D6-51C7-2391-2074890B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Modul Bluetooth HC-06</a:t>
            </a:r>
          </a:p>
        </p:txBody>
      </p:sp>
      <p:pic>
        <p:nvPicPr>
          <p:cNvPr id="5" name="Content Placeholder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FC38F4E4-5E52-BD93-1055-643404E3314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1981200"/>
            <a:ext cx="4343400" cy="23815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057F-3B6B-CB12-2FEE-D73FFF78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/>
              <a:t>HC-06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modul</a:t>
            </a:r>
            <a:r>
              <a:rPr lang="en-US" dirty="0"/>
              <a:t> Bluetooth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stabilirii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comunicatii</a:t>
            </a:r>
            <a:r>
              <a:rPr lang="en-US" dirty="0"/>
              <a:t> wireless pe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scurte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microcontrolere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.</a:t>
            </a:r>
          </a:p>
          <a:p>
            <a:r>
              <a:rPr lang="en-US" dirty="0" err="1"/>
              <a:t>Modulul</a:t>
            </a:r>
            <a:r>
              <a:rPr lang="en-US" dirty="0"/>
              <a:t> HC-06 are </a:t>
            </a:r>
            <a:r>
              <a:rPr lang="en-US" dirty="0" err="1"/>
              <a:t>sase</a:t>
            </a:r>
            <a:r>
              <a:rPr lang="en-US" dirty="0"/>
              <a:t> </a:t>
            </a:r>
            <a:r>
              <a:rPr lang="en-US" dirty="0" err="1"/>
              <a:t>pini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indicat</a:t>
            </a:r>
            <a:r>
              <a:rPr lang="en-US" dirty="0"/>
              <a:t> in schema </a:t>
            </a:r>
            <a:r>
              <a:rPr lang="en-US" dirty="0" err="1"/>
              <a:t>pinilor</a:t>
            </a:r>
            <a:r>
              <a:rPr lang="en-US" dirty="0"/>
              <a:t>.</a:t>
            </a:r>
          </a:p>
          <a:p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de </a:t>
            </a:r>
            <a:r>
              <a:rPr lang="en-US" dirty="0" err="1"/>
              <a:t>spectru</a:t>
            </a:r>
            <a:r>
              <a:rPr lang="en-US" dirty="0"/>
              <a:t> </a:t>
            </a:r>
            <a:r>
              <a:rPr lang="en-US" dirty="0" err="1"/>
              <a:t>imprastiat</a:t>
            </a:r>
            <a:r>
              <a:rPr lang="en-US" dirty="0"/>
              <a:t> cu salt de </a:t>
            </a:r>
            <a:r>
              <a:rPr lang="en-US" dirty="0" err="1"/>
              <a:t>frecventa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09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EB6E-EC80-36B5-5FE6-69F8E0A6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MQ135 Gas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D29F-A129-B4D3-303E-F5BD192D2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 err="1"/>
              <a:t>Senzorul</a:t>
            </a:r>
            <a:r>
              <a:rPr lang="en-US" dirty="0"/>
              <a:t> MQ135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game </a:t>
            </a:r>
            <a:r>
              <a:rPr lang="en-US" dirty="0" err="1"/>
              <a:t>largi</a:t>
            </a:r>
            <a:r>
              <a:rPr lang="en-US" dirty="0"/>
              <a:t> de gaze.</a:t>
            </a:r>
          </a:p>
          <a:p>
            <a:r>
              <a:rPr lang="en-US" dirty="0"/>
              <a:t>Este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in diverse </a:t>
            </a:r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amoniacului</a:t>
            </a:r>
            <a:r>
              <a:rPr lang="en-US" dirty="0"/>
              <a:t>, </a:t>
            </a:r>
            <a:r>
              <a:rPr lang="en-US" dirty="0" err="1"/>
              <a:t>benzenului</a:t>
            </a:r>
            <a:r>
              <a:rPr lang="en-US" dirty="0"/>
              <a:t>, </a:t>
            </a:r>
            <a:r>
              <a:rPr lang="en-US" dirty="0" err="1"/>
              <a:t>fumului</a:t>
            </a:r>
            <a:r>
              <a:rPr lang="en-US" dirty="0"/>
              <a:t>.</a:t>
            </a:r>
          </a:p>
          <a:p>
            <a:r>
              <a:rPr lang="en-US" dirty="0" err="1"/>
              <a:t>Functioneaza</a:t>
            </a:r>
            <a:r>
              <a:rPr lang="en-US" dirty="0"/>
              <a:t> la o </a:t>
            </a:r>
            <a:r>
              <a:rPr lang="en-US" dirty="0" err="1"/>
              <a:t>tensiune</a:t>
            </a:r>
            <a:r>
              <a:rPr lang="en-US" dirty="0"/>
              <a:t> de 5V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o </a:t>
            </a:r>
            <a:r>
              <a:rPr lang="en-US" dirty="0" err="1"/>
              <a:t>incalzire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optime de </a:t>
            </a:r>
            <a:r>
              <a:rPr lang="en-US" dirty="0" err="1"/>
              <a:t>functionare</a:t>
            </a:r>
            <a:endParaRPr lang="en-US" dirty="0"/>
          </a:p>
        </p:txBody>
      </p:sp>
      <p:pic>
        <p:nvPicPr>
          <p:cNvPr id="5" name="Content Placeholder 4" descr="A gas sensor with a round metal cap&#10;&#10;Description automatically generated">
            <a:extLst>
              <a:ext uri="{FF2B5EF4-FFF2-40B4-BE49-F238E27FC236}">
                <a16:creationId xmlns:a16="http://schemas.microsoft.com/office/drawing/2014/main" id="{B2077975-1C42-E35E-F507-67C391D93934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7065" r="9300" b="1"/>
          <a:stretch/>
        </p:blipFill>
        <p:spPr>
          <a:xfrm>
            <a:off x="6344655" y="1825625"/>
            <a:ext cx="4343400" cy="327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461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2EA9-387B-8E5F-431F-AC0220C0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LDR Sensor</a:t>
            </a:r>
          </a:p>
        </p:txBody>
      </p:sp>
      <p:pic>
        <p:nvPicPr>
          <p:cNvPr id="5" name="Content Placeholder 4" descr="A blue circuit board with a blue square and black square&#10;&#10;Description automatically generated">
            <a:extLst>
              <a:ext uri="{FF2B5EF4-FFF2-40B4-BE49-F238E27FC236}">
                <a16:creationId xmlns:a16="http://schemas.microsoft.com/office/drawing/2014/main" id="{DE1DC045-D291-84A9-E0B9-166AF8AB5888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0922" r="19396" b="2"/>
          <a:stretch/>
        </p:blipFill>
        <p:spPr>
          <a:xfrm>
            <a:off x="1524000" y="1825625"/>
            <a:ext cx="4343400" cy="32797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23A6-F521-CDFC-A199-26D41B53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 err="1"/>
              <a:t>Rezistorul</a:t>
            </a:r>
            <a:r>
              <a:rPr lang="en-US" dirty="0"/>
              <a:t> Dependent de Lumina (LDR),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sub </a:t>
            </a:r>
            <a:r>
              <a:rPr lang="en-US" dirty="0" err="1"/>
              <a:t>denumirea</a:t>
            </a:r>
            <a:r>
              <a:rPr lang="en-US" dirty="0"/>
              <a:t> de Foto-</a:t>
            </a:r>
            <a:r>
              <a:rPr lang="en-US" dirty="0" err="1"/>
              <a:t>rezistor</a:t>
            </a:r>
            <a:r>
              <a:rPr lang="en-US" dirty="0"/>
              <a:t>,.</a:t>
            </a:r>
          </a:p>
          <a:p>
            <a:r>
              <a:rPr lang="en-US" dirty="0"/>
              <a:t>Tip de </a:t>
            </a:r>
            <a:r>
              <a:rPr lang="en-US" dirty="0" err="1"/>
              <a:t>rezistor</a:t>
            </a:r>
            <a:r>
              <a:rPr lang="en-US" dirty="0"/>
              <a:t> care nu are </a:t>
            </a:r>
            <a:r>
              <a:rPr lang="en-US" dirty="0" err="1"/>
              <a:t>polaritate,este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 pe un breadboard</a:t>
            </a:r>
          </a:p>
          <a:p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 cu </a:t>
            </a:r>
            <a:r>
              <a:rPr lang="en-US" dirty="0" err="1"/>
              <a:t>microcontrolere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cu </a:t>
            </a:r>
            <a:r>
              <a:rPr lang="en-US" dirty="0" err="1"/>
              <a:t>circuite</a:t>
            </a:r>
            <a:r>
              <a:rPr lang="en-US" dirty="0"/>
              <a:t> integrate </a:t>
            </a:r>
            <a:r>
              <a:rPr lang="en-US" dirty="0" err="1"/>
              <a:t>digitale</a:t>
            </a:r>
            <a:r>
              <a:rPr lang="en-US" dirty="0"/>
              <a:t>/ </a:t>
            </a:r>
            <a:r>
              <a:rPr lang="en-US" dirty="0" err="1"/>
              <a:t>analogice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26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9A5B-4BA8-CA35-A2E1-7727200C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DHT11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268C-C039-2B67-D30F-A49031672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/>
              <a:t>Este un sensor de temperature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</a:p>
          <a:p>
            <a:r>
              <a:rPr lang="en-US" dirty="0" err="1"/>
              <a:t>Acesta</a:t>
            </a:r>
            <a:r>
              <a:rPr lang="en-US" dirty="0"/>
              <a:t> include un </a:t>
            </a:r>
            <a:r>
              <a:rPr lang="en-US" dirty="0" err="1"/>
              <a:t>termistor</a:t>
            </a:r>
            <a:r>
              <a:rPr lang="en-US" dirty="0"/>
              <a:t> cu </a:t>
            </a:r>
            <a:r>
              <a:rPr lang="en-US" dirty="0" err="1"/>
              <a:t>coeficient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de temperature</a:t>
            </a:r>
          </a:p>
          <a:p>
            <a:r>
              <a:rPr lang="en-US" dirty="0" err="1"/>
              <a:t>Termistorul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dedicate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masurarea</a:t>
            </a:r>
            <a:r>
              <a:rPr lang="en-US" dirty="0"/>
              <a:t> </a:t>
            </a:r>
            <a:r>
              <a:rPr lang="en-US" dirty="0" err="1"/>
              <a:t>temperaturii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microcontrolerde</a:t>
            </a:r>
            <a:r>
              <a:rPr lang="en-US" dirty="0"/>
              <a:t> 8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de temperature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umiditate</a:t>
            </a:r>
            <a:endParaRPr lang="en-US" dirty="0"/>
          </a:p>
        </p:txBody>
      </p:sp>
      <p:pic>
        <p:nvPicPr>
          <p:cNvPr id="5" name="Content Placeholder 4" descr="A blue and black electronic device&#10;&#10;Description automatically generated">
            <a:extLst>
              <a:ext uri="{FF2B5EF4-FFF2-40B4-BE49-F238E27FC236}">
                <a16:creationId xmlns:a16="http://schemas.microsoft.com/office/drawing/2014/main" id="{5EF1F01A-7B3C-4E7D-BF9F-F620A201876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4200" y="1293812"/>
            <a:ext cx="3610117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60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</TotalTime>
  <Words>631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Candara</vt:lpstr>
      <vt:lpstr>Consolas</vt:lpstr>
      <vt:lpstr>Tech Computer 16x9</vt:lpstr>
      <vt:lpstr> Realizarea unei retele de senzori, folosind standardul de comunicatie Bluetooth</vt:lpstr>
      <vt:lpstr>Descrierea Proiectului</vt:lpstr>
      <vt:lpstr>  Componentele necesare Lista de componente:</vt:lpstr>
      <vt:lpstr>Specificatii Componente Arduino Nano</vt:lpstr>
      <vt:lpstr>Modul Bluetooth HC-05</vt:lpstr>
      <vt:lpstr>Modul Bluetooth HC-06</vt:lpstr>
      <vt:lpstr>MQ135 Gas Sensor</vt:lpstr>
      <vt:lpstr>LDR Sensor</vt:lpstr>
      <vt:lpstr>DHT11 Sensor</vt:lpstr>
      <vt:lpstr>Water Level Sensor Module</vt:lpstr>
      <vt:lpstr>BIBLIOGRAFIE  https://docs.arduino.cc/hardware/nano/ https://components101.com/sites/default/files/component_datasheet/HC05%20Datasheet.pdf https://components101.com/wireless/hc-06-bluetooth-module-pinout-datasheet https://www.alldatasheet.com/datasheet-pdf/pdf/1307647/WINSEN/MQ135.html https://components101.com/resistors/ldr-datasheet https://components101.com/sensors/dht11-temperature-sensor#:~:text=The%20DHT11%20is%20a%20commonly,and%20humidity%20as%20serial%20data. https://arduinomodules.info/ky-037-high-sensitivity-sound-detection-module/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Realizarea unei retele de senzori, folosind standardul de comunicatie Bluetooth</dc:title>
  <dc:creator>Razvan Draghia</dc:creator>
  <cp:lastModifiedBy>Fernando Frînca</cp:lastModifiedBy>
  <cp:revision>2</cp:revision>
  <dcterms:created xsi:type="dcterms:W3CDTF">2024-05-25T10:45:55Z</dcterms:created>
  <dcterms:modified xsi:type="dcterms:W3CDTF">2024-05-26T16:02:44Z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