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2F1BA1-9669-9568-6933-B24DACC858FF}" v="433" dt="2019-10-01T02:42:43.743"/>
    <p1510:client id="{F0E96280-F8FF-4CBE-B75D-91AADED6834B}" v="780" dt="2019-10-01T03:01:52.600"/>
    <p1510:client id="{F137FFAF-E207-86B5-C874-BC21FC9D206B}" v="608" dt="2019-10-01T01:29:09.7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1476" y="-4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AZ LOPEZ, CARLOS ALBERTO" userId="683eaec0-da92-44eb-ae75-e1b486659b5d" providerId="ADAL" clId="{F0E96280-F8FF-4CBE-B75D-91AADED6834B}"/>
    <pc:docChg chg="custSel addSld delSld modSld">
      <pc:chgData name="DIAZ LOPEZ, CARLOS ALBERTO" userId="683eaec0-da92-44eb-ae75-e1b486659b5d" providerId="ADAL" clId="{F0E96280-F8FF-4CBE-B75D-91AADED6834B}" dt="2019-10-01T03:01:52.600" v="777" actId="1076"/>
      <pc:docMkLst>
        <pc:docMk/>
      </pc:docMkLst>
      <pc:sldChg chg="addSp modSp">
        <pc:chgData name="DIAZ LOPEZ, CARLOS ALBERTO" userId="683eaec0-da92-44eb-ae75-e1b486659b5d" providerId="ADAL" clId="{F0E96280-F8FF-4CBE-B75D-91AADED6834B}" dt="2019-10-01T03:01:52.600" v="777" actId="1076"/>
        <pc:sldMkLst>
          <pc:docMk/>
          <pc:sldMk cId="2406273178" sldId="256"/>
        </pc:sldMkLst>
        <pc:spChg chg="add mod">
          <ac:chgData name="DIAZ LOPEZ, CARLOS ALBERTO" userId="683eaec0-da92-44eb-ae75-e1b486659b5d" providerId="ADAL" clId="{F0E96280-F8FF-4CBE-B75D-91AADED6834B}" dt="2019-10-01T03:01:52.600" v="777" actId="1076"/>
          <ac:spMkLst>
            <pc:docMk/>
            <pc:sldMk cId="2406273178" sldId="256"/>
            <ac:spMk id="5" creationId="{EE3B9211-2ED1-4925-8702-16E959909B1E}"/>
          </ac:spMkLst>
        </pc:spChg>
      </pc:sldChg>
      <pc:sldChg chg="modSp">
        <pc:chgData name="DIAZ LOPEZ, CARLOS ALBERTO" userId="683eaec0-da92-44eb-ae75-e1b486659b5d" providerId="ADAL" clId="{F0E96280-F8FF-4CBE-B75D-91AADED6834B}" dt="2019-10-01T02:33:01.316" v="38" actId="20577"/>
        <pc:sldMkLst>
          <pc:docMk/>
          <pc:sldMk cId="3526455878" sldId="259"/>
        </pc:sldMkLst>
        <pc:spChg chg="mod">
          <ac:chgData name="DIAZ LOPEZ, CARLOS ALBERTO" userId="683eaec0-da92-44eb-ae75-e1b486659b5d" providerId="ADAL" clId="{F0E96280-F8FF-4CBE-B75D-91AADED6834B}" dt="2019-10-01T02:33:01.316" v="38" actId="20577"/>
          <ac:spMkLst>
            <pc:docMk/>
            <pc:sldMk cId="3526455878" sldId="259"/>
            <ac:spMk id="3" creationId="{32CDD33F-729A-4E1C-9FEA-40537C0B2AF3}"/>
          </ac:spMkLst>
        </pc:spChg>
      </pc:sldChg>
      <pc:sldChg chg="addSp delSp modSp">
        <pc:chgData name="DIAZ LOPEZ, CARLOS ALBERTO" userId="683eaec0-da92-44eb-ae75-e1b486659b5d" providerId="ADAL" clId="{F0E96280-F8FF-4CBE-B75D-91AADED6834B}" dt="2019-10-01T02:49:05.601" v="43" actId="1076"/>
        <pc:sldMkLst>
          <pc:docMk/>
          <pc:sldMk cId="3782230324" sldId="262"/>
        </pc:sldMkLst>
        <pc:picChg chg="add mod">
          <ac:chgData name="DIAZ LOPEZ, CARLOS ALBERTO" userId="683eaec0-da92-44eb-ae75-e1b486659b5d" providerId="ADAL" clId="{F0E96280-F8FF-4CBE-B75D-91AADED6834B}" dt="2019-10-01T02:49:05.601" v="43" actId="1076"/>
          <ac:picMkLst>
            <pc:docMk/>
            <pc:sldMk cId="3782230324" sldId="262"/>
            <ac:picMk id="2" creationId="{013799BD-60D7-4218-B8CF-0D4C28B9E678}"/>
          </ac:picMkLst>
        </pc:picChg>
        <pc:picChg chg="del">
          <ac:chgData name="DIAZ LOPEZ, CARLOS ALBERTO" userId="683eaec0-da92-44eb-ae75-e1b486659b5d" providerId="ADAL" clId="{F0E96280-F8FF-4CBE-B75D-91AADED6834B}" dt="2019-10-01T02:48:57.161" v="40" actId="478"/>
          <ac:picMkLst>
            <pc:docMk/>
            <pc:sldMk cId="3782230324" sldId="262"/>
            <ac:picMk id="10" creationId="{B152C4A7-64A0-4EDE-870C-E1BE1CF8D40E}"/>
          </ac:picMkLst>
        </pc:picChg>
      </pc:sldChg>
      <pc:sldChg chg="addSp delSp modSp">
        <pc:chgData name="DIAZ LOPEZ, CARLOS ALBERTO" userId="683eaec0-da92-44eb-ae75-e1b486659b5d" providerId="ADAL" clId="{F0E96280-F8FF-4CBE-B75D-91AADED6834B}" dt="2019-10-01T02:56:12.171" v="55" actId="1076"/>
        <pc:sldMkLst>
          <pc:docMk/>
          <pc:sldMk cId="1994616646" sldId="263"/>
        </pc:sldMkLst>
        <pc:spChg chg="add del">
          <ac:chgData name="DIAZ LOPEZ, CARLOS ALBERTO" userId="683eaec0-da92-44eb-ae75-e1b486659b5d" providerId="ADAL" clId="{F0E96280-F8FF-4CBE-B75D-91AADED6834B}" dt="2019-10-01T02:54:59.117" v="46" actId="478"/>
          <ac:spMkLst>
            <pc:docMk/>
            <pc:sldMk cId="1994616646" sldId="263"/>
            <ac:spMk id="2" creationId="{C1D4B26A-F159-437F-B4CE-960D804138C1}"/>
          </ac:spMkLst>
        </pc:spChg>
        <pc:picChg chg="add del mod">
          <ac:chgData name="DIAZ LOPEZ, CARLOS ALBERTO" userId="683eaec0-da92-44eb-ae75-e1b486659b5d" providerId="ADAL" clId="{F0E96280-F8FF-4CBE-B75D-91AADED6834B}" dt="2019-10-01T02:54:57.329" v="45"/>
          <ac:picMkLst>
            <pc:docMk/>
            <pc:sldMk cId="1994616646" sldId="263"/>
            <ac:picMk id="4" creationId="{83BD1E69-EE32-4318-8EDB-C3E2CD674ACC}"/>
          </ac:picMkLst>
        </pc:picChg>
        <pc:picChg chg="add mod">
          <ac:chgData name="DIAZ LOPEZ, CARLOS ALBERTO" userId="683eaec0-da92-44eb-ae75-e1b486659b5d" providerId="ADAL" clId="{F0E96280-F8FF-4CBE-B75D-91AADED6834B}" dt="2019-10-01T02:55:17.173" v="50" actId="1076"/>
          <ac:picMkLst>
            <pc:docMk/>
            <pc:sldMk cId="1994616646" sldId="263"/>
            <ac:picMk id="5" creationId="{BEBBC93E-BCDE-40C4-8290-850FCB1E7324}"/>
          </ac:picMkLst>
        </pc:picChg>
        <pc:picChg chg="add mod">
          <ac:chgData name="DIAZ LOPEZ, CARLOS ALBERTO" userId="683eaec0-da92-44eb-ae75-e1b486659b5d" providerId="ADAL" clId="{F0E96280-F8FF-4CBE-B75D-91AADED6834B}" dt="2019-10-01T02:55:44.433" v="52" actId="1076"/>
          <ac:picMkLst>
            <pc:docMk/>
            <pc:sldMk cId="1994616646" sldId="263"/>
            <ac:picMk id="6" creationId="{B1024DA6-6600-4CAD-8F3A-F4D4CAACD9F8}"/>
          </ac:picMkLst>
        </pc:picChg>
        <pc:picChg chg="add mod">
          <ac:chgData name="DIAZ LOPEZ, CARLOS ALBERTO" userId="683eaec0-da92-44eb-ae75-e1b486659b5d" providerId="ADAL" clId="{F0E96280-F8FF-4CBE-B75D-91AADED6834B}" dt="2019-10-01T02:56:12.171" v="55" actId="1076"/>
          <ac:picMkLst>
            <pc:docMk/>
            <pc:sldMk cId="1994616646" sldId="263"/>
            <ac:picMk id="7" creationId="{BF08D00B-7B0A-4DDA-9F58-65919CB84656}"/>
          </ac:picMkLst>
        </pc:picChg>
      </pc:sldChg>
      <pc:sldChg chg="delSp modSp del">
        <pc:chgData name="DIAZ LOPEZ, CARLOS ALBERTO" userId="683eaec0-da92-44eb-ae75-e1b486659b5d" providerId="ADAL" clId="{F0E96280-F8FF-4CBE-B75D-91AADED6834B}" dt="2019-10-01T02:57:36.319" v="59" actId="2696"/>
        <pc:sldMkLst>
          <pc:docMk/>
          <pc:sldMk cId="1911943953" sldId="264"/>
        </pc:sldMkLst>
        <pc:spChg chg="del mod">
          <ac:chgData name="DIAZ LOPEZ, CARLOS ALBERTO" userId="683eaec0-da92-44eb-ae75-e1b486659b5d" providerId="ADAL" clId="{F0E96280-F8FF-4CBE-B75D-91AADED6834B}" dt="2019-10-01T02:57:14.528" v="57" actId="478"/>
          <ac:spMkLst>
            <pc:docMk/>
            <pc:sldMk cId="1911943953" sldId="264"/>
            <ac:spMk id="2" creationId="{3BDD806B-F0DE-45F7-98E7-607DB3360FE2}"/>
          </ac:spMkLst>
        </pc:spChg>
      </pc:sldChg>
      <pc:sldChg chg="del">
        <pc:chgData name="DIAZ LOPEZ, CARLOS ALBERTO" userId="683eaec0-da92-44eb-ae75-e1b486659b5d" providerId="ADAL" clId="{F0E96280-F8FF-4CBE-B75D-91AADED6834B}" dt="2019-10-01T02:55:53.907" v="53" actId="2696"/>
        <pc:sldMkLst>
          <pc:docMk/>
          <pc:sldMk cId="525867168" sldId="266"/>
        </pc:sldMkLst>
      </pc:sldChg>
      <pc:sldChg chg="addSp modSp add">
        <pc:chgData name="DIAZ LOPEZ, CARLOS ALBERTO" userId="683eaec0-da92-44eb-ae75-e1b486659b5d" providerId="ADAL" clId="{F0E96280-F8FF-4CBE-B75D-91AADED6834B}" dt="2019-10-01T03:01:15.602" v="712" actId="20577"/>
        <pc:sldMkLst>
          <pc:docMk/>
          <pc:sldMk cId="542085311" sldId="266"/>
        </pc:sldMkLst>
        <pc:spChg chg="mod">
          <ac:chgData name="DIAZ LOPEZ, CARLOS ALBERTO" userId="683eaec0-da92-44eb-ae75-e1b486659b5d" providerId="ADAL" clId="{F0E96280-F8FF-4CBE-B75D-91AADED6834B}" dt="2019-10-01T02:57:41.132" v="71" actId="20577"/>
          <ac:spMkLst>
            <pc:docMk/>
            <pc:sldMk cId="542085311" sldId="266"/>
            <ac:spMk id="2" creationId="{59D5C1A8-051E-4E05-96D6-BCB6CB9B2D48}"/>
          </ac:spMkLst>
        </pc:spChg>
        <pc:spChg chg="mod">
          <ac:chgData name="DIAZ LOPEZ, CARLOS ALBERTO" userId="683eaec0-da92-44eb-ae75-e1b486659b5d" providerId="ADAL" clId="{F0E96280-F8FF-4CBE-B75D-91AADED6834B}" dt="2019-10-01T03:01:15.602" v="712" actId="20577"/>
          <ac:spMkLst>
            <pc:docMk/>
            <pc:sldMk cId="542085311" sldId="266"/>
            <ac:spMk id="3" creationId="{3FBD6179-BB80-451A-B45C-397452CF70CC}"/>
          </ac:spMkLst>
        </pc:spChg>
        <pc:picChg chg="add">
          <ac:chgData name="DIAZ LOPEZ, CARLOS ALBERTO" userId="683eaec0-da92-44eb-ae75-e1b486659b5d" providerId="ADAL" clId="{F0E96280-F8FF-4CBE-B75D-91AADED6834B}" dt="2019-10-01T03:00:43.801" v="613"/>
          <ac:picMkLst>
            <pc:docMk/>
            <pc:sldMk cId="542085311" sldId="266"/>
            <ac:picMk id="4" creationId="{36D046AC-41F7-41EE-A37D-53375CAF4B82}"/>
          </ac:picMkLst>
        </pc:picChg>
      </pc:sldChg>
    </pc:docChg>
  </pc:docChgLst>
  <pc:docChgLst>
    <pc:chgData name="GONZALEZ HERNANDEZ, FERNANDO" userId="S::nt708518@iteso.mx::fdc8450e-8682-41bc-8d6c-95556e1bbcd8" providerId="AD" clId="Web-{A42F1BA1-9669-9568-6933-B24DACC858FF}"/>
    <pc:docChg chg="addSld delSld modSld">
      <pc:chgData name="GONZALEZ HERNANDEZ, FERNANDO" userId="S::nt708518@iteso.mx::fdc8450e-8682-41bc-8d6c-95556e1bbcd8" providerId="AD" clId="Web-{A42F1BA1-9669-9568-6933-B24DACC858FF}" dt="2019-10-01T02:42:43.743" v="427" actId="14100"/>
      <pc:docMkLst>
        <pc:docMk/>
      </pc:docMkLst>
      <pc:sldChg chg="delSp modSp">
        <pc:chgData name="GONZALEZ HERNANDEZ, FERNANDO" userId="S::nt708518@iteso.mx::fdc8450e-8682-41bc-8d6c-95556e1bbcd8" providerId="AD" clId="Web-{A42F1BA1-9669-9568-6933-B24DACC858FF}" dt="2019-10-01T02:29:58.364" v="338" actId="14100"/>
        <pc:sldMkLst>
          <pc:docMk/>
          <pc:sldMk cId="2406273178" sldId="256"/>
        </pc:sldMkLst>
        <pc:spChg chg="mod">
          <ac:chgData name="GONZALEZ HERNANDEZ, FERNANDO" userId="S::nt708518@iteso.mx::fdc8450e-8682-41bc-8d6c-95556e1bbcd8" providerId="AD" clId="Web-{A42F1BA1-9669-9568-6933-B24DACC858FF}" dt="2019-10-01T02:29:58.364" v="338" actId="14100"/>
          <ac:spMkLst>
            <pc:docMk/>
            <pc:sldMk cId="2406273178" sldId="256"/>
            <ac:spMk id="2" creationId="{00000000-0000-0000-0000-000000000000}"/>
          </ac:spMkLst>
        </pc:spChg>
        <pc:spChg chg="del mod">
          <ac:chgData name="GONZALEZ HERNANDEZ, FERNANDO" userId="S::nt708518@iteso.mx::fdc8450e-8682-41bc-8d6c-95556e1bbcd8" providerId="AD" clId="Web-{A42F1BA1-9669-9568-6933-B24DACC858FF}" dt="2019-10-01T02:29:42.989" v="334"/>
          <ac:spMkLst>
            <pc:docMk/>
            <pc:sldMk cId="2406273178" sldId="256"/>
            <ac:spMk id="3" creationId="{00000000-0000-0000-0000-000000000000}"/>
          </ac:spMkLst>
        </pc:spChg>
      </pc:sldChg>
      <pc:sldChg chg="addSp delSp modSp">
        <pc:chgData name="GONZALEZ HERNANDEZ, FERNANDO" userId="S::nt708518@iteso.mx::fdc8450e-8682-41bc-8d6c-95556e1bbcd8" providerId="AD" clId="Web-{A42F1BA1-9669-9568-6933-B24DACC858FF}" dt="2019-10-01T02:42:43.743" v="427" actId="14100"/>
        <pc:sldMkLst>
          <pc:docMk/>
          <pc:sldMk cId="3744550926" sldId="260"/>
        </pc:sldMkLst>
        <pc:spChg chg="mod">
          <ac:chgData name="GONZALEZ HERNANDEZ, FERNANDO" userId="S::nt708518@iteso.mx::fdc8450e-8682-41bc-8d6c-95556e1bbcd8" providerId="AD" clId="Web-{A42F1BA1-9669-9568-6933-B24DACC858FF}" dt="2019-10-01T01:38:54.174" v="38" actId="1076"/>
          <ac:spMkLst>
            <pc:docMk/>
            <pc:sldMk cId="3744550926" sldId="260"/>
            <ac:spMk id="10" creationId="{DC860BCB-72AD-4A36-A137-D5037AF82D6A}"/>
          </ac:spMkLst>
        </pc:spChg>
        <pc:spChg chg="add mod">
          <ac:chgData name="GONZALEZ HERNANDEZ, FERNANDO" userId="S::nt708518@iteso.mx::fdc8450e-8682-41bc-8d6c-95556e1bbcd8" providerId="AD" clId="Web-{A42F1BA1-9669-9568-6933-B24DACC858FF}" dt="2019-10-01T02:42:38.415" v="425" actId="14100"/>
          <ac:spMkLst>
            <pc:docMk/>
            <pc:sldMk cId="3744550926" sldId="260"/>
            <ac:spMk id="20" creationId="{8619CF9D-D9D6-4803-BE9F-1DF2170567C5}"/>
          </ac:spMkLst>
        </pc:spChg>
        <pc:picChg chg="add mod modCrop">
          <ac:chgData name="GONZALEZ HERNANDEZ, FERNANDO" userId="S::nt708518@iteso.mx::fdc8450e-8682-41bc-8d6c-95556e1bbcd8" providerId="AD" clId="Web-{A42F1BA1-9669-9568-6933-B24DACC858FF}" dt="2019-10-01T01:40:07.455" v="54" actId="1076"/>
          <ac:picMkLst>
            <pc:docMk/>
            <pc:sldMk cId="3744550926" sldId="260"/>
            <ac:picMk id="2" creationId="{5755F4B4-C395-4400-AA11-456A50E10C16}"/>
          </ac:picMkLst>
        </pc:picChg>
        <pc:picChg chg="add mod modCrop">
          <ac:chgData name="GONZALEZ HERNANDEZ, FERNANDO" userId="S::nt708518@iteso.mx::fdc8450e-8682-41bc-8d6c-95556e1bbcd8" providerId="AD" clId="Web-{A42F1BA1-9669-9568-6933-B24DACC858FF}" dt="2019-10-01T01:40:15.049" v="58" actId="1076"/>
          <ac:picMkLst>
            <pc:docMk/>
            <pc:sldMk cId="3744550926" sldId="260"/>
            <ac:picMk id="3" creationId="{9DE3D97E-91F9-4CDA-8383-58AEF5CCBF11}"/>
          </ac:picMkLst>
        </pc:picChg>
        <pc:picChg chg="del">
          <ac:chgData name="GONZALEZ HERNANDEZ, FERNANDO" userId="S::nt708518@iteso.mx::fdc8450e-8682-41bc-8d6c-95556e1bbcd8" providerId="AD" clId="Web-{A42F1BA1-9669-9568-6933-B24DACC858FF}" dt="2019-10-01T01:38:49.377" v="36"/>
          <ac:picMkLst>
            <pc:docMk/>
            <pc:sldMk cId="3744550926" sldId="260"/>
            <ac:picMk id="4" creationId="{EB7228A7-67A4-406D-8AE8-C2E301D00A41}"/>
          </ac:picMkLst>
        </pc:picChg>
        <pc:picChg chg="add mod modCrop">
          <ac:chgData name="GONZALEZ HERNANDEZ, FERNANDO" userId="S::nt708518@iteso.mx::fdc8450e-8682-41bc-8d6c-95556e1bbcd8" providerId="AD" clId="Web-{A42F1BA1-9669-9568-6933-B24DACC858FF}" dt="2019-10-01T01:40:12.159" v="57" actId="688"/>
          <ac:picMkLst>
            <pc:docMk/>
            <pc:sldMk cId="3744550926" sldId="260"/>
            <ac:picMk id="5" creationId="{8D817545-7BF0-4721-B5F3-719ED4A2CB9E}"/>
          </ac:picMkLst>
        </pc:picChg>
        <pc:picChg chg="mod">
          <ac:chgData name="GONZALEZ HERNANDEZ, FERNANDO" userId="S::nt708518@iteso.mx::fdc8450e-8682-41bc-8d6c-95556e1bbcd8" providerId="AD" clId="Web-{A42F1BA1-9669-9568-6933-B24DACC858FF}" dt="2019-10-01T01:38:51.283" v="37" actId="1076"/>
          <ac:picMkLst>
            <pc:docMk/>
            <pc:sldMk cId="3744550926" sldId="260"/>
            <ac:picMk id="7" creationId="{71CED105-F21D-4E30-9A3E-EF6DEFB2E8B3}"/>
          </ac:picMkLst>
        </pc:picChg>
        <pc:picChg chg="add mod modCrop">
          <ac:chgData name="GONZALEZ HERNANDEZ, FERNANDO" userId="S::nt708518@iteso.mx::fdc8450e-8682-41bc-8d6c-95556e1bbcd8" providerId="AD" clId="Web-{A42F1BA1-9669-9568-6933-B24DACC858FF}" dt="2019-10-01T01:40:22.065" v="61" actId="1076"/>
          <ac:picMkLst>
            <pc:docMk/>
            <pc:sldMk cId="3744550926" sldId="260"/>
            <ac:picMk id="13" creationId="{F9214796-3BD0-42FD-939B-EE3A392C7238}"/>
          </ac:picMkLst>
        </pc:picChg>
        <pc:picChg chg="add mod modCrop">
          <ac:chgData name="GONZALEZ HERNANDEZ, FERNANDO" userId="S::nt708518@iteso.mx::fdc8450e-8682-41bc-8d6c-95556e1bbcd8" providerId="AD" clId="Web-{A42F1BA1-9669-9568-6933-B24DACC858FF}" dt="2019-10-01T01:40:19.315" v="60" actId="1076"/>
          <ac:picMkLst>
            <pc:docMk/>
            <pc:sldMk cId="3744550926" sldId="260"/>
            <ac:picMk id="15" creationId="{4C1E8115-77E0-402C-A0EB-AA770FB728DF}"/>
          </ac:picMkLst>
        </pc:picChg>
        <pc:cxnChg chg="add mod">
          <ac:chgData name="GONZALEZ HERNANDEZ, FERNANDO" userId="S::nt708518@iteso.mx::fdc8450e-8682-41bc-8d6c-95556e1bbcd8" providerId="AD" clId="Web-{A42F1BA1-9669-9568-6933-B24DACC858FF}" dt="2019-10-01T02:42:43.743" v="427" actId="14100"/>
          <ac:cxnSpMkLst>
            <pc:docMk/>
            <pc:sldMk cId="3744550926" sldId="260"/>
            <ac:cxnSpMk id="16" creationId="{4E403E89-4EE0-48FE-AF6E-EE9FA92AF52D}"/>
          </ac:cxnSpMkLst>
        </pc:cxnChg>
        <pc:cxnChg chg="add mod">
          <ac:chgData name="GONZALEZ HERNANDEZ, FERNANDO" userId="S::nt708518@iteso.mx::fdc8450e-8682-41bc-8d6c-95556e1bbcd8" providerId="AD" clId="Web-{A42F1BA1-9669-9568-6933-B24DACC858FF}" dt="2019-10-01T02:37:52.413" v="363" actId="14100"/>
          <ac:cxnSpMkLst>
            <pc:docMk/>
            <pc:sldMk cId="3744550926" sldId="260"/>
            <ac:cxnSpMk id="17" creationId="{88BD304B-75F3-4281-8DCF-7BC73EF13FB1}"/>
          </ac:cxnSpMkLst>
        </pc:cxnChg>
        <pc:cxnChg chg="add del mod">
          <ac:chgData name="GONZALEZ HERNANDEZ, FERNANDO" userId="S::nt708518@iteso.mx::fdc8450e-8682-41bc-8d6c-95556e1bbcd8" providerId="AD" clId="Web-{A42F1BA1-9669-9568-6933-B24DACC858FF}" dt="2019-10-01T02:37:47.241" v="361"/>
          <ac:cxnSpMkLst>
            <pc:docMk/>
            <pc:sldMk cId="3744550926" sldId="260"/>
            <ac:cxnSpMk id="18" creationId="{B327D98C-0ECC-451B-AFEA-A20E622DD538}"/>
          </ac:cxnSpMkLst>
        </pc:cxnChg>
      </pc:sldChg>
      <pc:sldChg chg="addSp delSp modSp mod setBg">
        <pc:chgData name="GONZALEZ HERNANDEZ, FERNANDO" userId="S::nt708518@iteso.mx::fdc8450e-8682-41bc-8d6c-95556e1bbcd8" providerId="AD" clId="Web-{A42F1BA1-9669-9568-6933-B24DACC858FF}" dt="2019-10-01T02:41:09.664" v="422" actId="1076"/>
        <pc:sldMkLst>
          <pc:docMk/>
          <pc:sldMk cId="3718779650" sldId="261"/>
        </pc:sldMkLst>
        <pc:spChg chg="add mod">
          <ac:chgData name="GONZALEZ HERNANDEZ, FERNANDO" userId="S::nt708518@iteso.mx::fdc8450e-8682-41bc-8d6c-95556e1bbcd8" providerId="AD" clId="Web-{A42F1BA1-9669-9568-6933-B24DACC858FF}" dt="2019-10-01T02:39:33.258" v="382" actId="14100"/>
          <ac:spMkLst>
            <pc:docMk/>
            <pc:sldMk cId="3718779650" sldId="261"/>
            <ac:spMk id="28" creationId="{C69EE5F8-00F3-488F-A2BE-6EAC95508747}"/>
          </ac:spMkLst>
        </pc:spChg>
        <pc:spChg chg="add mod">
          <ac:chgData name="GONZALEZ HERNANDEZ, FERNANDO" userId="S::nt708518@iteso.mx::fdc8450e-8682-41bc-8d6c-95556e1bbcd8" providerId="AD" clId="Web-{A42F1BA1-9669-9568-6933-B24DACC858FF}" dt="2019-10-01T02:39:43.929" v="386" actId="14100"/>
          <ac:spMkLst>
            <pc:docMk/>
            <pc:sldMk cId="3718779650" sldId="261"/>
            <ac:spMk id="29" creationId="{CF9B6554-A8F8-4F3E-9F86-5D71917138D3}"/>
          </ac:spMkLst>
        </pc:spChg>
        <pc:spChg chg="add mod">
          <ac:chgData name="GONZALEZ HERNANDEZ, FERNANDO" userId="S::nt708518@iteso.mx::fdc8450e-8682-41bc-8d6c-95556e1bbcd8" providerId="AD" clId="Web-{A42F1BA1-9669-9568-6933-B24DACC858FF}" dt="2019-10-01T02:39:58.180" v="390" actId="1076"/>
          <ac:spMkLst>
            <pc:docMk/>
            <pc:sldMk cId="3718779650" sldId="261"/>
            <ac:spMk id="30" creationId="{8B06DD80-A61A-46CC-91D7-CB6256CDB553}"/>
          </ac:spMkLst>
        </pc:spChg>
        <pc:spChg chg="add mod">
          <ac:chgData name="GONZALEZ HERNANDEZ, FERNANDO" userId="S::nt708518@iteso.mx::fdc8450e-8682-41bc-8d6c-95556e1bbcd8" providerId="AD" clId="Web-{A42F1BA1-9669-9568-6933-B24DACC858FF}" dt="2019-10-01T02:40:22.711" v="421" actId="1076"/>
          <ac:spMkLst>
            <pc:docMk/>
            <pc:sldMk cId="3718779650" sldId="261"/>
            <ac:spMk id="31" creationId="{873D7A93-B621-4E65-A44B-727B7391201C}"/>
          </ac:spMkLst>
        </pc:spChg>
        <pc:picChg chg="add del mod modCrop">
          <ac:chgData name="GONZALEZ HERNANDEZ, FERNANDO" userId="S::nt708518@iteso.mx::fdc8450e-8682-41bc-8d6c-95556e1bbcd8" providerId="AD" clId="Web-{A42F1BA1-9669-9568-6933-B24DACC858FF}" dt="2019-10-01T01:32:59.906" v="23"/>
          <ac:picMkLst>
            <pc:docMk/>
            <pc:sldMk cId="3718779650" sldId="261"/>
            <ac:picMk id="2" creationId="{D08F7712-9051-4ADA-A38E-D23261096C26}"/>
          </ac:picMkLst>
        </pc:picChg>
        <pc:picChg chg="add del">
          <ac:chgData name="GONZALEZ HERNANDEZ, FERNANDO" userId="S::nt708518@iteso.mx::fdc8450e-8682-41bc-8d6c-95556e1bbcd8" providerId="AD" clId="Web-{A42F1BA1-9669-9568-6933-B24DACC858FF}" dt="2019-10-01T01:32:58.437" v="22"/>
          <ac:picMkLst>
            <pc:docMk/>
            <pc:sldMk cId="3718779650" sldId="261"/>
            <ac:picMk id="4" creationId="{BDB76E34-AE38-4EDD-BE83-BD06765ACBBE}"/>
          </ac:picMkLst>
        </pc:picChg>
        <pc:picChg chg="add mod modCrop">
          <ac:chgData name="GONZALEZ HERNANDEZ, FERNANDO" userId="S::nt708518@iteso.mx::fdc8450e-8682-41bc-8d6c-95556e1bbcd8" providerId="AD" clId="Web-{A42F1BA1-9669-9568-6933-B24DACC858FF}" dt="2019-10-01T01:41:32.320" v="66" actId="1076"/>
          <ac:picMkLst>
            <pc:docMk/>
            <pc:sldMk cId="3718779650" sldId="261"/>
            <ac:picMk id="5" creationId="{C0E6F12E-4E22-4F3B-B039-546DF545472B}"/>
          </ac:picMkLst>
        </pc:picChg>
        <pc:picChg chg="add del mod">
          <ac:chgData name="GONZALEZ HERNANDEZ, FERNANDO" userId="S::nt708518@iteso.mx::fdc8450e-8682-41bc-8d6c-95556e1bbcd8" providerId="AD" clId="Web-{A42F1BA1-9669-9568-6933-B24DACC858FF}" dt="2019-10-01T01:47:17.901" v="68"/>
          <ac:picMkLst>
            <pc:docMk/>
            <pc:sldMk cId="3718779650" sldId="261"/>
            <ac:picMk id="7" creationId="{35D519D2-529B-4848-BEA6-864EA60BA4E5}"/>
          </ac:picMkLst>
        </pc:picChg>
        <pc:picChg chg="add mod modCrop">
          <ac:chgData name="GONZALEZ HERNANDEZ, FERNANDO" userId="S::nt708518@iteso.mx::fdc8450e-8682-41bc-8d6c-95556e1bbcd8" providerId="AD" clId="Web-{A42F1BA1-9669-9568-6933-B24DACC858FF}" dt="2019-10-01T02:32:49.912" v="342" actId="1076"/>
          <ac:picMkLst>
            <pc:docMk/>
            <pc:sldMk cId="3718779650" sldId="261"/>
            <ac:picMk id="10" creationId="{B7022F18-A34B-47C2-B7B6-AAAE6E62D05F}"/>
          </ac:picMkLst>
        </pc:picChg>
        <pc:picChg chg="add mod modCrop">
          <ac:chgData name="GONZALEZ HERNANDEZ, FERNANDO" userId="S::nt708518@iteso.mx::fdc8450e-8682-41bc-8d6c-95556e1bbcd8" providerId="AD" clId="Web-{A42F1BA1-9669-9568-6933-B24DACC858FF}" dt="2019-10-01T02:32:51.349" v="343" actId="1076"/>
          <ac:picMkLst>
            <pc:docMk/>
            <pc:sldMk cId="3718779650" sldId="261"/>
            <ac:picMk id="12" creationId="{2DC54E92-CFA8-4ABA-A374-48199E472B92}"/>
          </ac:picMkLst>
        </pc:picChg>
        <pc:picChg chg="add mod modCrop">
          <ac:chgData name="GONZALEZ HERNANDEZ, FERNANDO" userId="S::nt708518@iteso.mx::fdc8450e-8682-41bc-8d6c-95556e1bbcd8" providerId="AD" clId="Web-{A42F1BA1-9669-9568-6933-B24DACC858FF}" dt="2019-10-01T02:32:27.474" v="340" actId="1076"/>
          <ac:picMkLst>
            <pc:docMk/>
            <pc:sldMk cId="3718779650" sldId="261"/>
            <ac:picMk id="14" creationId="{7F7804F9-3ACA-4B76-9EE9-C49F7BA1AA92}"/>
          </ac:picMkLst>
        </pc:picChg>
        <pc:picChg chg="add mod modCrop">
          <ac:chgData name="GONZALEZ HERNANDEZ, FERNANDO" userId="S::nt708518@iteso.mx::fdc8450e-8682-41bc-8d6c-95556e1bbcd8" providerId="AD" clId="Web-{A42F1BA1-9669-9568-6933-B24DACC858FF}" dt="2019-10-01T02:32:56.771" v="346" actId="1076"/>
          <ac:picMkLst>
            <pc:docMk/>
            <pc:sldMk cId="3718779650" sldId="261"/>
            <ac:picMk id="16" creationId="{98A48EC2-56FE-42FB-B8E3-78C64BF6B362}"/>
          </ac:picMkLst>
        </pc:picChg>
        <pc:picChg chg="add mod modCrop">
          <ac:chgData name="GONZALEZ HERNANDEZ, FERNANDO" userId="S::nt708518@iteso.mx::fdc8450e-8682-41bc-8d6c-95556e1bbcd8" providerId="AD" clId="Web-{A42F1BA1-9669-9568-6933-B24DACC858FF}" dt="2019-10-01T02:32:54.896" v="345" actId="1076"/>
          <ac:picMkLst>
            <pc:docMk/>
            <pc:sldMk cId="3718779650" sldId="261"/>
            <ac:picMk id="17" creationId="{425E56B9-A524-466F-B102-4524534B7612}"/>
          </ac:picMkLst>
        </pc:picChg>
        <pc:picChg chg="add del mod modCrop">
          <ac:chgData name="GONZALEZ HERNANDEZ, FERNANDO" userId="S::nt708518@iteso.mx::fdc8450e-8682-41bc-8d6c-95556e1bbcd8" providerId="AD" clId="Web-{A42F1BA1-9669-9568-6933-B24DACC858FF}" dt="2019-10-01T02:08:11.385" v="136"/>
          <ac:picMkLst>
            <pc:docMk/>
            <pc:sldMk cId="3718779650" sldId="261"/>
            <ac:picMk id="19" creationId="{7CA76F95-730A-4D64-92E4-D9C0A1A544B7}"/>
          </ac:picMkLst>
        </pc:picChg>
        <pc:picChg chg="add mod modCrop">
          <ac:chgData name="GONZALEZ HERNANDEZ, FERNANDO" userId="S::nt708518@iteso.mx::fdc8450e-8682-41bc-8d6c-95556e1bbcd8" providerId="AD" clId="Web-{A42F1BA1-9669-9568-6933-B24DACC858FF}" dt="2019-10-01T02:32:26.115" v="339" actId="1076"/>
          <ac:picMkLst>
            <pc:docMk/>
            <pc:sldMk cId="3718779650" sldId="261"/>
            <ac:picMk id="21" creationId="{C7464423-5352-4B9C-BC58-1E2988CA4989}"/>
          </ac:picMkLst>
        </pc:picChg>
        <pc:picChg chg="add mod modCrop">
          <ac:chgData name="GONZALEZ HERNANDEZ, FERNANDO" userId="S::nt708518@iteso.mx::fdc8450e-8682-41bc-8d6c-95556e1bbcd8" providerId="AD" clId="Web-{A42F1BA1-9669-9568-6933-B24DACC858FF}" dt="2019-10-01T02:32:28.474" v="341" actId="1076"/>
          <ac:picMkLst>
            <pc:docMk/>
            <pc:sldMk cId="3718779650" sldId="261"/>
            <ac:picMk id="22" creationId="{DFBA3DC5-BD79-48F9-B396-75156AE07E0A}"/>
          </ac:picMkLst>
        </pc:picChg>
        <pc:cxnChg chg="add mod">
          <ac:chgData name="GONZALEZ HERNANDEZ, FERNANDO" userId="S::nt708518@iteso.mx::fdc8450e-8682-41bc-8d6c-95556e1bbcd8" providerId="AD" clId="Web-{A42F1BA1-9669-9568-6933-B24DACC858FF}" dt="2019-10-01T02:38:04.898" v="365" actId="1076"/>
          <ac:cxnSpMkLst>
            <pc:docMk/>
            <pc:sldMk cId="3718779650" sldId="261"/>
            <ac:cxnSpMk id="24" creationId="{AB3A417A-DF42-4C2D-B43F-985162E0E8DE}"/>
          </ac:cxnSpMkLst>
        </pc:cxnChg>
        <pc:cxnChg chg="add mod">
          <ac:chgData name="GONZALEZ HERNANDEZ, FERNANDO" userId="S::nt708518@iteso.mx::fdc8450e-8682-41bc-8d6c-95556e1bbcd8" providerId="AD" clId="Web-{A42F1BA1-9669-9568-6933-B24DACC858FF}" dt="2019-10-01T02:38:11.804" v="367" actId="1076"/>
          <ac:cxnSpMkLst>
            <pc:docMk/>
            <pc:sldMk cId="3718779650" sldId="261"/>
            <ac:cxnSpMk id="25" creationId="{D4178001-E846-439C-B1CD-D1DE94CB778B}"/>
          </ac:cxnSpMkLst>
        </pc:cxnChg>
        <pc:cxnChg chg="add mod">
          <ac:chgData name="GONZALEZ HERNANDEZ, FERNANDO" userId="S::nt708518@iteso.mx::fdc8450e-8682-41bc-8d6c-95556e1bbcd8" providerId="AD" clId="Web-{A42F1BA1-9669-9568-6933-B24DACC858FF}" dt="2019-10-01T02:38:47.210" v="369" actId="1076"/>
          <ac:cxnSpMkLst>
            <pc:docMk/>
            <pc:sldMk cId="3718779650" sldId="261"/>
            <ac:cxnSpMk id="26" creationId="{F50C2070-B1B8-4AD1-A6B5-4ECB838FD250}"/>
          </ac:cxnSpMkLst>
        </pc:cxnChg>
        <pc:cxnChg chg="add mod">
          <ac:chgData name="GONZALEZ HERNANDEZ, FERNANDO" userId="S::nt708518@iteso.mx::fdc8450e-8682-41bc-8d6c-95556e1bbcd8" providerId="AD" clId="Web-{A42F1BA1-9669-9568-6933-B24DACC858FF}" dt="2019-10-01T02:41:09.664" v="422" actId="1076"/>
          <ac:cxnSpMkLst>
            <pc:docMk/>
            <pc:sldMk cId="3718779650" sldId="261"/>
            <ac:cxnSpMk id="27" creationId="{E3B855DD-27C3-42A4-9B7C-0C8BBE4A2540}"/>
          </ac:cxnSpMkLst>
        </pc:cxnChg>
      </pc:sldChg>
      <pc:sldChg chg="addSp delSp modSp new mod setBg">
        <pc:chgData name="GONZALEZ HERNANDEZ, FERNANDO" userId="S::nt708518@iteso.mx::fdc8450e-8682-41bc-8d6c-95556e1bbcd8" providerId="AD" clId="Web-{A42F1BA1-9669-9568-6933-B24DACC858FF}" dt="2019-10-01T02:36:53.929" v="349" actId="14100"/>
        <pc:sldMkLst>
          <pc:docMk/>
          <pc:sldMk cId="3782230324" sldId="262"/>
        </pc:sldMkLst>
        <pc:picChg chg="add del mod modCrop">
          <ac:chgData name="GONZALEZ HERNANDEZ, FERNANDO" userId="S::nt708518@iteso.mx::fdc8450e-8682-41bc-8d6c-95556e1bbcd8" providerId="AD" clId="Web-{A42F1BA1-9669-9568-6933-B24DACC858FF}" dt="2019-10-01T01:54:05.159" v="101"/>
          <ac:picMkLst>
            <pc:docMk/>
            <pc:sldMk cId="3782230324" sldId="262"/>
            <ac:picMk id="2" creationId="{01A40020-4628-41B5-BD94-C3CA0EE1756A}"/>
          </ac:picMkLst>
        </pc:picChg>
        <pc:picChg chg="add del mod modCrop">
          <ac:chgData name="GONZALEZ HERNANDEZ, FERNANDO" userId="S::nt708518@iteso.mx::fdc8450e-8682-41bc-8d6c-95556e1bbcd8" providerId="AD" clId="Web-{A42F1BA1-9669-9568-6933-B24DACC858FF}" dt="2019-10-01T02:09:41.698" v="137"/>
          <ac:picMkLst>
            <pc:docMk/>
            <pc:sldMk cId="3782230324" sldId="262"/>
            <ac:picMk id="4" creationId="{1161B51D-05ED-4672-9A70-A0A002CA65AC}"/>
          </ac:picMkLst>
        </pc:picChg>
        <pc:picChg chg="add mod modCrop">
          <ac:chgData name="GONZALEZ HERNANDEZ, FERNANDO" userId="S::nt708518@iteso.mx::fdc8450e-8682-41bc-8d6c-95556e1bbcd8" providerId="AD" clId="Web-{A42F1BA1-9669-9568-6933-B24DACC858FF}" dt="2019-10-01T02:36:51.241" v="348" actId="1076"/>
          <ac:picMkLst>
            <pc:docMk/>
            <pc:sldMk cId="3782230324" sldId="262"/>
            <ac:picMk id="6" creationId="{3408A5F2-65FA-402C-9FF9-B02EC2F4EA2A}"/>
          </ac:picMkLst>
        </pc:picChg>
        <pc:picChg chg="add mod modCrop">
          <ac:chgData name="GONZALEZ HERNANDEZ, FERNANDO" userId="S::nt708518@iteso.mx::fdc8450e-8682-41bc-8d6c-95556e1bbcd8" providerId="AD" clId="Web-{A42F1BA1-9669-9568-6933-B24DACC858FF}" dt="2019-10-01T02:36:49.132" v="347" actId="1076"/>
          <ac:picMkLst>
            <pc:docMk/>
            <pc:sldMk cId="3782230324" sldId="262"/>
            <ac:picMk id="8" creationId="{0DA012DD-7CD3-4300-A8B5-AF9D779A675E}"/>
          </ac:picMkLst>
        </pc:picChg>
        <pc:picChg chg="add mod modCrop">
          <ac:chgData name="GONZALEZ HERNANDEZ, FERNANDO" userId="S::nt708518@iteso.mx::fdc8450e-8682-41bc-8d6c-95556e1bbcd8" providerId="AD" clId="Web-{A42F1BA1-9669-9568-6933-B24DACC858FF}" dt="2019-10-01T02:36:53.929" v="349" actId="14100"/>
          <ac:picMkLst>
            <pc:docMk/>
            <pc:sldMk cId="3782230324" sldId="262"/>
            <ac:picMk id="10" creationId="{B152C4A7-64A0-4EDE-870C-E1BE1CF8D40E}"/>
          </ac:picMkLst>
        </pc:picChg>
        <pc:picChg chg="add mod modCrop">
          <ac:chgData name="GONZALEZ HERNANDEZ, FERNANDO" userId="S::nt708518@iteso.mx::fdc8450e-8682-41bc-8d6c-95556e1bbcd8" providerId="AD" clId="Web-{A42F1BA1-9669-9568-6933-B24DACC858FF}" dt="2019-10-01T02:20:18.608" v="196" actId="1076"/>
          <ac:picMkLst>
            <pc:docMk/>
            <pc:sldMk cId="3782230324" sldId="262"/>
            <ac:picMk id="12" creationId="{5023FC94-F68A-406D-A09B-AC1C3DC40337}"/>
          </ac:picMkLst>
        </pc:picChg>
        <pc:picChg chg="add mod modCrop">
          <ac:chgData name="GONZALEZ HERNANDEZ, FERNANDO" userId="S::nt708518@iteso.mx::fdc8450e-8682-41bc-8d6c-95556e1bbcd8" providerId="AD" clId="Web-{A42F1BA1-9669-9568-6933-B24DACC858FF}" dt="2019-10-01T02:20:53.077" v="202" actId="14100"/>
          <ac:picMkLst>
            <pc:docMk/>
            <pc:sldMk cId="3782230324" sldId="262"/>
            <ac:picMk id="13" creationId="{190930E5-ECDF-4B83-8F5C-50D5E507514E}"/>
          </ac:picMkLst>
        </pc:picChg>
      </pc:sldChg>
      <pc:sldChg chg="addSp delSp modSp new del mod setBg">
        <pc:chgData name="GONZALEZ HERNANDEZ, FERNANDO" userId="S::nt708518@iteso.mx::fdc8450e-8682-41bc-8d6c-95556e1bbcd8" providerId="AD" clId="Web-{A42F1BA1-9669-9568-6933-B24DACC858FF}" dt="2019-10-01T02:21:19.108" v="209"/>
        <pc:sldMkLst>
          <pc:docMk/>
          <pc:sldMk cId="794604384" sldId="263"/>
        </pc:sldMkLst>
        <pc:spChg chg="add">
          <ac:chgData name="GONZALEZ HERNANDEZ, FERNANDO" userId="S::nt708518@iteso.mx::fdc8450e-8682-41bc-8d6c-95556e1bbcd8" providerId="AD" clId="Web-{A42F1BA1-9669-9568-6933-B24DACC858FF}" dt="2019-10-01T02:17:03.701" v="175"/>
          <ac:spMkLst>
            <pc:docMk/>
            <pc:sldMk cId="794604384" sldId="263"/>
            <ac:spMk id="7" creationId="{8DA9D5E3-3A22-4873-81C8-59749E2165B5}"/>
          </ac:spMkLst>
        </pc:spChg>
        <pc:picChg chg="add del mod modCrop">
          <ac:chgData name="GONZALEZ HERNANDEZ, FERNANDO" userId="S::nt708518@iteso.mx::fdc8450e-8682-41bc-8d6c-95556e1bbcd8" providerId="AD" clId="Web-{A42F1BA1-9669-9568-6933-B24DACC858FF}" dt="2019-10-01T02:21:14.155" v="208"/>
          <ac:picMkLst>
            <pc:docMk/>
            <pc:sldMk cId="794604384" sldId="263"/>
            <ac:picMk id="2" creationId="{4B8878A3-4162-47D6-966D-2CCF10479921}"/>
          </ac:picMkLst>
        </pc:picChg>
      </pc:sldChg>
      <pc:sldChg chg="delSp modSp new">
        <pc:chgData name="GONZALEZ HERNANDEZ, FERNANDO" userId="S::nt708518@iteso.mx::fdc8450e-8682-41bc-8d6c-95556e1bbcd8" providerId="AD" clId="Web-{A42F1BA1-9669-9568-6933-B24DACC858FF}" dt="2019-10-01T02:22:21.858" v="239" actId="20577"/>
        <pc:sldMkLst>
          <pc:docMk/>
          <pc:sldMk cId="1994616646" sldId="263"/>
        </pc:sldMkLst>
        <pc:spChg chg="mod">
          <ac:chgData name="GONZALEZ HERNANDEZ, FERNANDO" userId="S::nt708518@iteso.mx::fdc8450e-8682-41bc-8d6c-95556e1bbcd8" providerId="AD" clId="Web-{A42F1BA1-9669-9568-6933-B24DACC858FF}" dt="2019-10-01T02:22:21.858" v="239" actId="20577"/>
          <ac:spMkLst>
            <pc:docMk/>
            <pc:sldMk cId="1994616646" sldId="263"/>
            <ac:spMk id="3" creationId="{37A6087E-9B9A-48D9-AF4A-DDD127E5A896}"/>
          </ac:spMkLst>
        </pc:spChg>
        <pc:spChg chg="del">
          <ac:chgData name="GONZALEZ HERNANDEZ, FERNANDO" userId="S::nt708518@iteso.mx::fdc8450e-8682-41bc-8d6c-95556e1bbcd8" providerId="AD" clId="Web-{A42F1BA1-9669-9568-6933-B24DACC858FF}" dt="2019-10-01T02:21:30.967" v="211"/>
          <ac:spMkLst>
            <pc:docMk/>
            <pc:sldMk cId="1994616646" sldId="263"/>
            <ac:spMk id="4" creationId="{CF9D1D2D-1BC8-4C81-A16C-EE8C8EBE5A0F}"/>
          </ac:spMkLst>
        </pc:spChg>
      </pc:sldChg>
      <pc:sldChg chg="delSp modSp new">
        <pc:chgData name="GONZALEZ HERNANDEZ, FERNANDO" userId="S::nt708518@iteso.mx::fdc8450e-8682-41bc-8d6c-95556e1bbcd8" providerId="AD" clId="Web-{A42F1BA1-9669-9568-6933-B24DACC858FF}" dt="2019-10-01T02:22:47.140" v="256" actId="1076"/>
        <pc:sldMkLst>
          <pc:docMk/>
          <pc:sldMk cId="1911943953" sldId="264"/>
        </pc:sldMkLst>
        <pc:spChg chg="mod">
          <ac:chgData name="GONZALEZ HERNANDEZ, FERNANDO" userId="S::nt708518@iteso.mx::fdc8450e-8682-41bc-8d6c-95556e1bbcd8" providerId="AD" clId="Web-{A42F1BA1-9669-9568-6933-B24DACC858FF}" dt="2019-10-01T02:22:47.140" v="256" actId="1076"/>
          <ac:spMkLst>
            <pc:docMk/>
            <pc:sldMk cId="1911943953" sldId="264"/>
            <ac:spMk id="3" creationId="{267C396C-83E5-4D16-A89B-2629C9B610A5}"/>
          </ac:spMkLst>
        </pc:spChg>
        <pc:spChg chg="del">
          <ac:chgData name="GONZALEZ HERNANDEZ, FERNANDO" userId="S::nt708518@iteso.mx::fdc8450e-8682-41bc-8d6c-95556e1bbcd8" providerId="AD" clId="Web-{A42F1BA1-9669-9568-6933-B24DACC858FF}" dt="2019-10-01T02:22:32.218" v="241"/>
          <ac:spMkLst>
            <pc:docMk/>
            <pc:sldMk cId="1911943953" sldId="264"/>
            <ac:spMk id="4" creationId="{DF3FE2AD-1B9E-49E8-8703-E172690875D1}"/>
          </ac:spMkLst>
        </pc:spChg>
      </pc:sldChg>
      <pc:sldChg chg="modSp new">
        <pc:chgData name="GONZALEZ HERNANDEZ, FERNANDO" userId="S::nt708518@iteso.mx::fdc8450e-8682-41bc-8d6c-95556e1bbcd8" providerId="AD" clId="Web-{A42F1BA1-9669-9568-6933-B24DACC858FF}" dt="2019-10-01T02:23:29.002" v="288" actId="20577"/>
        <pc:sldMkLst>
          <pc:docMk/>
          <pc:sldMk cId="820787371" sldId="265"/>
        </pc:sldMkLst>
        <pc:spChg chg="mod">
          <ac:chgData name="GONZALEZ HERNANDEZ, FERNANDO" userId="S::nt708518@iteso.mx::fdc8450e-8682-41bc-8d6c-95556e1bbcd8" providerId="AD" clId="Web-{A42F1BA1-9669-9568-6933-B24DACC858FF}" dt="2019-10-01T02:23:02.002" v="274" actId="20577"/>
          <ac:spMkLst>
            <pc:docMk/>
            <pc:sldMk cId="820787371" sldId="265"/>
            <ac:spMk id="2" creationId="{D0E827F5-E085-4C77-A7DD-DE503011544A}"/>
          </ac:spMkLst>
        </pc:spChg>
        <pc:spChg chg="mod">
          <ac:chgData name="GONZALEZ HERNANDEZ, FERNANDO" userId="S::nt708518@iteso.mx::fdc8450e-8682-41bc-8d6c-95556e1bbcd8" providerId="AD" clId="Web-{A42F1BA1-9669-9568-6933-B24DACC858FF}" dt="2019-10-01T02:23:29.002" v="288" actId="20577"/>
          <ac:spMkLst>
            <pc:docMk/>
            <pc:sldMk cId="820787371" sldId="265"/>
            <ac:spMk id="3" creationId="{E094B4C9-CC62-48A4-BF23-D0799ECDD476}"/>
          </ac:spMkLst>
        </pc:spChg>
      </pc:sldChg>
      <pc:sldChg chg="new">
        <pc:chgData name="GONZALEZ HERNANDEZ, FERNANDO" userId="S::nt708518@iteso.mx::fdc8450e-8682-41bc-8d6c-95556e1bbcd8" providerId="AD" clId="Web-{A42F1BA1-9669-9568-6933-B24DACC858FF}" dt="2019-10-01T02:28:47.504" v="290"/>
        <pc:sldMkLst>
          <pc:docMk/>
          <pc:sldMk cId="525867168" sldId="266"/>
        </pc:sldMkLst>
      </pc:sldChg>
    </pc:docChg>
  </pc:docChgLst>
  <pc:docChgLst>
    <pc:chgData name="GONZALEZ HERNANDEZ, FERNANDO" userId="S::nt708518@iteso.mx::fdc8450e-8682-41bc-8d6c-95556e1bbcd8" providerId="AD" clId="Web-{F137FFAF-E207-86B5-C874-BC21FC9D206B}"/>
    <pc:docChg chg="addSld delSld modSld sldOrd addMainMaster delMainMaster">
      <pc:chgData name="GONZALEZ HERNANDEZ, FERNANDO" userId="S::nt708518@iteso.mx::fdc8450e-8682-41bc-8d6c-95556e1bbcd8" providerId="AD" clId="Web-{F137FFAF-E207-86B5-C874-BC21FC9D206B}" dt="2019-10-01T01:29:09.794" v="598"/>
      <pc:docMkLst>
        <pc:docMk/>
      </pc:docMkLst>
      <pc:sldChg chg="addSp modSp mod setBg modClrScheme setClrOvrMap chgLayout">
        <pc:chgData name="GONZALEZ HERNANDEZ, FERNANDO" userId="S::nt708518@iteso.mx::fdc8450e-8682-41bc-8d6c-95556e1bbcd8" providerId="AD" clId="Web-{F137FFAF-E207-86B5-C874-BC21FC9D206B}" dt="2019-10-01T00:54:54.565" v="0"/>
        <pc:sldMkLst>
          <pc:docMk/>
          <pc:sldMk cId="2406273178" sldId="256"/>
        </pc:sldMkLst>
        <pc:spChg chg="mod">
          <ac:chgData name="GONZALEZ HERNANDEZ, FERNANDO" userId="S::nt708518@iteso.mx::fdc8450e-8682-41bc-8d6c-95556e1bbcd8" providerId="AD" clId="Web-{F137FFAF-E207-86B5-C874-BC21FC9D206B}" dt="2019-10-01T00:54:54.565" v="0"/>
          <ac:spMkLst>
            <pc:docMk/>
            <pc:sldMk cId="2406273178" sldId="256"/>
            <ac:spMk id="2" creationId="{00000000-0000-0000-0000-000000000000}"/>
          </ac:spMkLst>
        </pc:spChg>
        <pc:spChg chg="mod">
          <ac:chgData name="GONZALEZ HERNANDEZ, FERNANDO" userId="S::nt708518@iteso.mx::fdc8450e-8682-41bc-8d6c-95556e1bbcd8" providerId="AD" clId="Web-{F137FFAF-E207-86B5-C874-BC21FC9D206B}" dt="2019-10-01T00:54:54.565" v="0"/>
          <ac:spMkLst>
            <pc:docMk/>
            <pc:sldMk cId="2406273178" sldId="256"/>
            <ac:spMk id="3" creationId="{00000000-0000-0000-0000-000000000000}"/>
          </ac:spMkLst>
        </pc:spChg>
        <pc:spChg chg="add">
          <ac:chgData name="GONZALEZ HERNANDEZ, FERNANDO" userId="S::nt708518@iteso.mx::fdc8450e-8682-41bc-8d6c-95556e1bbcd8" providerId="AD" clId="Web-{F137FFAF-E207-86B5-C874-BC21FC9D206B}" dt="2019-10-01T00:54:54.565" v="0"/>
          <ac:spMkLst>
            <pc:docMk/>
            <pc:sldMk cId="2406273178" sldId="256"/>
            <ac:spMk id="9" creationId="{7319A1DD-F557-4EC6-8A8C-F7617B4CD678}"/>
          </ac:spMkLst>
        </pc:spChg>
        <pc:spChg chg="add">
          <ac:chgData name="GONZALEZ HERNANDEZ, FERNANDO" userId="S::nt708518@iteso.mx::fdc8450e-8682-41bc-8d6c-95556e1bbcd8" providerId="AD" clId="Web-{F137FFAF-E207-86B5-C874-BC21FC9D206B}" dt="2019-10-01T00:54:54.565" v="0"/>
          <ac:spMkLst>
            <pc:docMk/>
            <pc:sldMk cId="2406273178" sldId="256"/>
            <ac:spMk id="13" creationId="{C390A367-0330-4E03-9D5F-40308A7975C8}"/>
          </ac:spMkLst>
        </pc:spChg>
        <pc:picChg chg="add">
          <ac:chgData name="GONZALEZ HERNANDEZ, FERNANDO" userId="S::nt708518@iteso.mx::fdc8450e-8682-41bc-8d6c-95556e1bbcd8" providerId="AD" clId="Web-{F137FFAF-E207-86B5-C874-BC21FC9D206B}" dt="2019-10-01T00:54:54.565" v="0"/>
          <ac:picMkLst>
            <pc:docMk/>
            <pc:sldMk cId="2406273178" sldId="256"/>
            <ac:picMk id="4" creationId="{5B893194-29FE-43C4-B9CB-AA603429B593}"/>
          </ac:picMkLst>
        </pc:picChg>
        <pc:cxnChg chg="add">
          <ac:chgData name="GONZALEZ HERNANDEZ, FERNANDO" userId="S::nt708518@iteso.mx::fdc8450e-8682-41bc-8d6c-95556e1bbcd8" providerId="AD" clId="Web-{F137FFAF-E207-86B5-C874-BC21FC9D206B}" dt="2019-10-01T00:54:54.565" v="0"/>
          <ac:cxnSpMkLst>
            <pc:docMk/>
            <pc:sldMk cId="2406273178" sldId="256"/>
            <ac:cxnSpMk id="11" creationId="{D28A9C89-B313-458F-9C85-515930A51A93}"/>
          </ac:cxnSpMkLst>
        </pc:cxnChg>
      </pc:sldChg>
      <pc:sldChg chg="modSp new">
        <pc:chgData name="GONZALEZ HERNANDEZ, FERNANDO" userId="S::nt708518@iteso.mx::fdc8450e-8682-41bc-8d6c-95556e1bbcd8" providerId="AD" clId="Web-{F137FFAF-E207-86B5-C874-BC21FC9D206B}" dt="2019-10-01T00:58:58.315" v="217" actId="20577"/>
        <pc:sldMkLst>
          <pc:docMk/>
          <pc:sldMk cId="170711310" sldId="257"/>
        </pc:sldMkLst>
        <pc:spChg chg="mod">
          <ac:chgData name="GONZALEZ HERNANDEZ, FERNANDO" userId="S::nt708518@iteso.mx::fdc8450e-8682-41bc-8d6c-95556e1bbcd8" providerId="AD" clId="Web-{F137FFAF-E207-86B5-C874-BC21FC9D206B}" dt="2019-10-01T00:55:51.049" v="13" actId="20577"/>
          <ac:spMkLst>
            <pc:docMk/>
            <pc:sldMk cId="170711310" sldId="257"/>
            <ac:spMk id="2" creationId="{0DF470FC-4A5B-465B-8D24-38CE8621EDE2}"/>
          </ac:spMkLst>
        </pc:spChg>
        <pc:spChg chg="mod">
          <ac:chgData name="GONZALEZ HERNANDEZ, FERNANDO" userId="S::nt708518@iteso.mx::fdc8450e-8682-41bc-8d6c-95556e1bbcd8" providerId="AD" clId="Web-{F137FFAF-E207-86B5-C874-BC21FC9D206B}" dt="2019-10-01T00:58:58.315" v="217" actId="20577"/>
          <ac:spMkLst>
            <pc:docMk/>
            <pc:sldMk cId="170711310" sldId="257"/>
            <ac:spMk id="3" creationId="{96228FB7-F26A-4CBE-AFD7-0A8C24BBC84D}"/>
          </ac:spMkLst>
        </pc:spChg>
      </pc:sldChg>
      <pc:sldChg chg="modSp new">
        <pc:chgData name="GONZALEZ HERNANDEZ, FERNANDO" userId="S::nt708518@iteso.mx::fdc8450e-8682-41bc-8d6c-95556e1bbcd8" providerId="AD" clId="Web-{F137FFAF-E207-86B5-C874-BC21FC9D206B}" dt="2019-10-01T01:04:57.603" v="355" actId="20577"/>
        <pc:sldMkLst>
          <pc:docMk/>
          <pc:sldMk cId="2779116993" sldId="258"/>
        </pc:sldMkLst>
        <pc:spChg chg="mod">
          <ac:chgData name="GONZALEZ HERNANDEZ, FERNANDO" userId="S::nt708518@iteso.mx::fdc8450e-8682-41bc-8d6c-95556e1bbcd8" providerId="AD" clId="Web-{F137FFAF-E207-86B5-C874-BC21FC9D206B}" dt="2019-10-01T00:59:17.409" v="234" actId="20577"/>
          <ac:spMkLst>
            <pc:docMk/>
            <pc:sldMk cId="2779116993" sldId="258"/>
            <ac:spMk id="2" creationId="{59D5C1A8-051E-4E05-96D6-BCB6CB9B2D48}"/>
          </ac:spMkLst>
        </pc:spChg>
        <pc:spChg chg="mod">
          <ac:chgData name="GONZALEZ HERNANDEZ, FERNANDO" userId="S::nt708518@iteso.mx::fdc8450e-8682-41bc-8d6c-95556e1bbcd8" providerId="AD" clId="Web-{F137FFAF-E207-86B5-C874-BC21FC9D206B}" dt="2019-10-01T01:04:57.603" v="355" actId="20577"/>
          <ac:spMkLst>
            <pc:docMk/>
            <pc:sldMk cId="2779116993" sldId="258"/>
            <ac:spMk id="3" creationId="{3FBD6179-BB80-451A-B45C-397452CF70CC}"/>
          </ac:spMkLst>
        </pc:spChg>
      </pc:sldChg>
      <pc:sldChg chg="addSp delSp modSp new mod setBg">
        <pc:chgData name="GONZALEZ HERNANDEZ, FERNANDO" userId="S::nt708518@iteso.mx::fdc8450e-8682-41bc-8d6c-95556e1bbcd8" providerId="AD" clId="Web-{F137FFAF-E207-86B5-C874-BC21FC9D206B}" dt="2019-10-01T01:11:42.588" v="377" actId="14100"/>
        <pc:sldMkLst>
          <pc:docMk/>
          <pc:sldMk cId="3526455878" sldId="259"/>
        </pc:sldMkLst>
        <pc:spChg chg="del">
          <ac:chgData name="GONZALEZ HERNANDEZ, FERNANDO" userId="S::nt708518@iteso.mx::fdc8450e-8682-41bc-8d6c-95556e1bbcd8" providerId="AD" clId="Web-{F137FFAF-E207-86B5-C874-BC21FC9D206B}" dt="2019-10-01T01:06:55.556" v="366"/>
          <ac:spMkLst>
            <pc:docMk/>
            <pc:sldMk cId="3526455878" sldId="259"/>
            <ac:spMk id="2" creationId="{EE496094-398D-4283-AC3A-C23387439A89}"/>
          </ac:spMkLst>
        </pc:spChg>
        <pc:spChg chg="mod">
          <ac:chgData name="GONZALEZ HERNANDEZ, FERNANDO" userId="S::nt708518@iteso.mx::fdc8450e-8682-41bc-8d6c-95556e1bbcd8" providerId="AD" clId="Web-{F137FFAF-E207-86B5-C874-BC21FC9D206B}" dt="2019-10-01T01:07:19.353" v="370"/>
          <ac:spMkLst>
            <pc:docMk/>
            <pc:sldMk cId="3526455878" sldId="259"/>
            <ac:spMk id="3" creationId="{32CDD33F-729A-4E1C-9FEA-40537C0B2AF3}"/>
          </ac:spMkLst>
        </pc:spChg>
        <pc:spChg chg="del">
          <ac:chgData name="GONZALEZ HERNANDEZ, FERNANDO" userId="S::nt708518@iteso.mx::fdc8450e-8682-41bc-8d6c-95556e1bbcd8" providerId="AD" clId="Web-{F137FFAF-E207-86B5-C874-BC21FC9D206B}" dt="2019-10-01T01:05:21.462" v="361"/>
          <ac:spMkLst>
            <pc:docMk/>
            <pc:sldMk cId="3526455878" sldId="259"/>
            <ac:spMk id="4" creationId="{851E6DCA-584E-4F10-9B44-989A00390C9A}"/>
          </ac:spMkLst>
        </pc:spChg>
        <pc:spChg chg="add del mod">
          <ac:chgData name="GONZALEZ HERNANDEZ, FERNANDO" userId="S::nt708518@iteso.mx::fdc8450e-8682-41bc-8d6c-95556e1bbcd8" providerId="AD" clId="Web-{F137FFAF-E207-86B5-C874-BC21FC9D206B}" dt="2019-10-01T01:08:02.103" v="373"/>
          <ac:spMkLst>
            <pc:docMk/>
            <pc:sldMk cId="3526455878" sldId="259"/>
            <ac:spMk id="8" creationId="{EA2C93BB-F130-401A-B558-D0F0DCB00EB9}"/>
          </ac:spMkLst>
        </pc:spChg>
        <pc:spChg chg="add del">
          <ac:chgData name="GONZALEZ HERNANDEZ, FERNANDO" userId="S::nt708518@iteso.mx::fdc8450e-8682-41bc-8d6c-95556e1bbcd8" providerId="AD" clId="Web-{F137FFAF-E207-86B5-C874-BC21FC9D206B}" dt="2019-10-01T01:07:19.353" v="370"/>
          <ac:spMkLst>
            <pc:docMk/>
            <pc:sldMk cId="3526455878" sldId="259"/>
            <ac:spMk id="10" creationId="{39E3965E-AC41-4711-9D10-E25ABB132D86}"/>
          </ac:spMkLst>
        </pc:spChg>
        <pc:spChg chg="add del">
          <ac:chgData name="GONZALEZ HERNANDEZ, FERNANDO" userId="S::nt708518@iteso.mx::fdc8450e-8682-41bc-8d6c-95556e1bbcd8" providerId="AD" clId="Web-{F137FFAF-E207-86B5-C874-BC21FC9D206B}" dt="2019-10-01T01:07:19.353" v="370"/>
          <ac:spMkLst>
            <pc:docMk/>
            <pc:sldMk cId="3526455878" sldId="259"/>
            <ac:spMk id="14" creationId="{B4D0E555-16F6-44D0-BF56-AF5FF5BDE9D6}"/>
          </ac:spMkLst>
        </pc:spChg>
        <pc:spChg chg="add del mod">
          <ac:chgData name="GONZALEZ HERNANDEZ, FERNANDO" userId="S::nt708518@iteso.mx::fdc8450e-8682-41bc-8d6c-95556e1bbcd8" providerId="AD" clId="Web-{F137FFAF-E207-86B5-C874-BC21FC9D206B}" dt="2019-10-01T01:11:32.604" v="376"/>
          <ac:spMkLst>
            <pc:docMk/>
            <pc:sldMk cId="3526455878" sldId="259"/>
            <ac:spMk id="15" creationId="{115DA830-0DA4-4DEB-9F6E-091E493E3684}"/>
          </ac:spMkLst>
        </pc:spChg>
        <pc:spChg chg="add del">
          <ac:chgData name="GONZALEZ HERNANDEZ, FERNANDO" userId="S::nt708518@iteso.mx::fdc8450e-8682-41bc-8d6c-95556e1bbcd8" providerId="AD" clId="Web-{F137FFAF-E207-86B5-C874-BC21FC9D206B}" dt="2019-10-01T01:07:19.353" v="370"/>
          <ac:spMkLst>
            <pc:docMk/>
            <pc:sldMk cId="3526455878" sldId="259"/>
            <ac:spMk id="16" creationId="{8117041D-1A7B-4ECA-AB68-3CFDB6726B8E}"/>
          </ac:spMkLst>
        </pc:spChg>
        <pc:picChg chg="add del mod ord modCrop">
          <ac:chgData name="GONZALEZ HERNANDEZ, FERNANDO" userId="S::nt708518@iteso.mx::fdc8450e-8682-41bc-8d6c-95556e1bbcd8" providerId="AD" clId="Web-{F137FFAF-E207-86B5-C874-BC21FC9D206B}" dt="2019-10-01T01:07:28.947" v="372"/>
          <ac:picMkLst>
            <pc:docMk/>
            <pc:sldMk cId="3526455878" sldId="259"/>
            <ac:picMk id="5" creationId="{776FE8B9-8704-435D-8D1F-B6BB91BDE748}"/>
          </ac:picMkLst>
        </pc:picChg>
        <pc:picChg chg="add del mod ord modCrop">
          <ac:chgData name="GONZALEZ HERNANDEZ, FERNANDO" userId="S::nt708518@iteso.mx::fdc8450e-8682-41bc-8d6c-95556e1bbcd8" providerId="AD" clId="Web-{F137FFAF-E207-86B5-C874-BC21FC9D206B}" dt="2019-10-01T01:11:17.588" v="375"/>
          <ac:picMkLst>
            <pc:docMk/>
            <pc:sldMk cId="3526455878" sldId="259"/>
            <ac:picMk id="9" creationId="{9EE37FEC-E24D-4C12-B73A-7AD3B099BDAF}"/>
          </ac:picMkLst>
        </pc:picChg>
        <pc:picChg chg="add mod ord modCrop">
          <ac:chgData name="GONZALEZ HERNANDEZ, FERNANDO" userId="S::nt708518@iteso.mx::fdc8450e-8682-41bc-8d6c-95556e1bbcd8" providerId="AD" clId="Web-{F137FFAF-E207-86B5-C874-BC21FC9D206B}" dt="2019-10-01T01:11:42.588" v="377" actId="14100"/>
          <ac:picMkLst>
            <pc:docMk/>
            <pc:sldMk cId="3526455878" sldId="259"/>
            <ac:picMk id="17" creationId="{4B3E9041-24E7-4C5C-B35E-E08E67206B3B}"/>
          </ac:picMkLst>
        </pc:picChg>
        <pc:cxnChg chg="add del">
          <ac:chgData name="GONZALEZ HERNANDEZ, FERNANDO" userId="S::nt708518@iteso.mx::fdc8450e-8682-41bc-8d6c-95556e1bbcd8" providerId="AD" clId="Web-{F137FFAF-E207-86B5-C874-BC21FC9D206B}" dt="2019-10-01T01:07:19.353" v="370"/>
          <ac:cxnSpMkLst>
            <pc:docMk/>
            <pc:sldMk cId="3526455878" sldId="259"/>
            <ac:cxnSpMk id="12" creationId="{1F5DC8C3-BA5F-4EED-BB9A-A14272BD82A1}"/>
          </ac:cxnSpMkLst>
        </pc:cxnChg>
        <pc:cxnChg chg="add del">
          <ac:chgData name="GONZALEZ HERNANDEZ, FERNANDO" userId="S::nt708518@iteso.mx::fdc8450e-8682-41bc-8d6c-95556e1bbcd8" providerId="AD" clId="Web-{F137FFAF-E207-86B5-C874-BC21FC9D206B}" dt="2019-10-01T01:07:19.353" v="370"/>
          <ac:cxnSpMkLst>
            <pc:docMk/>
            <pc:sldMk cId="3526455878" sldId="259"/>
            <ac:cxnSpMk id="18" creationId="{ABCD2462-4C1E-401A-AC2D-F799A138B245}"/>
          </ac:cxnSpMkLst>
        </pc:cxnChg>
      </pc:sldChg>
      <pc:sldChg chg="new del">
        <pc:chgData name="GONZALEZ HERNANDEZ, FERNANDO" userId="S::nt708518@iteso.mx::fdc8450e-8682-41bc-8d6c-95556e1bbcd8" providerId="AD" clId="Web-{F137FFAF-E207-86B5-C874-BC21FC9D206B}" dt="2019-10-01T01:19:42.433" v="379"/>
        <pc:sldMkLst>
          <pc:docMk/>
          <pc:sldMk cId="2838783217" sldId="260"/>
        </pc:sldMkLst>
      </pc:sldChg>
      <pc:sldChg chg="addSp delSp modSp new mod ord setBg">
        <pc:chgData name="GONZALEZ HERNANDEZ, FERNANDO" userId="S::nt708518@iteso.mx::fdc8450e-8682-41bc-8d6c-95556e1bbcd8" providerId="AD" clId="Web-{F137FFAF-E207-86B5-C874-BC21FC9D206B}" dt="2019-10-01T01:29:09.138" v="596"/>
        <pc:sldMkLst>
          <pc:docMk/>
          <pc:sldMk cId="3744550926" sldId="260"/>
        </pc:sldMkLst>
        <pc:spChg chg="add mod">
          <ac:chgData name="GONZALEZ HERNANDEZ, FERNANDO" userId="S::nt708518@iteso.mx::fdc8450e-8682-41bc-8d6c-95556e1bbcd8" providerId="AD" clId="Web-{F137FFAF-E207-86B5-C874-BC21FC9D206B}" dt="2019-10-01T01:27:58.544" v="587" actId="1076"/>
          <ac:spMkLst>
            <pc:docMk/>
            <pc:sldMk cId="3744550926" sldId="260"/>
            <ac:spMk id="6" creationId="{E010B185-6213-4E23-AAAB-FF76465C5E9F}"/>
          </ac:spMkLst>
        </pc:spChg>
        <pc:spChg chg="add del">
          <ac:chgData name="GONZALEZ HERNANDEZ, FERNANDO" userId="S::nt708518@iteso.mx::fdc8450e-8682-41bc-8d6c-95556e1bbcd8" providerId="AD" clId="Web-{F137FFAF-E207-86B5-C874-BC21FC9D206B}" dt="2019-10-01T01:22:05.403" v="389"/>
          <ac:spMkLst>
            <pc:docMk/>
            <pc:sldMk cId="3744550926" sldId="260"/>
            <ac:spMk id="9" creationId="{8DA9D5E3-3A22-4873-81C8-59749E2165B5}"/>
          </ac:spMkLst>
        </pc:spChg>
        <pc:spChg chg="add mod">
          <ac:chgData name="GONZALEZ HERNANDEZ, FERNANDO" userId="S::nt708518@iteso.mx::fdc8450e-8682-41bc-8d6c-95556e1bbcd8" providerId="AD" clId="Web-{F137FFAF-E207-86B5-C874-BC21FC9D206B}" dt="2019-10-01T01:28:12.294" v="590" actId="1076"/>
          <ac:spMkLst>
            <pc:docMk/>
            <pc:sldMk cId="3744550926" sldId="260"/>
            <ac:spMk id="10" creationId="{DC860BCB-72AD-4A36-A137-D5037AF82D6A}"/>
          </ac:spMkLst>
        </pc:spChg>
        <pc:picChg chg="add del mod">
          <ac:chgData name="GONZALEZ HERNANDEZ, FERNANDO" userId="S::nt708518@iteso.mx::fdc8450e-8682-41bc-8d6c-95556e1bbcd8" providerId="AD" clId="Web-{F137FFAF-E207-86B5-C874-BC21FC9D206B}" dt="2019-10-01T01:21:50.043" v="384"/>
          <ac:picMkLst>
            <pc:docMk/>
            <pc:sldMk cId="3744550926" sldId="260"/>
            <ac:picMk id="2" creationId="{53498997-3417-4E55-AC2A-69D2EA4C777F}"/>
          </ac:picMkLst>
        </pc:picChg>
        <pc:picChg chg="add mod modCrop">
          <ac:chgData name="GONZALEZ HERNANDEZ, FERNANDO" userId="S::nt708518@iteso.mx::fdc8450e-8682-41bc-8d6c-95556e1bbcd8" providerId="AD" clId="Web-{F137FFAF-E207-86B5-C874-BC21FC9D206B}" dt="2019-10-01T01:28:05.747" v="589" actId="1076"/>
          <ac:picMkLst>
            <pc:docMk/>
            <pc:sldMk cId="3744550926" sldId="260"/>
            <ac:picMk id="4" creationId="{EB7228A7-67A4-406D-8AE8-C2E301D00A41}"/>
          </ac:picMkLst>
        </pc:picChg>
        <pc:picChg chg="add mod modCrop">
          <ac:chgData name="GONZALEZ HERNANDEZ, FERNANDO" userId="S::nt708518@iteso.mx::fdc8450e-8682-41bc-8d6c-95556e1bbcd8" providerId="AD" clId="Web-{F137FFAF-E207-86B5-C874-BC21FC9D206B}" dt="2019-10-01T01:28:01.825" v="588" actId="1076"/>
          <ac:picMkLst>
            <pc:docMk/>
            <pc:sldMk cId="3744550926" sldId="260"/>
            <ac:picMk id="7" creationId="{71CED105-F21D-4E30-9A3E-EF6DEFB2E8B3}"/>
          </ac:picMkLst>
        </pc:picChg>
        <pc:picChg chg="add del mod">
          <ac:chgData name="GONZALEZ HERNANDEZ, FERNANDO" userId="S::nt708518@iteso.mx::fdc8450e-8682-41bc-8d6c-95556e1bbcd8" providerId="AD" clId="Web-{F137FFAF-E207-86B5-C874-BC21FC9D206B}" dt="2019-10-01T01:29:09.091" v="594"/>
          <ac:picMkLst>
            <pc:docMk/>
            <pc:sldMk cId="3744550926" sldId="260"/>
            <ac:picMk id="8" creationId="{6484DBCA-6CBE-4BC7-B807-42925A98F497}"/>
          </ac:picMkLst>
        </pc:picChg>
      </pc:sldChg>
      <pc:sldChg chg="addSp delSp modSp new ord">
        <pc:chgData name="GONZALEZ HERNANDEZ, FERNANDO" userId="S::nt708518@iteso.mx::fdc8450e-8682-41bc-8d6c-95556e1bbcd8" providerId="AD" clId="Web-{F137FFAF-E207-86B5-C874-BC21FC9D206B}" dt="2019-10-01T01:29:09.794" v="598"/>
        <pc:sldMkLst>
          <pc:docMk/>
          <pc:sldMk cId="3718779650" sldId="261"/>
        </pc:sldMkLst>
        <pc:picChg chg="add del mod">
          <ac:chgData name="GONZALEZ HERNANDEZ, FERNANDO" userId="S::nt708518@iteso.mx::fdc8450e-8682-41bc-8d6c-95556e1bbcd8" providerId="AD" clId="Web-{F137FFAF-E207-86B5-C874-BC21FC9D206B}" dt="2019-10-01T01:29:09.794" v="598"/>
          <ac:picMkLst>
            <pc:docMk/>
            <pc:sldMk cId="3718779650" sldId="261"/>
            <ac:picMk id="2" creationId="{14B4D882-1DCB-4FFA-8ED5-BD910880E154}"/>
          </ac:picMkLst>
        </pc:picChg>
      </pc:sldChg>
      <pc:sldMasterChg chg="del delSldLayout">
        <pc:chgData name="GONZALEZ HERNANDEZ, FERNANDO" userId="S::nt708518@iteso.mx::fdc8450e-8682-41bc-8d6c-95556e1bbcd8" providerId="AD" clId="Web-{F137FFAF-E207-86B5-C874-BC21FC9D206B}" dt="2019-10-01T00:54:54.565" v="0"/>
        <pc:sldMasterMkLst>
          <pc:docMk/>
          <pc:sldMasterMk cId="2933118997" sldId="2147483648"/>
        </pc:sldMasterMkLst>
        <pc:sldLayoutChg chg="del">
          <pc:chgData name="GONZALEZ HERNANDEZ, FERNANDO" userId="S::nt708518@iteso.mx::fdc8450e-8682-41bc-8d6c-95556e1bbcd8" providerId="AD" clId="Web-{F137FFAF-E207-86B5-C874-BC21FC9D206B}" dt="2019-10-01T00:54:54.565" v="0"/>
          <pc:sldLayoutMkLst>
            <pc:docMk/>
            <pc:sldMasterMk cId="2933118997" sldId="2147483648"/>
            <pc:sldLayoutMk cId="2288191458" sldId="2147483649"/>
          </pc:sldLayoutMkLst>
        </pc:sldLayoutChg>
        <pc:sldLayoutChg chg="del">
          <pc:chgData name="GONZALEZ HERNANDEZ, FERNANDO" userId="S::nt708518@iteso.mx::fdc8450e-8682-41bc-8d6c-95556e1bbcd8" providerId="AD" clId="Web-{F137FFAF-E207-86B5-C874-BC21FC9D206B}" dt="2019-10-01T00:54:54.565" v="0"/>
          <pc:sldLayoutMkLst>
            <pc:docMk/>
            <pc:sldMasterMk cId="2933118997" sldId="2147483648"/>
            <pc:sldLayoutMk cId="3398174421" sldId="2147483650"/>
          </pc:sldLayoutMkLst>
        </pc:sldLayoutChg>
        <pc:sldLayoutChg chg="del">
          <pc:chgData name="GONZALEZ HERNANDEZ, FERNANDO" userId="S::nt708518@iteso.mx::fdc8450e-8682-41bc-8d6c-95556e1bbcd8" providerId="AD" clId="Web-{F137FFAF-E207-86B5-C874-BC21FC9D206B}" dt="2019-10-01T00:54:54.565" v="0"/>
          <pc:sldLayoutMkLst>
            <pc:docMk/>
            <pc:sldMasterMk cId="2933118997" sldId="2147483648"/>
            <pc:sldLayoutMk cId="2339700568" sldId="2147483651"/>
          </pc:sldLayoutMkLst>
        </pc:sldLayoutChg>
        <pc:sldLayoutChg chg="del">
          <pc:chgData name="GONZALEZ HERNANDEZ, FERNANDO" userId="S::nt708518@iteso.mx::fdc8450e-8682-41bc-8d6c-95556e1bbcd8" providerId="AD" clId="Web-{F137FFAF-E207-86B5-C874-BC21FC9D206B}" dt="2019-10-01T00:54:54.565" v="0"/>
          <pc:sldLayoutMkLst>
            <pc:docMk/>
            <pc:sldMasterMk cId="2933118997" sldId="2147483648"/>
            <pc:sldLayoutMk cId="979029867" sldId="2147483652"/>
          </pc:sldLayoutMkLst>
        </pc:sldLayoutChg>
        <pc:sldLayoutChg chg="del">
          <pc:chgData name="GONZALEZ HERNANDEZ, FERNANDO" userId="S::nt708518@iteso.mx::fdc8450e-8682-41bc-8d6c-95556e1bbcd8" providerId="AD" clId="Web-{F137FFAF-E207-86B5-C874-BC21FC9D206B}" dt="2019-10-01T00:54:54.565" v="0"/>
          <pc:sldLayoutMkLst>
            <pc:docMk/>
            <pc:sldMasterMk cId="2933118997" sldId="2147483648"/>
            <pc:sldLayoutMk cId="1752394269" sldId="2147483653"/>
          </pc:sldLayoutMkLst>
        </pc:sldLayoutChg>
        <pc:sldLayoutChg chg="del">
          <pc:chgData name="GONZALEZ HERNANDEZ, FERNANDO" userId="S::nt708518@iteso.mx::fdc8450e-8682-41bc-8d6c-95556e1bbcd8" providerId="AD" clId="Web-{F137FFAF-E207-86B5-C874-BC21FC9D206B}" dt="2019-10-01T00:54:54.565" v="0"/>
          <pc:sldLayoutMkLst>
            <pc:docMk/>
            <pc:sldMasterMk cId="2933118997" sldId="2147483648"/>
            <pc:sldLayoutMk cId="3630658609" sldId="2147483654"/>
          </pc:sldLayoutMkLst>
        </pc:sldLayoutChg>
        <pc:sldLayoutChg chg="del">
          <pc:chgData name="GONZALEZ HERNANDEZ, FERNANDO" userId="S::nt708518@iteso.mx::fdc8450e-8682-41bc-8d6c-95556e1bbcd8" providerId="AD" clId="Web-{F137FFAF-E207-86B5-C874-BC21FC9D206B}" dt="2019-10-01T00:54:54.565" v="0"/>
          <pc:sldLayoutMkLst>
            <pc:docMk/>
            <pc:sldMasterMk cId="2933118997" sldId="2147483648"/>
            <pc:sldLayoutMk cId="3682375612" sldId="2147483655"/>
          </pc:sldLayoutMkLst>
        </pc:sldLayoutChg>
        <pc:sldLayoutChg chg="del">
          <pc:chgData name="GONZALEZ HERNANDEZ, FERNANDO" userId="S::nt708518@iteso.mx::fdc8450e-8682-41bc-8d6c-95556e1bbcd8" providerId="AD" clId="Web-{F137FFAF-E207-86B5-C874-BC21FC9D206B}" dt="2019-10-01T00:54:54.565" v="0"/>
          <pc:sldLayoutMkLst>
            <pc:docMk/>
            <pc:sldMasterMk cId="2933118997" sldId="2147483648"/>
            <pc:sldLayoutMk cId="1360449816" sldId="2147483656"/>
          </pc:sldLayoutMkLst>
        </pc:sldLayoutChg>
        <pc:sldLayoutChg chg="del">
          <pc:chgData name="GONZALEZ HERNANDEZ, FERNANDO" userId="S::nt708518@iteso.mx::fdc8450e-8682-41bc-8d6c-95556e1bbcd8" providerId="AD" clId="Web-{F137FFAF-E207-86B5-C874-BC21FC9D206B}" dt="2019-10-01T00:54:54.565" v="0"/>
          <pc:sldLayoutMkLst>
            <pc:docMk/>
            <pc:sldMasterMk cId="2933118997" sldId="2147483648"/>
            <pc:sldLayoutMk cId="383603595" sldId="2147483657"/>
          </pc:sldLayoutMkLst>
        </pc:sldLayoutChg>
        <pc:sldLayoutChg chg="del">
          <pc:chgData name="GONZALEZ HERNANDEZ, FERNANDO" userId="S::nt708518@iteso.mx::fdc8450e-8682-41bc-8d6c-95556e1bbcd8" providerId="AD" clId="Web-{F137FFAF-E207-86B5-C874-BC21FC9D206B}" dt="2019-10-01T00:54:54.565" v="0"/>
          <pc:sldLayoutMkLst>
            <pc:docMk/>
            <pc:sldMasterMk cId="2933118997" sldId="2147483648"/>
            <pc:sldLayoutMk cId="541863252" sldId="2147483658"/>
          </pc:sldLayoutMkLst>
        </pc:sldLayoutChg>
        <pc:sldLayoutChg chg="del">
          <pc:chgData name="GONZALEZ HERNANDEZ, FERNANDO" userId="S::nt708518@iteso.mx::fdc8450e-8682-41bc-8d6c-95556e1bbcd8" providerId="AD" clId="Web-{F137FFAF-E207-86B5-C874-BC21FC9D206B}" dt="2019-10-01T00:54:54.565" v="0"/>
          <pc:sldLayoutMkLst>
            <pc:docMk/>
            <pc:sldMasterMk cId="2933118997" sldId="2147483648"/>
            <pc:sldLayoutMk cId="2215096201" sldId="2147483659"/>
          </pc:sldLayoutMkLst>
        </pc:sldLayoutChg>
      </pc:sldMasterChg>
      <pc:sldMasterChg chg="add replId addSldLayout">
        <pc:chgData name="GONZALEZ HERNANDEZ, FERNANDO" userId="S::nt708518@iteso.mx::fdc8450e-8682-41bc-8d6c-95556e1bbcd8" providerId="AD" clId="Web-{F137FFAF-E207-86B5-C874-BC21FC9D206B}" dt="2019-10-01T00:54:54.565" v="0"/>
        <pc:sldMasterMkLst>
          <pc:docMk/>
          <pc:sldMasterMk cId="894014264" sldId="2147483660"/>
        </pc:sldMasterMkLst>
        <pc:sldLayoutChg chg="add">
          <pc:chgData name="GONZALEZ HERNANDEZ, FERNANDO" userId="S::nt708518@iteso.mx::fdc8450e-8682-41bc-8d6c-95556e1bbcd8" providerId="AD" clId="Web-{F137FFAF-E207-86B5-C874-BC21FC9D206B}" dt="2019-10-01T00:54:54.565" v="0"/>
          <pc:sldLayoutMkLst>
            <pc:docMk/>
            <pc:sldMasterMk cId="894014264" sldId="2147483660"/>
            <pc:sldLayoutMk cId="2934080895" sldId="2147483661"/>
          </pc:sldLayoutMkLst>
        </pc:sldLayoutChg>
        <pc:sldLayoutChg chg="add replId">
          <pc:chgData name="GONZALEZ HERNANDEZ, FERNANDO" userId="S::nt708518@iteso.mx::fdc8450e-8682-41bc-8d6c-95556e1bbcd8" providerId="AD" clId="Web-{F137FFAF-E207-86B5-C874-BC21FC9D206B}" dt="2019-10-01T00:54:54.565" v="0"/>
          <pc:sldLayoutMkLst>
            <pc:docMk/>
            <pc:sldMasterMk cId="894014264" sldId="2147483660"/>
            <pc:sldLayoutMk cId="1939759730" sldId="2147483662"/>
          </pc:sldLayoutMkLst>
        </pc:sldLayoutChg>
        <pc:sldLayoutChg chg="add replId">
          <pc:chgData name="GONZALEZ HERNANDEZ, FERNANDO" userId="S::nt708518@iteso.mx::fdc8450e-8682-41bc-8d6c-95556e1bbcd8" providerId="AD" clId="Web-{F137FFAF-E207-86B5-C874-BC21FC9D206B}" dt="2019-10-01T00:54:54.565" v="0"/>
          <pc:sldLayoutMkLst>
            <pc:docMk/>
            <pc:sldMasterMk cId="894014264" sldId="2147483660"/>
            <pc:sldLayoutMk cId="443655640" sldId="2147483663"/>
          </pc:sldLayoutMkLst>
        </pc:sldLayoutChg>
        <pc:sldLayoutChg chg="add replId">
          <pc:chgData name="GONZALEZ HERNANDEZ, FERNANDO" userId="S::nt708518@iteso.mx::fdc8450e-8682-41bc-8d6c-95556e1bbcd8" providerId="AD" clId="Web-{F137FFAF-E207-86B5-C874-BC21FC9D206B}" dt="2019-10-01T00:54:54.565" v="0"/>
          <pc:sldLayoutMkLst>
            <pc:docMk/>
            <pc:sldMasterMk cId="894014264" sldId="2147483660"/>
            <pc:sldLayoutMk cId="4243955942" sldId="2147483664"/>
          </pc:sldLayoutMkLst>
        </pc:sldLayoutChg>
        <pc:sldLayoutChg chg="add replId">
          <pc:chgData name="GONZALEZ HERNANDEZ, FERNANDO" userId="S::nt708518@iteso.mx::fdc8450e-8682-41bc-8d6c-95556e1bbcd8" providerId="AD" clId="Web-{F137FFAF-E207-86B5-C874-BC21FC9D206B}" dt="2019-10-01T00:54:54.565" v="0"/>
          <pc:sldLayoutMkLst>
            <pc:docMk/>
            <pc:sldMasterMk cId="894014264" sldId="2147483660"/>
            <pc:sldLayoutMk cId="2816334307" sldId="2147483665"/>
          </pc:sldLayoutMkLst>
        </pc:sldLayoutChg>
        <pc:sldLayoutChg chg="add replId">
          <pc:chgData name="GONZALEZ HERNANDEZ, FERNANDO" userId="S::nt708518@iteso.mx::fdc8450e-8682-41bc-8d6c-95556e1bbcd8" providerId="AD" clId="Web-{F137FFAF-E207-86B5-C874-BC21FC9D206B}" dt="2019-10-01T00:54:54.565" v="0"/>
          <pc:sldLayoutMkLst>
            <pc:docMk/>
            <pc:sldMasterMk cId="894014264" sldId="2147483660"/>
            <pc:sldLayoutMk cId="4100027497" sldId="2147483666"/>
          </pc:sldLayoutMkLst>
        </pc:sldLayoutChg>
        <pc:sldLayoutChg chg="add replId">
          <pc:chgData name="GONZALEZ HERNANDEZ, FERNANDO" userId="S::nt708518@iteso.mx::fdc8450e-8682-41bc-8d6c-95556e1bbcd8" providerId="AD" clId="Web-{F137FFAF-E207-86B5-C874-BC21FC9D206B}" dt="2019-10-01T00:54:54.565" v="0"/>
          <pc:sldLayoutMkLst>
            <pc:docMk/>
            <pc:sldMasterMk cId="894014264" sldId="2147483660"/>
            <pc:sldLayoutMk cId="720696748" sldId="2147483667"/>
          </pc:sldLayoutMkLst>
        </pc:sldLayoutChg>
        <pc:sldLayoutChg chg="add replId">
          <pc:chgData name="GONZALEZ HERNANDEZ, FERNANDO" userId="S::nt708518@iteso.mx::fdc8450e-8682-41bc-8d6c-95556e1bbcd8" providerId="AD" clId="Web-{F137FFAF-E207-86B5-C874-BC21FC9D206B}" dt="2019-10-01T00:54:54.565" v="0"/>
          <pc:sldLayoutMkLst>
            <pc:docMk/>
            <pc:sldMasterMk cId="894014264" sldId="2147483660"/>
            <pc:sldLayoutMk cId="4066889710" sldId="2147483668"/>
          </pc:sldLayoutMkLst>
        </pc:sldLayoutChg>
        <pc:sldLayoutChg chg="add replId">
          <pc:chgData name="GONZALEZ HERNANDEZ, FERNANDO" userId="S::nt708518@iteso.mx::fdc8450e-8682-41bc-8d6c-95556e1bbcd8" providerId="AD" clId="Web-{F137FFAF-E207-86B5-C874-BC21FC9D206B}" dt="2019-10-01T00:54:54.565" v="0"/>
          <pc:sldLayoutMkLst>
            <pc:docMk/>
            <pc:sldMasterMk cId="894014264" sldId="2147483660"/>
            <pc:sldLayoutMk cId="3579425239" sldId="2147483669"/>
          </pc:sldLayoutMkLst>
        </pc:sldLayoutChg>
        <pc:sldLayoutChg chg="add replId">
          <pc:chgData name="GONZALEZ HERNANDEZ, FERNANDO" userId="S::nt708518@iteso.mx::fdc8450e-8682-41bc-8d6c-95556e1bbcd8" providerId="AD" clId="Web-{F137FFAF-E207-86B5-C874-BC21FC9D206B}" dt="2019-10-01T00:54:54.565" v="0"/>
          <pc:sldLayoutMkLst>
            <pc:docMk/>
            <pc:sldMasterMk cId="894014264" sldId="2147483660"/>
            <pc:sldLayoutMk cId="2907930050" sldId="2147483670"/>
          </pc:sldLayoutMkLst>
        </pc:sldLayoutChg>
        <pc:sldLayoutChg chg="add replId">
          <pc:chgData name="GONZALEZ HERNANDEZ, FERNANDO" userId="S::nt708518@iteso.mx::fdc8450e-8682-41bc-8d6c-95556e1bbcd8" providerId="AD" clId="Web-{F137FFAF-E207-86B5-C874-BC21FC9D206B}" dt="2019-10-01T00:54:54.565" v="0"/>
          <pc:sldLayoutMkLst>
            <pc:docMk/>
            <pc:sldMasterMk cId="894014264" sldId="2147483660"/>
            <pc:sldLayoutMk cId="3294163759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6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59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80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3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2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9/30/2019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89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9/30/2019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96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9/30/2019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27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34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55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55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014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B893194-29FE-43C4-B9CB-AA603429B5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05" r="-2" b="-2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319A1DD-F557-4EC6-8A8C-F7617B4CD6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54964" y="3374576"/>
            <a:ext cx="7592126" cy="1272438"/>
          </a:xfrm>
        </p:spPr>
        <p:txBody>
          <a:bodyPr>
            <a:normAutofit fontScale="90000"/>
          </a:bodyPr>
          <a:lstStyle/>
          <a:p>
            <a:r>
              <a:rPr lang="es-ES" sz="5400">
                <a:ea typeface="+mj-lt"/>
                <a:cs typeface="+mj-lt"/>
              </a:rPr>
              <a:t>Ajuste de curvas a un sistema de oscilador armónico cuántico</a:t>
            </a:r>
            <a:endParaRPr lang="es-E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D28A9C89-B313-458F-9C85-515930A51A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390A367-0330-4E03-9D5F-40308A7975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EE3B9211-2ED1-4925-8702-16E959909B1E}"/>
              </a:ext>
            </a:extLst>
          </p:cNvPr>
          <p:cNvSpPr txBox="1"/>
          <p:nvPr/>
        </p:nvSpPr>
        <p:spPr>
          <a:xfrm>
            <a:off x="158262" y="4902608"/>
            <a:ext cx="3005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/>
              <a:t>Díaz López Carlos Alberto</a:t>
            </a:r>
          </a:p>
          <a:p>
            <a:r>
              <a:rPr lang="es-MX"/>
              <a:t>González Hernández Fernando</a:t>
            </a: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0E827F5-E085-4C77-A7DD-DE5030115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094B4C9-CC62-48A4-BF23-D0799ECDD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s-ES">
                <a:ea typeface="+mn-lt"/>
                <a:cs typeface="+mn-lt"/>
              </a:rPr>
              <a:t>Griffiths David (2005) "</a:t>
            </a:r>
            <a:r>
              <a:rPr lang="es-ES" err="1">
                <a:ea typeface="+mn-lt"/>
                <a:cs typeface="+mn-lt"/>
              </a:rPr>
              <a:t>Introduction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to</a:t>
            </a:r>
            <a:r>
              <a:rPr lang="es-ES">
                <a:ea typeface="+mn-lt"/>
                <a:cs typeface="+mn-lt"/>
              </a:rPr>
              <a:t> quantum </a:t>
            </a:r>
            <a:r>
              <a:rPr lang="es-ES" err="1">
                <a:ea typeface="+mn-lt"/>
                <a:cs typeface="+mn-lt"/>
              </a:rPr>
              <a:t>mechanics</a:t>
            </a:r>
            <a:r>
              <a:rPr lang="es-ES">
                <a:ea typeface="+mn-lt"/>
                <a:cs typeface="+mn-lt"/>
              </a:rPr>
              <a:t>", 2da edición, Pearson </a:t>
            </a:r>
            <a:r>
              <a:rPr lang="es-ES" err="1">
                <a:ea typeface="+mn-lt"/>
                <a:cs typeface="+mn-lt"/>
              </a:rPr>
              <a:t>Education</a:t>
            </a:r>
            <a:r>
              <a:rPr lang="es-ES">
                <a:ea typeface="+mn-lt"/>
                <a:cs typeface="+mn-lt"/>
              </a:rPr>
              <a:t> International, Reed </a:t>
            </a:r>
            <a:r>
              <a:rPr lang="es-ES" err="1">
                <a:ea typeface="+mn-lt"/>
                <a:cs typeface="+mn-lt"/>
              </a:rPr>
              <a:t>College</a:t>
            </a:r>
            <a:r>
              <a:rPr lang="es-ES">
                <a:ea typeface="+mn-lt"/>
                <a:cs typeface="+mn-lt"/>
              </a:rPr>
              <a:t>, Portland, Estados Unidos.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0787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DF470FC-4A5B-465B-8D24-38CE8621E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Tabla de contenidos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6228FB7-F26A-4CBE-AFD7-0A8C24BBC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s-ES"/>
              <a:t>Objetivos del trabajo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s-ES"/>
              <a:t>Modelo que representa al problema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s-ES"/>
              <a:t>Solución del problema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s-ES"/>
              <a:t>Visualización de la solución al problema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s-ES"/>
              <a:t>Conclusiones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s-ES"/>
              <a:t>Referencias</a:t>
            </a:r>
          </a:p>
          <a:p>
            <a:pPr>
              <a:buFont typeface="Arial" panose="020F0502020204030204" pitchFamily="34" charset="0"/>
              <a:buChar char="•"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711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9D5C1A8-051E-4E05-96D6-BCB6CB9B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3FBD6179-BB80-451A-B45C-397452CF7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1296"/>
            <a:ext cx="10173418" cy="4839192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 algn="ctr">
              <a:buNone/>
            </a:pPr>
            <a:r>
              <a:rPr lang="es-ES" sz="3200">
                <a:solidFill>
                  <a:schemeClr val="tx1"/>
                </a:solidFill>
              </a:rPr>
              <a:t>General</a:t>
            </a:r>
            <a:endParaRPr lang="es-ES">
              <a:solidFill>
                <a:schemeClr val="tx1"/>
              </a:solidFill>
            </a:endParaRPr>
          </a:p>
          <a:p>
            <a:pPr algn="ctr">
              <a:buFont typeface="Arial" panose="020F0502020204030204" pitchFamily="34" charset="0"/>
              <a:buChar char="•"/>
            </a:pPr>
            <a:r>
              <a:rPr lang="es-ES">
                <a:ea typeface="+mn-lt"/>
                <a:cs typeface="+mn-lt"/>
              </a:rPr>
              <a:t>Encontrar el ajuste de curvas adecuado para los resultados experimentales de la función de probabilidad de un electrón en potencial de oscilador armónico.</a:t>
            </a:r>
            <a:endParaRPr lang="es-ES"/>
          </a:p>
          <a:p>
            <a:pPr marL="0" indent="0" algn="ctr">
              <a:buNone/>
            </a:pPr>
            <a:r>
              <a:rPr lang="es-ES" sz="3200">
                <a:ea typeface="+mn-lt"/>
                <a:cs typeface="+mn-lt"/>
              </a:rPr>
              <a:t>Específicos</a:t>
            </a:r>
          </a:p>
          <a:p>
            <a:pPr algn="ctr"/>
            <a:r>
              <a:rPr lang="es-ES" sz="3200">
                <a:ea typeface="+mn-lt"/>
                <a:cs typeface="+mn-lt"/>
              </a:rPr>
              <a:t>* </a:t>
            </a:r>
            <a:r>
              <a:rPr lang="es-ES">
                <a:ea typeface="+mn-lt"/>
                <a:cs typeface="+mn-lt"/>
              </a:rPr>
              <a:t>Utilizar el material visto en clase acerca del ajuste de curvas, específicamente el método de mínimos cuadrados.</a:t>
            </a:r>
            <a:endParaRPr lang="es-ES"/>
          </a:p>
          <a:p>
            <a:pPr algn="ctr"/>
            <a:r>
              <a:rPr lang="es-ES">
                <a:ea typeface="+mn-lt"/>
                <a:cs typeface="+mn-lt"/>
              </a:rPr>
              <a:t>* Utilizar la librería </a:t>
            </a:r>
            <a:r>
              <a:rPr lang="es-ES" err="1">
                <a:ea typeface="+mn-lt"/>
                <a:cs typeface="+mn-lt"/>
              </a:rPr>
              <a:t>SciPy</a:t>
            </a:r>
            <a:r>
              <a:rPr lang="es-ES">
                <a:ea typeface="+mn-lt"/>
                <a:cs typeface="+mn-lt"/>
              </a:rPr>
              <a:t>, módulo </a:t>
            </a:r>
            <a:r>
              <a:rPr lang="es-ES" err="1">
                <a:ea typeface="+mn-lt"/>
                <a:cs typeface="+mn-lt"/>
              </a:rPr>
              <a:t>optimize</a:t>
            </a:r>
            <a:r>
              <a:rPr lang="es-ES">
                <a:ea typeface="+mn-lt"/>
                <a:cs typeface="+mn-lt"/>
              </a:rPr>
              <a:t> para obtener el ajuste más aproximado a los datos proporcionados de mediciones experimentales y poder concluir al respecto.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9116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xmlns="" id="{32CDD33F-729A-4E1C-9FEA-40537C0B2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317" y="4799362"/>
            <a:ext cx="10645607" cy="1246889"/>
          </a:xfrm>
        </p:spPr>
        <p:txBody>
          <a:bodyPr/>
          <a:lstStyle/>
          <a:p>
            <a:pPr algn="ctr"/>
            <a:r>
              <a:rPr lang="es-ES" sz="4800">
                <a:ea typeface="+mj-lt"/>
                <a:cs typeface="+mj-lt"/>
              </a:rPr>
              <a:t>Modelo que representa al problema</a:t>
            </a:r>
            <a:endParaRPr lang="es-ES" sz="4000"/>
          </a:p>
        </p:txBody>
      </p:sp>
      <p:pic>
        <p:nvPicPr>
          <p:cNvPr id="17" name="Imagen 18" descr="Imagen que contiene texto&#10;&#10;Descripción generada con confianza alta">
            <a:extLst>
              <a:ext uri="{FF2B5EF4-FFF2-40B4-BE49-F238E27FC236}">
                <a16:creationId xmlns:a16="http://schemas.microsoft.com/office/drawing/2014/main" xmlns="" id="{4B3E9041-24E7-4C5C-B35E-E08E67206B3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6620" b="16620"/>
          <a:stretch/>
        </p:blipFill>
        <p:spPr>
          <a:xfrm>
            <a:off x="15" y="0"/>
            <a:ext cx="12191985" cy="462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455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4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xmlns="" id="{71CED105-F21D-4E30-9A3E-EF6DEFB2E8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661" t="39051" r="41830" b="53528"/>
          <a:stretch/>
        </p:blipFill>
        <p:spPr>
          <a:xfrm>
            <a:off x="4773302" y="1337102"/>
            <a:ext cx="2229700" cy="87908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E010B185-6213-4E23-AAAB-FF76465C5E9F}"/>
              </a:ext>
            </a:extLst>
          </p:cNvPr>
          <p:cNvSpPr txBox="1"/>
          <p:nvPr/>
        </p:nvSpPr>
        <p:spPr>
          <a:xfrm>
            <a:off x="382439" y="238664"/>
            <a:ext cx="1116833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>
                <a:latin typeface="Helvetica Neue"/>
              </a:rPr>
              <a:t>Dado un </a:t>
            </a:r>
            <a:r>
              <a:rPr lang="en-US" err="1">
                <a:latin typeface="Helvetica Neue"/>
              </a:rPr>
              <a:t>acercamiento</a:t>
            </a:r>
            <a:r>
              <a:rPr lang="en-US">
                <a:latin typeface="Helvetica Neue"/>
              </a:rPr>
              <a:t> formal la </a:t>
            </a:r>
            <a:r>
              <a:rPr lang="en-US" err="1">
                <a:latin typeface="Helvetica Neue"/>
              </a:rPr>
              <a:t>mecánica</a:t>
            </a:r>
            <a:r>
              <a:rPr lang="en-US">
                <a:latin typeface="Helvetica Neue"/>
              </a:rPr>
              <a:t> </a:t>
            </a:r>
            <a:r>
              <a:rPr lang="en-US" err="1">
                <a:latin typeface="Helvetica Neue"/>
              </a:rPr>
              <a:t>cuántica</a:t>
            </a:r>
            <a:r>
              <a:rPr lang="en-US">
                <a:latin typeface="Helvetica Neue"/>
              </a:rPr>
              <a:t>, en la </a:t>
            </a:r>
            <a:r>
              <a:rPr lang="en-US" err="1">
                <a:latin typeface="Helvetica Neue"/>
              </a:rPr>
              <a:t>interpretación</a:t>
            </a:r>
            <a:r>
              <a:rPr lang="en-US">
                <a:latin typeface="Helvetica Neue"/>
              </a:rPr>
              <a:t> </a:t>
            </a:r>
            <a:r>
              <a:rPr lang="en-US" err="1">
                <a:latin typeface="Helvetica Neue"/>
              </a:rPr>
              <a:t>estadística</a:t>
            </a:r>
            <a:r>
              <a:rPr lang="en-US">
                <a:latin typeface="Helvetica Neue"/>
              </a:rPr>
              <a:t> de Born se </a:t>
            </a:r>
            <a:r>
              <a:rPr lang="en-US" err="1">
                <a:latin typeface="Helvetica Neue"/>
              </a:rPr>
              <a:t>afirma</a:t>
            </a:r>
            <a:r>
              <a:rPr lang="en-US">
                <a:latin typeface="Helvetica Neue"/>
              </a:rPr>
              <a:t> que </a:t>
            </a:r>
            <a:r>
              <a:rPr lang="en-US" err="1">
                <a:latin typeface="Helvetica Neue"/>
              </a:rPr>
              <a:t>encontrar</a:t>
            </a:r>
            <a:r>
              <a:rPr lang="en-US">
                <a:latin typeface="Helvetica Neue"/>
              </a:rPr>
              <a:t> el </a:t>
            </a:r>
            <a:r>
              <a:rPr lang="en-US" err="1">
                <a:latin typeface="Helvetica Neue"/>
              </a:rPr>
              <a:t>módulo</a:t>
            </a:r>
            <a:r>
              <a:rPr lang="en-US">
                <a:latin typeface="Helvetica Neue"/>
              </a:rPr>
              <a:t> de </a:t>
            </a:r>
            <a:r>
              <a:rPr lang="en-US">
                <a:latin typeface="STIXMathJax_Main"/>
              </a:rPr>
              <a:t>Ψ(</a:t>
            </a:r>
            <a:r>
              <a:rPr lang="en-US">
                <a:latin typeface="STIXMathJax_Normal-italic"/>
              </a:rPr>
              <a:t>𝑥</a:t>
            </a:r>
            <a:r>
              <a:rPr lang="en-US">
                <a:latin typeface="STIXMathJax_Main"/>
              </a:rPr>
              <a:t>,</a:t>
            </a:r>
            <a:r>
              <a:rPr lang="en-US">
                <a:latin typeface="STIXMathJax_Normal-italic"/>
              </a:rPr>
              <a:t>𝑡</a:t>
            </a:r>
            <a:r>
              <a:rPr lang="en-US">
                <a:latin typeface="STIXMathJax_Main"/>
              </a:rPr>
              <a:t>)</a:t>
            </a:r>
            <a:r>
              <a:rPr lang="en-US">
                <a:latin typeface="STIXMathJax_Variants"/>
              </a:rPr>
              <a:t>|</a:t>
            </a:r>
            <a:r>
              <a:rPr lang="en-US">
                <a:latin typeface="Helvetica Neue"/>
              </a:rPr>
              <a:t>, es </a:t>
            </a:r>
            <a:r>
              <a:rPr lang="en-US" err="1">
                <a:latin typeface="Helvetica Neue"/>
              </a:rPr>
              <a:t>encontrar</a:t>
            </a:r>
            <a:r>
              <a:rPr lang="en-US">
                <a:latin typeface="Helvetica Neue"/>
              </a:rPr>
              <a:t> </a:t>
            </a:r>
            <a:r>
              <a:rPr lang="en-US" i="1">
                <a:latin typeface="Helvetica Neue"/>
              </a:rPr>
              <a:t>la </a:t>
            </a:r>
            <a:r>
              <a:rPr lang="en-US" i="1" err="1">
                <a:latin typeface="Helvetica Neue"/>
              </a:rPr>
              <a:t>densidad</a:t>
            </a:r>
            <a:r>
              <a:rPr lang="en-US" i="1">
                <a:latin typeface="Helvetica Neue"/>
              </a:rPr>
              <a:t> de </a:t>
            </a:r>
            <a:r>
              <a:rPr lang="en-US" i="1" err="1">
                <a:latin typeface="Helvetica Neue"/>
              </a:rPr>
              <a:t>probabilidad</a:t>
            </a:r>
            <a:r>
              <a:rPr lang="en-US" i="1">
                <a:latin typeface="Helvetica Neue"/>
              </a:rPr>
              <a:t> de </a:t>
            </a:r>
            <a:r>
              <a:rPr lang="en-US" i="1" err="1">
                <a:latin typeface="Helvetica Neue"/>
              </a:rPr>
              <a:t>encontrar</a:t>
            </a:r>
            <a:r>
              <a:rPr lang="en-US" i="1">
                <a:latin typeface="Helvetica Neue"/>
              </a:rPr>
              <a:t> una </a:t>
            </a:r>
            <a:r>
              <a:rPr lang="en-US" i="1" err="1">
                <a:latin typeface="Helvetica Neue"/>
              </a:rPr>
              <a:t>partícula</a:t>
            </a:r>
            <a:r>
              <a:rPr lang="en-US" i="1">
                <a:latin typeface="Helvetica Neue"/>
              </a:rPr>
              <a:t> en el punto x en un </a:t>
            </a:r>
            <a:r>
              <a:rPr lang="en-US" i="1" err="1">
                <a:latin typeface="Helvetica Neue"/>
              </a:rPr>
              <a:t>tiempo</a:t>
            </a:r>
            <a:r>
              <a:rPr lang="en-US" i="1">
                <a:latin typeface="Helvetica Neue"/>
              </a:rPr>
              <a:t> t</a:t>
            </a:r>
            <a:r>
              <a:rPr lang="en-US">
                <a:latin typeface="Helvetica Neue"/>
              </a:rPr>
              <a:t>.</a:t>
            </a:r>
            <a:endParaRPr lang="en-U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DC860BCB-72AD-4A36-A137-D5037AF82D6A}"/>
              </a:ext>
            </a:extLst>
          </p:cNvPr>
          <p:cNvSpPr txBox="1"/>
          <p:nvPr/>
        </p:nvSpPr>
        <p:spPr>
          <a:xfrm>
            <a:off x="483081" y="2539040"/>
            <a:ext cx="101331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>
                <a:latin typeface="Helvetica Neue"/>
              </a:rPr>
              <a:t>Se </a:t>
            </a:r>
            <a:r>
              <a:rPr lang="en-US" err="1">
                <a:latin typeface="Helvetica Neue"/>
              </a:rPr>
              <a:t>busca</a:t>
            </a:r>
            <a:r>
              <a:rPr lang="en-US">
                <a:latin typeface="Helvetica Neue"/>
              </a:rPr>
              <a:t> </a:t>
            </a:r>
            <a:r>
              <a:rPr lang="en-US" err="1">
                <a:latin typeface="Helvetica Neue"/>
              </a:rPr>
              <a:t>encontrar</a:t>
            </a:r>
            <a:r>
              <a:rPr lang="en-US">
                <a:latin typeface="Helvetica Neue"/>
              </a:rPr>
              <a:t> la </a:t>
            </a:r>
            <a:r>
              <a:rPr lang="en-US" err="1">
                <a:latin typeface="Helvetica Neue"/>
              </a:rPr>
              <a:t>función</a:t>
            </a:r>
            <a:r>
              <a:rPr lang="en-US">
                <a:latin typeface="Helvetica Neue"/>
              </a:rPr>
              <a:t> de </a:t>
            </a:r>
            <a:r>
              <a:rPr lang="en-US" err="1">
                <a:latin typeface="Helvetica Neue"/>
              </a:rPr>
              <a:t>onda</a:t>
            </a:r>
            <a:r>
              <a:rPr lang="en-US">
                <a:latin typeface="Helvetica Neue"/>
              </a:rPr>
              <a:t> </a:t>
            </a:r>
            <a:r>
              <a:rPr lang="en-US" err="1">
                <a:latin typeface="Helvetica Neue"/>
              </a:rPr>
              <a:t>resolviendo</a:t>
            </a:r>
            <a:r>
              <a:rPr lang="en-US">
                <a:latin typeface="Helvetica Neue"/>
              </a:rPr>
              <a:t> la </a:t>
            </a:r>
            <a:r>
              <a:rPr lang="en-US" err="1">
                <a:latin typeface="Helvetica Neue"/>
              </a:rPr>
              <a:t>ecuación</a:t>
            </a:r>
            <a:r>
              <a:rPr lang="en-US">
                <a:latin typeface="Helvetica Neue"/>
              </a:rPr>
              <a:t> de Schrödinger</a:t>
            </a:r>
          </a:p>
        </p:txBody>
      </p:sp>
      <p:pic>
        <p:nvPicPr>
          <p:cNvPr id="2" name="Imagen 2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xmlns="" id="{5755F4B4-C395-4400-AA11-456A50E10C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570" t="26655" r="39114" b="63211"/>
          <a:stretch/>
        </p:blipFill>
        <p:spPr>
          <a:xfrm>
            <a:off x="201303" y="3522463"/>
            <a:ext cx="4675290" cy="1738772"/>
          </a:xfrm>
          <a:prstGeom prst="rect">
            <a:avLst/>
          </a:prstGeom>
        </p:spPr>
      </p:pic>
      <p:pic>
        <p:nvPicPr>
          <p:cNvPr id="3" name="Imagen 2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xmlns="" id="{9DE3D97E-91F9-4CDA-8383-58AEF5CCBF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597" t="40570" r="41894" b="53814"/>
          <a:stretch/>
        </p:blipFill>
        <p:spPr>
          <a:xfrm>
            <a:off x="4413869" y="3227851"/>
            <a:ext cx="3207970" cy="963687"/>
          </a:xfrm>
          <a:prstGeom prst="rect">
            <a:avLst/>
          </a:prstGeom>
        </p:spPr>
      </p:pic>
      <p:pic>
        <p:nvPicPr>
          <p:cNvPr id="5" name="Imagen 5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xmlns="" id="{8D817545-7BF0-4721-B5F3-719ED4A2CB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045" t="40336" r="39787" b="45775"/>
          <a:stretch/>
        </p:blipFill>
        <p:spPr>
          <a:xfrm>
            <a:off x="4327605" y="4068804"/>
            <a:ext cx="3999001" cy="2188987"/>
          </a:xfrm>
          <a:prstGeom prst="rect">
            <a:avLst/>
          </a:prstGeom>
        </p:spPr>
      </p:pic>
      <p:pic>
        <p:nvPicPr>
          <p:cNvPr id="13" name="Imagen 5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xmlns="" id="{F9214796-3BD0-42FD-939B-EE3A392C72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642" t="55252" r="41913" b="37899"/>
          <a:stretch/>
        </p:blipFill>
        <p:spPr>
          <a:xfrm>
            <a:off x="8913982" y="3234916"/>
            <a:ext cx="2330529" cy="972883"/>
          </a:xfrm>
          <a:prstGeom prst="rect">
            <a:avLst/>
          </a:prstGeom>
        </p:spPr>
      </p:pic>
      <p:pic>
        <p:nvPicPr>
          <p:cNvPr id="15" name="Imagen 5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xmlns="" id="{4C1E8115-77E0-402C-A0EB-AA770FB728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989" t="64076" r="41558" b="30882"/>
          <a:stretch/>
        </p:blipFill>
        <p:spPr>
          <a:xfrm>
            <a:off x="8180736" y="4902690"/>
            <a:ext cx="3538524" cy="877749"/>
          </a:xfrm>
          <a:prstGeom prst="rect">
            <a:avLst/>
          </a:prstGeom>
        </p:spPr>
      </p:pic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xmlns="" id="{4E403E89-4EE0-48FE-AF6E-EE9FA92AF52D}"/>
              </a:ext>
            </a:extLst>
          </p:cNvPr>
          <p:cNvCxnSpPr/>
          <p:nvPr/>
        </p:nvCxnSpPr>
        <p:spPr>
          <a:xfrm flipV="1">
            <a:off x="4431101" y="4044352"/>
            <a:ext cx="1086928" cy="207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xmlns="" id="{88BD304B-75F3-4281-8DCF-7BC73EF13FB1}"/>
              </a:ext>
            </a:extLst>
          </p:cNvPr>
          <p:cNvCxnSpPr>
            <a:cxnSpLocks/>
          </p:cNvCxnSpPr>
          <p:nvPr/>
        </p:nvCxnSpPr>
        <p:spPr>
          <a:xfrm flipH="1">
            <a:off x="6337538" y="4078856"/>
            <a:ext cx="5752" cy="36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xmlns="" id="{8619CF9D-D9D6-4803-BE9F-1DF2170567C5}"/>
              </a:ext>
            </a:extLst>
          </p:cNvPr>
          <p:cNvSpPr/>
          <p:nvPr/>
        </p:nvSpPr>
        <p:spPr>
          <a:xfrm>
            <a:off x="477326" y="3834440"/>
            <a:ext cx="3896262" cy="15096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4550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5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xmlns="" id="{C0E6F12E-4E22-4F3B-B039-546DF54547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913" t="84874" r="35773" b="8613"/>
          <a:stretch/>
        </p:blipFill>
        <p:spPr>
          <a:xfrm>
            <a:off x="603869" y="460087"/>
            <a:ext cx="4891577" cy="806073"/>
          </a:xfrm>
          <a:prstGeom prst="rect">
            <a:avLst/>
          </a:prstGeom>
        </p:spPr>
      </p:pic>
      <p:pic>
        <p:nvPicPr>
          <p:cNvPr id="10" name="Imagen 2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xmlns="" id="{B7022F18-A34B-47C2-B7B6-AAAE6E62D0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958" t="24216" r="38732" b="68381"/>
          <a:stretch/>
        </p:blipFill>
        <p:spPr>
          <a:xfrm>
            <a:off x="6239794" y="420538"/>
            <a:ext cx="3742728" cy="849588"/>
          </a:xfrm>
          <a:prstGeom prst="rect">
            <a:avLst/>
          </a:prstGeom>
        </p:spPr>
      </p:pic>
      <p:pic>
        <p:nvPicPr>
          <p:cNvPr id="12" name="Imagen 2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xmlns="" id="{2DC54E92-CFA8-4ABA-A374-48199E472B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156" t="37395" r="36718" b="51471"/>
          <a:stretch/>
        </p:blipFill>
        <p:spPr>
          <a:xfrm>
            <a:off x="6455453" y="1426953"/>
            <a:ext cx="4330279" cy="1424966"/>
          </a:xfrm>
          <a:prstGeom prst="rect">
            <a:avLst/>
          </a:prstGeom>
        </p:spPr>
      </p:pic>
      <p:pic>
        <p:nvPicPr>
          <p:cNvPr id="14" name="Imagen 2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xmlns="" id="{7F7804F9-3ACA-4B76-9EE9-C49F7BA1AA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086" t="83193" r="36127" b="10084"/>
          <a:stretch/>
        </p:blipFill>
        <p:spPr>
          <a:xfrm>
            <a:off x="373832" y="2577141"/>
            <a:ext cx="5121480" cy="849208"/>
          </a:xfrm>
          <a:prstGeom prst="rect">
            <a:avLst/>
          </a:prstGeom>
        </p:spPr>
      </p:pic>
      <p:pic>
        <p:nvPicPr>
          <p:cNvPr id="16" name="Imagen 2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xmlns="" id="{98A48EC2-56FE-42FB-B8E3-78C64BF6B3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745" t="54622" r="35495" b="37815"/>
          <a:stretch/>
        </p:blipFill>
        <p:spPr>
          <a:xfrm>
            <a:off x="5923492" y="2778424"/>
            <a:ext cx="5391452" cy="1007506"/>
          </a:xfrm>
          <a:prstGeom prst="rect">
            <a:avLst/>
          </a:prstGeom>
        </p:spPr>
      </p:pic>
      <p:pic>
        <p:nvPicPr>
          <p:cNvPr id="17" name="Imagen 2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xmlns="" id="{425E56B9-A524-466F-B102-4524534B76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312" t="65838" r="35905" b="26703"/>
          <a:stretch/>
        </p:blipFill>
        <p:spPr>
          <a:xfrm>
            <a:off x="5923492" y="3986121"/>
            <a:ext cx="5396809" cy="993719"/>
          </a:xfrm>
          <a:prstGeom prst="rect">
            <a:avLst/>
          </a:prstGeom>
        </p:spPr>
      </p:pic>
      <p:pic>
        <p:nvPicPr>
          <p:cNvPr id="21" name="Imagen 6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xmlns="" id="{C7464423-5352-4B9C-BC58-1E2988CA49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746" t="43747" r="40378" b="46008"/>
          <a:stretch/>
        </p:blipFill>
        <p:spPr>
          <a:xfrm>
            <a:off x="948926" y="3928410"/>
            <a:ext cx="3740263" cy="1450212"/>
          </a:xfrm>
          <a:prstGeom prst="rect">
            <a:avLst/>
          </a:prstGeom>
        </p:spPr>
      </p:pic>
      <p:pic>
        <p:nvPicPr>
          <p:cNvPr id="22" name="Imagen 6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xmlns="" id="{DFBA3DC5-BD79-48F9-B396-75156AE07E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698" t="23719" r="42099" b="71355"/>
          <a:stretch/>
        </p:blipFill>
        <p:spPr>
          <a:xfrm>
            <a:off x="1682171" y="1637594"/>
            <a:ext cx="2372274" cy="582254"/>
          </a:xfrm>
          <a:prstGeom prst="rect">
            <a:avLst/>
          </a:prstGeom>
        </p:spPr>
      </p:pic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xmlns="" id="{AB3A417A-DF42-4C2D-B43F-985162E0E8DE}"/>
              </a:ext>
            </a:extLst>
          </p:cNvPr>
          <p:cNvCxnSpPr>
            <a:cxnSpLocks/>
          </p:cNvCxnSpPr>
          <p:nvPr/>
        </p:nvCxnSpPr>
        <p:spPr>
          <a:xfrm flipH="1">
            <a:off x="8177840" y="1073988"/>
            <a:ext cx="5752" cy="36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xmlns="" id="{D4178001-E846-439C-B1CD-D1DE94CB778B}"/>
              </a:ext>
            </a:extLst>
          </p:cNvPr>
          <p:cNvCxnSpPr>
            <a:cxnSpLocks/>
          </p:cNvCxnSpPr>
          <p:nvPr/>
        </p:nvCxnSpPr>
        <p:spPr>
          <a:xfrm flipH="1">
            <a:off x="8177839" y="2583610"/>
            <a:ext cx="5752" cy="36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xmlns="" id="{F50C2070-B1B8-4AD1-A6B5-4ECB838FD250}"/>
              </a:ext>
            </a:extLst>
          </p:cNvPr>
          <p:cNvCxnSpPr>
            <a:cxnSpLocks/>
          </p:cNvCxnSpPr>
          <p:nvPr/>
        </p:nvCxnSpPr>
        <p:spPr>
          <a:xfrm flipH="1">
            <a:off x="2930104" y="3431875"/>
            <a:ext cx="5752" cy="36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xmlns="" id="{E3B855DD-27C3-42A4-9B7C-0C8BBE4A2540}"/>
              </a:ext>
            </a:extLst>
          </p:cNvPr>
          <p:cNvCxnSpPr>
            <a:cxnSpLocks/>
          </p:cNvCxnSpPr>
          <p:nvPr/>
        </p:nvCxnSpPr>
        <p:spPr>
          <a:xfrm flipH="1" flipV="1">
            <a:off x="4497235" y="3009178"/>
            <a:ext cx="2651185" cy="278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xmlns="" id="{C69EE5F8-00F3-488F-A2BE-6EAC95508747}"/>
              </a:ext>
            </a:extLst>
          </p:cNvPr>
          <p:cNvSpPr/>
          <p:nvPr/>
        </p:nvSpPr>
        <p:spPr>
          <a:xfrm>
            <a:off x="692988" y="585159"/>
            <a:ext cx="4615130" cy="4888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xmlns="" id="{CF9B6554-A8F8-4F3E-9F86-5D71917138D3}"/>
              </a:ext>
            </a:extLst>
          </p:cNvPr>
          <p:cNvSpPr/>
          <p:nvPr/>
        </p:nvSpPr>
        <p:spPr>
          <a:xfrm>
            <a:off x="6904006" y="3992592"/>
            <a:ext cx="3421810" cy="8770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xmlns="" id="{8B06DD80-A61A-46CC-91D7-CB6256CDB553}"/>
              </a:ext>
            </a:extLst>
          </p:cNvPr>
          <p:cNvSpPr/>
          <p:nvPr/>
        </p:nvSpPr>
        <p:spPr>
          <a:xfrm>
            <a:off x="1311213" y="3877572"/>
            <a:ext cx="3378678" cy="15096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xmlns="" id="{873D7A93-B621-4E65-A44B-727B7391201C}"/>
              </a:ext>
            </a:extLst>
          </p:cNvPr>
          <p:cNvSpPr txBox="1"/>
          <p:nvPr/>
        </p:nvSpPr>
        <p:spPr>
          <a:xfrm>
            <a:off x="7368936" y="502542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/>
              <a:t>Operadores de escalera</a:t>
            </a:r>
          </a:p>
        </p:txBody>
      </p:sp>
    </p:spTree>
    <p:extLst>
      <p:ext uri="{BB962C8B-B14F-4D97-AF65-F5344CB8AC3E}">
        <p14:creationId xmlns:p14="http://schemas.microsoft.com/office/powerpoint/2010/main" val="3718779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6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xmlns="" id="{3408A5F2-65FA-402C-9FF9-B02EC2F4EA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71" t="84244" r="53011" b="6513"/>
          <a:stretch/>
        </p:blipFill>
        <p:spPr>
          <a:xfrm>
            <a:off x="647001" y="5075218"/>
            <a:ext cx="5294748" cy="1022131"/>
          </a:xfrm>
          <a:prstGeom prst="rect">
            <a:avLst/>
          </a:prstGeom>
        </p:spPr>
      </p:pic>
      <p:pic>
        <p:nvPicPr>
          <p:cNvPr id="8" name="Imagen 6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xmlns="" id="{0DA012DD-7CD3-4300-A8B5-AF9D779A67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519" t="73319" r="39033" b="15756"/>
          <a:stretch/>
        </p:blipFill>
        <p:spPr>
          <a:xfrm>
            <a:off x="646999" y="3651859"/>
            <a:ext cx="3105522" cy="1238030"/>
          </a:xfrm>
          <a:prstGeom prst="rect">
            <a:avLst/>
          </a:prstGeom>
        </p:spPr>
      </p:pic>
      <p:pic>
        <p:nvPicPr>
          <p:cNvPr id="12" name="Imagen 2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xmlns="" id="{5023FC94-F68A-406D-A09B-AC1C3DC403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362" t="76669" r="14292" b="16436"/>
          <a:stretch/>
        </p:blipFill>
        <p:spPr>
          <a:xfrm>
            <a:off x="103817" y="405346"/>
            <a:ext cx="12243810" cy="717301"/>
          </a:xfrm>
          <a:prstGeom prst="rect">
            <a:avLst/>
          </a:prstGeom>
        </p:spPr>
      </p:pic>
      <p:pic>
        <p:nvPicPr>
          <p:cNvPr id="13" name="Imagen 2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xmlns="" id="{190930E5-ECDF-4B83-8F5C-50D5E50751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161" t="80147" r="14286" b="16378"/>
          <a:stretch/>
        </p:blipFill>
        <p:spPr>
          <a:xfrm>
            <a:off x="2059137" y="806926"/>
            <a:ext cx="5725005" cy="461855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013799BD-60D7-4218-B8CF-0D4C28B9E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8950" y="1604945"/>
            <a:ext cx="9085598" cy="176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230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xmlns="" id="{37A6087E-9B9A-48D9-AF4A-DDD127E5A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827" y="5216305"/>
            <a:ext cx="10588097" cy="1016851"/>
          </a:xfrm>
        </p:spPr>
        <p:txBody>
          <a:bodyPr/>
          <a:lstStyle/>
          <a:p>
            <a:pPr algn="ctr"/>
            <a:r>
              <a:rPr lang="es-ES" sz="4400"/>
              <a:t>Solución del problema y visualización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BEBBC93E-BCDE-40C4-8290-850FCB1E7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45" y="0"/>
            <a:ext cx="4909555" cy="454564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B1024DA6-6600-4CAD-8F3A-F4D4CAACD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45648"/>
            <a:ext cx="12192000" cy="53705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BF08D00B-7B0A-4DDA-9F58-65919CB84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802" y="505937"/>
            <a:ext cx="390525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616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9D5C1A8-051E-4E05-96D6-BCB6CB9B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3FBD6179-BB80-451A-B45C-397452CF7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1296"/>
            <a:ext cx="10173418" cy="4839192"/>
          </a:xfrm>
        </p:spPr>
        <p:txBody>
          <a:bodyPr vert="horz" lIns="0" tIns="45720" rIns="0" bIns="45720" rtlCol="0" anchor="t">
            <a:normAutofit/>
          </a:bodyPr>
          <a:lstStyle/>
          <a:p>
            <a:pPr algn="just">
              <a:buFont typeface="Arial" panose="020F0502020204030204" pitchFamily="34" charset="0"/>
              <a:buChar char="•"/>
            </a:pPr>
            <a:r>
              <a:rPr lang="es-ES">
                <a:ea typeface="+mn-lt"/>
                <a:cs typeface="+mn-lt"/>
              </a:rPr>
              <a:t>Se utilizaron satisfactoriamente las librerías vistas hasta ahora en el curso de Simulación Matemática para ajustar la curva a una distribución de puntos, encontrando así la función de densidad en </a:t>
            </a:r>
            <a:r>
              <a:rPr lang="es-ES" i="1">
                <a:ea typeface="+mn-lt"/>
                <a:cs typeface="+mn-lt"/>
              </a:rPr>
              <a:t>t=0 </a:t>
            </a:r>
            <a:r>
              <a:rPr lang="es-ES">
                <a:ea typeface="+mn-lt"/>
                <a:cs typeface="+mn-lt"/>
              </a:rPr>
              <a:t>para un electrón en un potencial de oscilador armónico.</a:t>
            </a:r>
          </a:p>
          <a:p>
            <a:pPr algn="ctr">
              <a:buFont typeface="Arial" panose="020F0502020204030204" pitchFamily="34" charset="0"/>
              <a:buChar char="•"/>
            </a:pPr>
            <a:endParaRPr lang="es-ES">
              <a:ea typeface="+mn-lt"/>
              <a:cs typeface="+mn-lt"/>
            </a:endParaRPr>
          </a:p>
          <a:p>
            <a:pPr algn="just">
              <a:buFont typeface="Arial" panose="020F0502020204030204" pitchFamily="34" charset="0"/>
              <a:buChar char="•"/>
            </a:pPr>
            <a:r>
              <a:rPr lang="es-ES">
                <a:ea typeface="+mn-lt"/>
                <a:cs typeface="+mn-lt"/>
              </a:rPr>
              <a:t>Se encontraron limitaciones en la función </a:t>
            </a:r>
            <a:r>
              <a:rPr lang="es-ES" i="1" err="1">
                <a:ea typeface="+mn-lt"/>
                <a:cs typeface="+mn-lt"/>
              </a:rPr>
              <a:t>minimize</a:t>
            </a:r>
            <a:r>
              <a:rPr lang="es-ES">
                <a:ea typeface="+mn-lt"/>
                <a:cs typeface="+mn-lt"/>
              </a:rPr>
              <a:t> de la librería </a:t>
            </a:r>
            <a:r>
              <a:rPr lang="es-ES" i="1" err="1">
                <a:ea typeface="+mn-lt"/>
                <a:cs typeface="+mn-lt"/>
              </a:rPr>
              <a:t>scipy.optimize</a:t>
            </a:r>
            <a:r>
              <a:rPr lang="es-ES">
                <a:ea typeface="+mn-lt"/>
                <a:cs typeface="+mn-lt"/>
              </a:rPr>
              <a:t>, en las cuales para rangos pequeños en </a:t>
            </a:r>
            <a:r>
              <a:rPr lang="es-ES" i="1">
                <a:ea typeface="+mn-lt"/>
                <a:cs typeface="+mn-lt"/>
              </a:rPr>
              <a:t>x</a:t>
            </a:r>
            <a:r>
              <a:rPr lang="es-ES">
                <a:ea typeface="+mn-lt"/>
                <a:cs typeface="+mn-lt"/>
              </a:rPr>
              <a:t>, la función no es capaz de minimizar el error y las predicciones solo pueden realizarse dentro de un rango.</a:t>
            </a:r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36D046AC-41F7-41EE-A37D-53375CAF4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3195637"/>
            <a:ext cx="12192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853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2F41"/>
      </a:dk2>
      <a:lt2>
        <a:srgbClr val="E2E8E2"/>
      </a:lt2>
      <a:accent1>
        <a:srgbClr val="CF38D8"/>
      </a:accent1>
      <a:accent2>
        <a:srgbClr val="8030C9"/>
      </a:accent2>
      <a:accent3>
        <a:srgbClr val="5343DA"/>
      </a:accent3>
      <a:accent4>
        <a:srgbClr val="2657C6"/>
      </a:accent4>
      <a:accent5>
        <a:srgbClr val="38ACD8"/>
      </a:accent5>
      <a:accent6>
        <a:srgbClr val="23B7A2"/>
      </a:accent6>
      <a:hlink>
        <a:srgbClr val="3F86BF"/>
      </a:hlink>
      <a:folHlink>
        <a:srgbClr val="7F7F7F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</Words>
  <Application>Microsoft Office PowerPoint</Application>
  <PresentationFormat>Personalizado</PresentationFormat>
  <Paragraphs>27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RetrospectVTI</vt:lpstr>
      <vt:lpstr>Ajuste de curvas a un sistema de oscilador armónico cuántico</vt:lpstr>
      <vt:lpstr>Tabla de contenidos</vt:lpstr>
      <vt:lpstr>Objetivos</vt:lpstr>
      <vt:lpstr>Modelo que representa al problema</vt:lpstr>
      <vt:lpstr>Presentación de PowerPoint</vt:lpstr>
      <vt:lpstr>Presentación de PowerPoint</vt:lpstr>
      <vt:lpstr>Presentación de PowerPoint</vt:lpstr>
      <vt:lpstr>Solución del problema y visualización</vt:lpstr>
      <vt:lpstr>Conclusiones</vt:lpstr>
      <vt:lpstr>Referencias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Fernando G</dc:creator>
  <cp:lastModifiedBy>vaio</cp:lastModifiedBy>
  <cp:revision>2</cp:revision>
  <dcterms:created xsi:type="dcterms:W3CDTF">2012-07-30T22:48:03Z</dcterms:created>
  <dcterms:modified xsi:type="dcterms:W3CDTF">2019-10-01T03:52:42Z</dcterms:modified>
</cp:coreProperties>
</file>