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420E-4013-4ED5-80E2-CCAAF11A7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Prueba de Confiabilidad</a:t>
            </a:r>
            <a:br>
              <a:rPr lang="es-ES" sz="6000" dirty="0"/>
            </a:br>
            <a:r>
              <a:rPr lang="es-ES" sz="6000" dirty="0"/>
              <a:t>(reliability test)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40314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C029-6A9D-4F1F-9677-EF3F2E1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Que es  prueba de confiabilidad?</a:t>
            </a:r>
            <a:endParaRPr lang="es-MX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08DE7E-B57B-4408-97F3-45419DB3A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3" r="-2" b="-2"/>
          <a:stretch/>
        </p:blipFill>
        <p:spPr>
          <a:xfrm>
            <a:off x="1141413" y="2181855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D421-59BF-430E-BB8E-EF48D57A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8" y="2249486"/>
            <a:ext cx="6738321" cy="3549649"/>
          </a:xfrm>
        </p:spPr>
        <p:txBody>
          <a:bodyPr>
            <a:noAutofit/>
          </a:bodyPr>
          <a:lstStyle/>
          <a:p>
            <a:r>
              <a:rPr lang="es-ES" sz="3600" dirty="0"/>
              <a:t>Es un tipo de prueba de software, que verifica las fallas que pueda tener un sistema dado un periodo de tiempo especifico, en un entorno particular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98458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8BCE-165A-4CB7-9CE4-51964E3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Ejemplo de prueba de confiabilidad</a:t>
            </a:r>
            <a:endParaRPr lang="es-MX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06F7-BB04-45FE-88DF-7DFB61FE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600" dirty="0"/>
              <a:t>La probabilidad de que una PC perteneciente a una tienda departamental este disponible por 8 horas sin que presente alguna falla, es del 99%.</a:t>
            </a:r>
          </a:p>
          <a:p>
            <a:endParaRPr lang="es-ES" sz="3600" dirty="0"/>
          </a:p>
          <a:p>
            <a:pPr marL="0" indent="0">
              <a:buNone/>
            </a:pPr>
            <a:r>
              <a:rPr lang="es-MX" sz="3600" dirty="0"/>
              <a:t>Esto se refiere a la confiabilidad.</a:t>
            </a:r>
          </a:p>
        </p:txBody>
      </p:sp>
    </p:spTree>
    <p:extLst>
      <p:ext uri="{BB962C8B-B14F-4D97-AF65-F5344CB8AC3E}">
        <p14:creationId xmlns:p14="http://schemas.microsoft.com/office/powerpoint/2010/main" val="75729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83A6-38E9-4EF9-A239-DCD09759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32818"/>
            <a:ext cx="9905998" cy="1478570"/>
          </a:xfrm>
        </p:spPr>
        <p:txBody>
          <a:bodyPr/>
          <a:lstStyle/>
          <a:p>
            <a:r>
              <a:rPr lang="es-ES" dirty="0"/>
              <a:t>Factores que influencian la confiabilidad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3159-2C15-4E0A-B7FF-01A7AB23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90056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3600" dirty="0"/>
              <a:t> Numero de fallas presentes en el sistema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dirty="0"/>
              <a:t> La manera en que el usuario opera el sistema</a:t>
            </a:r>
          </a:p>
          <a:p>
            <a:pPr marL="0" indent="0">
              <a:buNone/>
            </a:pPr>
            <a:endParaRPr lang="es-ES" sz="3600" dirty="0"/>
          </a:p>
          <a:p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23159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6AFB-44C2-47E9-8960-18654160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1045845"/>
            <a:ext cx="10469880" cy="4766310"/>
          </a:xfrm>
        </p:spPr>
        <p:txBody>
          <a:bodyPr>
            <a:noAutofit/>
          </a:bodyPr>
          <a:lstStyle/>
          <a:p>
            <a:r>
              <a:rPr lang="es-ES" sz="3600" dirty="0"/>
              <a:t>Esta prueba es una de los mejores métodos para mejorar la calidad de un software, ayuda a descubrir problemas en el diseño y en la funcionalidad.</a:t>
            </a:r>
          </a:p>
          <a:p>
            <a:pPr marL="0" indent="0">
              <a:buNone/>
            </a:pPr>
            <a:endParaRPr lang="es-ES" sz="3600" dirty="0"/>
          </a:p>
          <a:p>
            <a:r>
              <a:rPr lang="es-ES" sz="3600" dirty="0"/>
              <a:t>El propósito principal es verificar que el software cumple con los requerimientos del cliente.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80018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8F94-D6DF-4519-B157-A9A53963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/>
          <a:lstStyle/>
          <a:p>
            <a:r>
              <a:rPr lang="es-ES" dirty="0"/>
              <a:t>¿Por que realizar pruebas de confiabilidad?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A1E83-C279-4455-9578-20685CF2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Los objetivos que tiene la prueba de confiabilidad son:</a:t>
            </a:r>
          </a:p>
          <a:p>
            <a:r>
              <a:rPr lang="es-ES" sz="3200"/>
              <a:t>Encontrar una </a:t>
            </a:r>
            <a:r>
              <a:rPr lang="es-ES" sz="3200" dirty="0"/>
              <a:t>estructura de errores repetitivos.</a:t>
            </a:r>
          </a:p>
          <a:p>
            <a:r>
              <a:rPr lang="es-ES" sz="3200" dirty="0"/>
              <a:t>Encontrar el numero de errores que ocurren en un periodo de tiempo especifico.</a:t>
            </a:r>
          </a:p>
          <a:p>
            <a:r>
              <a:rPr lang="es-ES" sz="3200" dirty="0"/>
              <a:t>Descubrir la causa principal del error.</a:t>
            </a:r>
          </a:p>
        </p:txBody>
      </p:sp>
    </p:spTree>
    <p:extLst>
      <p:ext uri="{BB962C8B-B14F-4D97-AF65-F5344CB8AC3E}">
        <p14:creationId xmlns:p14="http://schemas.microsoft.com/office/powerpoint/2010/main" val="8095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4D49-AA08-4546-85BB-B1B53CE1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pruebas de confiabilidad	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68C0-94D7-4F8B-800F-F9853734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11133"/>
          </a:xfrm>
        </p:spPr>
        <p:txBody>
          <a:bodyPr>
            <a:normAutofit/>
          </a:bodyPr>
          <a:lstStyle/>
          <a:p>
            <a:r>
              <a:rPr lang="es-ES" sz="3600" dirty="0"/>
              <a:t>Prueba de Características (</a:t>
            </a:r>
            <a:r>
              <a:rPr lang="es-ES" sz="3600" dirty="0" err="1"/>
              <a:t>Feature</a:t>
            </a:r>
            <a:r>
              <a:rPr lang="es-ES" sz="3600" dirty="0"/>
              <a:t> Test).</a:t>
            </a:r>
          </a:p>
          <a:p>
            <a:r>
              <a:rPr lang="es-ES" sz="3600" dirty="0"/>
              <a:t>Prueba de Carga (Load Test).</a:t>
            </a:r>
          </a:p>
          <a:p>
            <a:r>
              <a:rPr lang="es-MX" sz="3600" dirty="0"/>
              <a:t>Prueba de Regresión (</a:t>
            </a:r>
            <a:r>
              <a:rPr lang="es-MX" sz="3600" dirty="0" err="1"/>
              <a:t>Regression</a:t>
            </a:r>
            <a:r>
              <a:rPr lang="es-MX" sz="3600" dirty="0"/>
              <a:t> Test).</a:t>
            </a:r>
          </a:p>
        </p:txBody>
      </p:sp>
    </p:spTree>
    <p:extLst>
      <p:ext uri="{BB962C8B-B14F-4D97-AF65-F5344CB8AC3E}">
        <p14:creationId xmlns:p14="http://schemas.microsoft.com/office/powerpoint/2010/main" val="31063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030-18BA-4C6A-B99F-3A67CEBD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28567" cy="1478570"/>
          </a:xfrm>
        </p:spPr>
        <p:txBody>
          <a:bodyPr/>
          <a:lstStyle/>
          <a:p>
            <a:r>
              <a:rPr lang="es-ES" dirty="0"/>
              <a:t>¿Cómo realizar una prueba de confiabilidad?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B7AF-FEA3-4065-8F33-1C04D8DB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Realizar esta prueba puede llegar a ser mas costoso en comparación a otros tipos de pruebas.  Por tanto requiere una planificación y gestión adecuadas para su realización.</a:t>
            </a:r>
          </a:p>
        </p:txBody>
      </p:sp>
    </p:spTree>
    <p:extLst>
      <p:ext uri="{BB962C8B-B14F-4D97-AF65-F5344CB8AC3E}">
        <p14:creationId xmlns:p14="http://schemas.microsoft.com/office/powerpoint/2010/main" val="21015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999E-BC1B-42B5-8084-5C23D194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79185"/>
            <a:ext cx="9905998" cy="1370302"/>
          </a:xfrm>
        </p:spPr>
        <p:txBody>
          <a:bodyPr/>
          <a:lstStyle/>
          <a:p>
            <a:r>
              <a:rPr lang="es-ES" dirty="0"/>
              <a:t>Para empezar se requiere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FA6E-3BFC-4821-88CE-91D09FCF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Establecer las metas de confiabilidad</a:t>
            </a:r>
          </a:p>
          <a:p>
            <a:r>
              <a:rPr lang="es-ES" sz="3600" dirty="0"/>
              <a:t>Desarrollar un perfil operacional.</a:t>
            </a:r>
          </a:p>
          <a:p>
            <a:r>
              <a:rPr lang="es-ES" sz="3600" dirty="0"/>
              <a:t>Planeación y ejecución de pruebas.</a:t>
            </a:r>
          </a:p>
          <a:p>
            <a:r>
              <a:rPr lang="es-ES" sz="3600" dirty="0"/>
              <a:t>Usar resultados para manejar decisiones.</a:t>
            </a:r>
          </a:p>
          <a:p>
            <a:endParaRPr lang="es-ES" sz="3600" dirty="0"/>
          </a:p>
          <a:p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05711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282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Prueba de Confiabilidad (reliability test)</vt:lpstr>
      <vt:lpstr>Que es  prueba de confiabilidad?</vt:lpstr>
      <vt:lpstr>Ejemplo de prueba de confiabilidad</vt:lpstr>
      <vt:lpstr>Factores que influencian la confiabilidad</vt:lpstr>
      <vt:lpstr>PowerPoint Presentation</vt:lpstr>
      <vt:lpstr>¿Por que realizar pruebas de confiabilidad?</vt:lpstr>
      <vt:lpstr>Tipos de pruebas de confiabilidad </vt:lpstr>
      <vt:lpstr>¿Cómo realizar una prueba de confiabilidad?</vt:lpstr>
      <vt:lpstr>Para empezar se requiere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test</dc:title>
  <dc:creator>Luis Fernando Garcia Morales</dc:creator>
  <cp:lastModifiedBy>Luis Fernando Garcia Morales</cp:lastModifiedBy>
  <cp:revision>12</cp:revision>
  <dcterms:created xsi:type="dcterms:W3CDTF">2020-04-15T19:15:42Z</dcterms:created>
  <dcterms:modified xsi:type="dcterms:W3CDTF">2020-04-16T01:47:51Z</dcterms:modified>
</cp:coreProperties>
</file>