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C659-4C28-4E9D-8ACF-749CC00A6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Pruebas de Regresión</a:t>
            </a:r>
            <a:br>
              <a:rPr lang="es-ES" dirty="0"/>
            </a:br>
            <a:r>
              <a:rPr lang="es-ES" dirty="0"/>
              <a:t>(Regression Test)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AA021-A1BF-4ACE-A403-2626CFF88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13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F0BC-348B-4411-97A7-8650D2FD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0867"/>
            <a:ext cx="9905999" cy="3541714"/>
          </a:xfrm>
        </p:spPr>
        <p:txBody>
          <a:bodyPr>
            <a:normAutofit/>
          </a:bodyPr>
          <a:lstStyle/>
          <a:p>
            <a:r>
              <a:rPr lang="es-MX" sz="3200" dirty="0"/>
              <a:t>Casos de prueba que verifican las características principales del producto.</a:t>
            </a:r>
          </a:p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Todas las pruebas de integración.</a:t>
            </a:r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2037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5E27-BE9A-414A-99AF-CFE2489B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las pruebas de regresión?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5A30-5A17-47EF-A006-9198BC4C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727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/>
              <a:t>Regresión se refiere a volver a una versión mas primitiva o </a:t>
            </a:r>
          </a:p>
          <a:p>
            <a:pPr marL="0" indent="0">
              <a:buNone/>
            </a:pPr>
            <a:r>
              <a:rPr lang="es-ES" sz="3200" dirty="0"/>
              <a:t>menos desarrollada del software, la idea principal es probar que los módulos ya existentes no se vean afectados por un cambio en el código.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40674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2080-9668-40DD-95B8-B51DD742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necesidad de hacer pruebas de regresión?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AA01-F26A-407F-9A4A-F920E522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1490"/>
            <a:ext cx="10402888" cy="3989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/>
              <a:t>Las pruebas de regresión son requeridas cuando:</a:t>
            </a:r>
          </a:p>
          <a:p>
            <a:r>
              <a:rPr lang="es-MX" sz="3200" dirty="0"/>
              <a:t>Se cambian los requerimientos y el código es modificado de acuerdo al requerimiento.</a:t>
            </a:r>
          </a:p>
          <a:p>
            <a:r>
              <a:rPr lang="es-MX" sz="3200" dirty="0"/>
              <a:t>Una nueva función o  modulo es agregado.</a:t>
            </a:r>
          </a:p>
          <a:p>
            <a:r>
              <a:rPr lang="es-MX" sz="3200" dirty="0"/>
              <a:t>Se reparan errores.</a:t>
            </a:r>
          </a:p>
          <a:p>
            <a:r>
              <a:rPr lang="es-MX" sz="3200" dirty="0"/>
              <a:t>Se reparan problemas de rendimiento.</a:t>
            </a:r>
          </a:p>
        </p:txBody>
      </p:sp>
    </p:spTree>
    <p:extLst>
      <p:ext uri="{BB962C8B-B14F-4D97-AF65-F5344CB8AC3E}">
        <p14:creationId xmlns:p14="http://schemas.microsoft.com/office/powerpoint/2010/main" val="355180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9941-C035-4B5D-BC47-FDF4568D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hacer pruebas de </a:t>
            </a:r>
            <a:r>
              <a:rPr lang="es-ES" dirty="0" err="1"/>
              <a:t>regresion</a:t>
            </a:r>
            <a:r>
              <a:rPr lang="es-ES" dirty="0"/>
              <a:t>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FDFE-4695-475F-BEE5-8D1C2C1E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/>
              <a:t>El mantenimiento del software es una actividad que incluye mejoras, correcciones de error, optimización, entre otras. Estas modificaciones pueden causar que el sistema funcione incorrectamente.</a:t>
            </a:r>
          </a:p>
          <a:p>
            <a:pPr marL="0" indent="0">
              <a:buNone/>
            </a:pPr>
            <a:r>
              <a:rPr lang="es-ES" sz="3200" dirty="0"/>
              <a:t>En esos casos es cuando las pruebas de regresión son necesarias</a:t>
            </a:r>
          </a:p>
        </p:txBody>
      </p:sp>
    </p:spTree>
    <p:extLst>
      <p:ext uri="{BB962C8B-B14F-4D97-AF65-F5344CB8AC3E}">
        <p14:creationId xmlns:p14="http://schemas.microsoft.com/office/powerpoint/2010/main" val="366180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7001-DC52-4937-A8B8-8B19AECB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para hacer pruebas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9A58-385F-4211-A690-F7059EAA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288588" cy="3442653"/>
          </a:xfrm>
        </p:spPr>
        <p:txBody>
          <a:bodyPr>
            <a:normAutofit/>
          </a:bodyPr>
          <a:lstStyle/>
          <a:p>
            <a:r>
              <a:rPr lang="es-ES" sz="3200" dirty="0"/>
              <a:t>Volver a probar todo (</a:t>
            </a:r>
            <a:r>
              <a:rPr lang="es-ES" sz="3200" dirty="0" err="1"/>
              <a:t>Retest</a:t>
            </a:r>
            <a:r>
              <a:rPr lang="es-ES" sz="3200" dirty="0"/>
              <a:t> </a:t>
            </a:r>
            <a:r>
              <a:rPr lang="es-ES" sz="3200" dirty="0" err="1"/>
              <a:t>all</a:t>
            </a:r>
            <a:r>
              <a:rPr lang="es-ES" sz="3200" dirty="0"/>
              <a:t>).</a:t>
            </a:r>
          </a:p>
          <a:p>
            <a:r>
              <a:rPr lang="es-MX" sz="3200" dirty="0"/>
              <a:t>Selección de pruebas de regresión (</a:t>
            </a:r>
            <a:r>
              <a:rPr lang="es-MX" sz="3200" dirty="0" err="1"/>
              <a:t>Regression</a:t>
            </a:r>
            <a:r>
              <a:rPr lang="es-MX" sz="3200" dirty="0"/>
              <a:t> test </a:t>
            </a:r>
            <a:r>
              <a:rPr lang="es-MX" sz="3200" dirty="0" err="1"/>
              <a:t>selection</a:t>
            </a:r>
            <a:r>
              <a:rPr lang="es-MX" sz="3200" dirty="0"/>
              <a:t>).</a:t>
            </a:r>
          </a:p>
          <a:p>
            <a:r>
              <a:rPr lang="es-MX" sz="3200" dirty="0"/>
              <a:t>Priorización de casos de prueba (</a:t>
            </a:r>
            <a:r>
              <a:rPr lang="es-MX" sz="3200" dirty="0" err="1"/>
              <a:t>Prioritization</a:t>
            </a:r>
            <a:r>
              <a:rPr lang="es-MX" sz="3200" dirty="0"/>
              <a:t> </a:t>
            </a:r>
            <a:r>
              <a:rPr lang="es-MX" sz="3200" dirty="0" err="1"/>
              <a:t>of</a:t>
            </a:r>
            <a:r>
              <a:rPr lang="es-MX" sz="3200" dirty="0"/>
              <a:t> Test cases).</a:t>
            </a:r>
          </a:p>
        </p:txBody>
      </p:sp>
    </p:spTree>
    <p:extLst>
      <p:ext uri="{BB962C8B-B14F-4D97-AF65-F5344CB8AC3E}">
        <p14:creationId xmlns:p14="http://schemas.microsoft.com/office/powerpoint/2010/main" val="6070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F7E8-87DD-4AD5-B7C1-0FFFDAB8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Retest</a:t>
            </a:r>
            <a:r>
              <a:rPr lang="es-ES" dirty="0"/>
              <a:t> </a:t>
            </a:r>
            <a:r>
              <a:rPr lang="es-ES" dirty="0" err="1"/>
              <a:t>all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EA84-A8CB-49CE-A753-6D4D7E73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Es una de las técnicas para pruebas de regresión en el cual todos los módulos que existen en el ambiente de pruebas deben volver a ejecutarse, lo cual llega a ser costoso, así como también requiere una enorme cantidad de tiempo y recursos.</a:t>
            </a:r>
          </a:p>
        </p:txBody>
      </p:sp>
    </p:spTree>
    <p:extLst>
      <p:ext uri="{BB962C8B-B14F-4D97-AF65-F5344CB8AC3E}">
        <p14:creationId xmlns:p14="http://schemas.microsoft.com/office/powerpoint/2010/main" val="301307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D48D-32D4-48E3-B992-60D6D416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Regression test selection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644F-8526-4405-9801-307BF51B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69" y="1880999"/>
            <a:ext cx="10602097" cy="3694113"/>
          </a:xfrm>
        </p:spPr>
        <p:txBody>
          <a:bodyPr>
            <a:noAutofit/>
          </a:bodyPr>
          <a:lstStyle/>
          <a:p>
            <a:r>
              <a:rPr lang="es-ES" sz="3200" dirty="0"/>
              <a:t>A diferencia de volver a ejecutare el entorno de pruebas completo, solo se selecciona una parte del entorno para ejecutar.</a:t>
            </a:r>
          </a:p>
          <a:p>
            <a:r>
              <a:rPr lang="es-ES" sz="3200" dirty="0"/>
              <a:t>Los casos de pruebas pueden ser clasificados como:</a:t>
            </a:r>
            <a:endParaRPr lang="es-MX" sz="3200" dirty="0"/>
          </a:p>
          <a:p>
            <a:pPr lvl="1"/>
            <a:r>
              <a:rPr lang="es-MX" sz="3200" dirty="0"/>
              <a:t>Casos de prueba reutilizables.</a:t>
            </a:r>
          </a:p>
          <a:p>
            <a:pPr lvl="1"/>
            <a:r>
              <a:rPr lang="es-MX" sz="3200" dirty="0"/>
              <a:t>Casos de prueba obsoletos.</a:t>
            </a:r>
          </a:p>
        </p:txBody>
      </p:sp>
    </p:spTree>
    <p:extLst>
      <p:ext uri="{BB962C8B-B14F-4D97-AF65-F5344CB8AC3E}">
        <p14:creationId xmlns:p14="http://schemas.microsoft.com/office/powerpoint/2010/main" val="103810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CEB9-1F10-473E-B350-53BD1FFCB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Prioritization of test cases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73A3-B683-4484-9548-C7A8802A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242867" cy="36712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600" dirty="0"/>
              <a:t>Prioriza los casos de prueba que dependiendo de su impacto de negocios,  funcionalidades criticas y de uso frecuente.</a:t>
            </a:r>
          </a:p>
          <a:p>
            <a:pPr marL="0" indent="0">
              <a:buNone/>
            </a:pPr>
            <a:r>
              <a:rPr lang="es-MX" sz="3600" dirty="0"/>
              <a:t>La selección de casos de prueba basados en la prioridad reducen considerablemente el entorno de prueba.</a:t>
            </a:r>
          </a:p>
        </p:txBody>
      </p:sp>
    </p:spTree>
    <p:extLst>
      <p:ext uri="{BB962C8B-B14F-4D97-AF65-F5344CB8AC3E}">
        <p14:creationId xmlns:p14="http://schemas.microsoft.com/office/powerpoint/2010/main" val="55831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A088-91DD-4406-9F99-117E5D23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¿Cómo seleccionar casos de prueba para las pruebas de regresión?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5DF8-BF23-47BF-9955-036CABDC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/>
              <a:t>Una prueba de regresión efectiva puede ser hecha seleccionando los siguientes casos de prueba:</a:t>
            </a:r>
          </a:p>
          <a:p>
            <a:r>
              <a:rPr lang="es-MX" sz="3200" dirty="0"/>
              <a:t>Casos de prueba que tengan defectos frecuentes.</a:t>
            </a:r>
          </a:p>
          <a:p>
            <a:pPr marL="0" indent="0">
              <a:buNone/>
            </a:pPr>
            <a:endParaRPr lang="es-MX" sz="3200" dirty="0"/>
          </a:p>
          <a:p>
            <a:r>
              <a:rPr lang="es-MX" sz="3200" dirty="0"/>
              <a:t>Funcionalidades que son mas visibles para los usuarios.</a:t>
            </a:r>
          </a:p>
        </p:txBody>
      </p:sp>
    </p:spTree>
    <p:extLst>
      <p:ext uri="{BB962C8B-B14F-4D97-AF65-F5344CB8AC3E}">
        <p14:creationId xmlns:p14="http://schemas.microsoft.com/office/powerpoint/2010/main" val="1871855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59</TotalTime>
  <Words>379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Pruebas de Regresión (Regression Test)</vt:lpstr>
      <vt:lpstr>¿Qué son las pruebas de regresión?</vt:lpstr>
      <vt:lpstr>¿Cuál es la necesidad de hacer pruebas de regresión?</vt:lpstr>
      <vt:lpstr>¿Cómo hacer pruebas de regresion?</vt:lpstr>
      <vt:lpstr>Técnicas para hacer pruebas</vt:lpstr>
      <vt:lpstr>Retest all</vt:lpstr>
      <vt:lpstr>Regression test selection</vt:lpstr>
      <vt:lpstr>Prioritization of test cases</vt:lpstr>
      <vt:lpstr>¿Cómo seleccionar casos de prueba para las pruebas de regresión?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de Regresión (Regression Test)</dc:title>
  <dc:creator>Luis Fernando Garcia Morales</dc:creator>
  <cp:lastModifiedBy>Luis Fernando Garcia Morales</cp:lastModifiedBy>
  <cp:revision>6</cp:revision>
  <dcterms:created xsi:type="dcterms:W3CDTF">2020-04-17T23:56:15Z</dcterms:created>
  <dcterms:modified xsi:type="dcterms:W3CDTF">2020-04-18T00:55:53Z</dcterms:modified>
</cp:coreProperties>
</file>