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8f2a531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8f2a531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8f2a531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8f2a531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Generador de QR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80225" y="43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¿Que Hace la App?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80225" y="1144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Esta aplicación permite a administradores de eventos poder gestionar entradas en forma de códigos QR para sus asistentes, pueden crear, eliminar y actualizar la información de cada entrada para luego ser enviadas por un correo personalizable a los invitados de su evento.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la app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app posee un login para usuarios y administrador.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usuario puede crear sus eventos.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Crea, registra y almacena el QR solicitado con los datos del usuario y el evento.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envia automaticamente el QR al correo del usuario.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entrada tiene solo un uso dado que se </a:t>
            </a:r>
            <a:r>
              <a:rPr lang="es"/>
              <a:t>actualiza</a:t>
            </a:r>
            <a:r>
              <a:rPr lang="es"/>
              <a:t> la BD </a:t>
            </a:r>
            <a:r>
              <a:rPr lang="es"/>
              <a:t>después</a:t>
            </a:r>
            <a:r>
              <a:rPr lang="es"/>
              <a:t> de su uso.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