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BCFC-F8AF-466C-AF82-309EACF6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4344-3D70-41B3-B5D6-8B2A734C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3F62-6479-42BC-86B5-07B516AE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E244-2460-4936-B8E1-6B5C3B4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E7C8-0DCC-4FBB-AD1E-7C096A01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138C-E4EE-4399-BD7F-A953DBF4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D4A0-CE16-4ACB-9187-CF23F253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242F-4FE5-452D-B007-5D6F6644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14EEC-B658-41E8-B377-93EAF0AD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E701-4C3A-45A0-84B4-585ABADE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1AA18-BFDF-430C-8772-3F8A2457F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036E6-7280-4FE6-B497-98A948F0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3DC70-6BC3-4508-8147-EE036297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24C4-41B2-4654-9EA9-40C643B6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36C9-D193-4DE8-8E0A-08C598A4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BAD9-E684-4C56-B0C5-F97D5C2D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857D-4652-4411-9845-133A3C86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E4F3-A085-4081-904B-8AEDC8EB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3C75-7253-469C-8AD7-47D1A270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E840-3874-4D5A-B098-D1AE454B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9923-9319-40BF-8757-5E21626C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C8E6-0DA3-42F3-9D6D-22052801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0320-11F8-4944-BC04-AD26AC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3664A-4D81-41FC-B46F-D119C8F6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488F-D765-48A6-A92D-65C4028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6F5A-FAC5-4C6E-8FB2-98526D89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667E-5A37-4114-983F-47AF1E931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7B37-96B4-42B7-AEF4-999B832E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EE85-C096-477A-9FBF-EA11F5B4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1903-486F-4788-B704-2DAE53B8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13DE-5D63-480D-A77A-368456C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4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05F9-CB14-4F86-95EB-2028F152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BA27-92CD-404B-9970-2C65883F7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E50BB-D043-4F34-8BD5-879E534AA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6034-C267-434D-9594-451C32E4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7DF56-A518-47A2-8BF1-CD54A872D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991EE-5999-4FAE-B385-275BD82E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4881E-9D86-4A04-BA94-F99C7DC8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E3130-31EE-4C7A-BE7F-4041441B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F36D-4512-4458-BBBA-6F047C37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CA971-B4F2-44CB-801E-BB9D3CBD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79960-7AFE-47D0-AB98-55F0068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1E1C5-7B20-404C-93E1-43235137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38878-D993-4CD5-B90B-6861D90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8EE33-8880-46F2-AF6A-B5EA1FC0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98FE-F908-4D81-BBAD-655833E2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8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F8B-0C1D-484B-B062-DC748DF4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E69F-915F-4BE6-B341-3FA6A3F0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07E5-BEC4-47D0-BCB5-B24EC488E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D52EC-9B8D-4F3C-9F4E-0C23E77A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7FFA-71B8-446D-89D1-E51D817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09566-214A-474A-8D7B-A0DEE660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08AD-F9F5-4411-A722-5AFE57D5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B0E27-C4CB-4ABA-ACF0-18E4F31D3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D26C7-B271-4455-9107-5AB1E08E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463E-6211-4328-9493-799CA4BD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B702-32CE-4C32-844A-7D4159FB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22F6A-A705-4324-9567-4CE0E6DC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B08ED-D0E0-43B1-BC48-3B1EB01A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2CAB-EB40-45BF-ADC7-894786179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D968-E555-402C-A569-36907FFE2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C299-5075-42EC-A8E2-C33E82D5A7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4E1B-9CD2-46C8-862C-EB87AF67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EC0D-2520-433B-B2A9-F78B0BD5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4B71-0E1B-49ED-AAA6-14F9A3AE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FFC9A-2F73-49FB-B514-5353ACEEEF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45991" cy="5798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82094-1237-48AD-BA4E-285AC448DEA8}"/>
              </a:ext>
            </a:extLst>
          </p:cNvPr>
          <p:cNvSpPr txBox="1"/>
          <p:nvPr/>
        </p:nvSpPr>
        <p:spPr>
          <a:xfrm>
            <a:off x="5808902" y="579873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065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82094-1237-48AD-BA4E-285AC448DEA8}"/>
              </a:ext>
            </a:extLst>
          </p:cNvPr>
          <p:cNvSpPr txBox="1"/>
          <p:nvPr/>
        </p:nvSpPr>
        <p:spPr>
          <a:xfrm>
            <a:off x="5808902" y="579873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8D75F-2A56-467D-B6F1-5D97BE4780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7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82094-1237-48AD-BA4E-285AC448DEA8}"/>
              </a:ext>
            </a:extLst>
          </p:cNvPr>
          <p:cNvSpPr txBox="1"/>
          <p:nvPr/>
        </p:nvSpPr>
        <p:spPr>
          <a:xfrm>
            <a:off x="5808902" y="579873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50D26-9D96-4F6E-9773-B75CBC4F8E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682094-1237-48AD-BA4E-285AC448DEA8}"/>
              </a:ext>
            </a:extLst>
          </p:cNvPr>
          <p:cNvSpPr txBox="1"/>
          <p:nvPr/>
        </p:nvSpPr>
        <p:spPr>
          <a:xfrm>
            <a:off x="5808902" y="5798733"/>
            <a:ext cx="5741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BC078-A095-4F27-A8C8-3FF126F9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IM</dc:creator>
  <cp:lastModifiedBy>Fernando IM</cp:lastModifiedBy>
  <cp:revision>3</cp:revision>
  <dcterms:created xsi:type="dcterms:W3CDTF">2018-04-09T18:48:52Z</dcterms:created>
  <dcterms:modified xsi:type="dcterms:W3CDTF">2018-04-09T19:03:57Z</dcterms:modified>
</cp:coreProperties>
</file>