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3A6B-E7D9-4624-B1F5-35BB1CB03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D5C20-86E8-48DE-AE0E-CD0BBB56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1C825-CE92-46CB-B81B-D70B4A7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A7964-28E0-4F12-B54A-3B545605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D7E70-2F0A-4E4F-8490-773581B8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0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9DC96-C1FA-48DD-A76B-35B0476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AE2A11-8978-4C54-A6DB-4C8E8F38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F0866-E3CE-4365-9345-7EF3B0F3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F2725-6B05-4CE5-97D2-1461AF17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D71E7-CFD2-4476-A809-4AC7CFD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9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1BA606-64D7-460E-85FA-B05BECD3C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14EC5B-455B-4C95-B8E6-B7D788B2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DC40C-0371-4D49-B0AA-7F76EAB9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A6F5A-8EC6-47E7-91B2-DB01CE86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26C52-EE14-4F04-9238-D22D678C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0B55-0787-4FEE-8A1D-DD41170A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9A882-65E0-4740-920C-FFD5ADCF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3D217-B8D7-4C65-B089-17A0858F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32395-1123-4677-B693-174F99BF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26505-E289-40F7-9113-71A8F8F6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70190-00E7-4DF9-9776-44B6432F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F8286-3E68-4DD6-8B3D-AD18F2F1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0D26A-236D-4057-BF39-EC85210E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4621C-978E-4ADE-8069-E0BF679E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35D7D-931F-4F32-8BE2-C22A9E13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3316-38E3-48DC-8FA8-38C2D17B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6BAFE-F051-4C7E-9181-AA77742B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D1299-6066-44BB-8195-C1210BAC2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1E600-A028-4261-81C2-DE847EB1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282055-6DF8-45AD-A5BA-03A7FF7C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AC6C-DB71-4EFA-879B-2E54E5CF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9381-DDBE-4F84-B6C7-1B6B5165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77CD0-5C87-4CBC-828A-1179D6AF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7B76E-7D12-4D80-AE9E-8963886E6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90A702-8312-4CBF-AA8F-FA6DD244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FF20A7-B980-41D1-AB42-F7677EC10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E18F49-3AB2-4558-98F8-3F1764C6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4D7BD4-6F77-40B3-98D5-14EB7F1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1FDE87-318C-4877-8C5E-E8AC37E3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7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45A18-5896-467A-A043-20FCB04E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219401-E067-4483-980A-BEAD05B7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227369-F652-4FF2-9D25-748C57E0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FCA75D-E236-49A8-ADE4-3682902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0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D929C5-DEB3-4232-9CEE-038E96AD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7337BF-91D8-4D2C-8E42-A5C1739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B26CB-E13B-4940-B064-D652AF8F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18CF-268F-4260-B202-06B8A4C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2179C-F466-4455-B828-08D4DCA5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070D40-2A1D-4356-92F6-3ADF72CF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0480C-B400-4D73-A7D3-83EFA3B9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2CE897-7468-4405-B52F-762F65BD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D6232-3ED3-4401-86AE-A97DD16C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1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548CF-7C6D-4C22-9C12-863D69D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9CA3BB-2E49-46F4-80E4-0D7C5BCF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855384-15BA-4133-BCE4-D2CAFCE0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B936E-A9A7-400E-958E-5B4C4803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3630D-DF3F-47BF-9777-26AE0739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31B4B-BAAE-4188-9C83-7A6128E8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A152C2-8C1C-4CEB-BAA4-A30848E5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08310F-D5BA-4A03-BC8A-F7B32CE4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4D3AB-5E17-44BA-B916-485DA6121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81BF-4993-4070-A2BE-254A29F14ECA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56DCD-F42D-4C70-A4C8-011205EA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1E2AC-EF55-411A-AA48-27134810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32AC-1331-43B8-9CB2-7D3C924D2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9474-6CEF-4240-8B65-58BEDBF35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ORGANIZAÇÃO DE COMPUTADORES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EBD01-3AE2-4963-8A30-052959A3A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Exercício Programa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34920C-73E7-4929-9D5C-BE4F8D9C59E8}"/>
              </a:ext>
            </a:extLst>
          </p:cNvPr>
          <p:cNvSpPr txBox="1"/>
          <p:nvPr/>
        </p:nvSpPr>
        <p:spPr>
          <a:xfrm>
            <a:off x="0" y="5257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Fernando </a:t>
            </a:r>
            <a:r>
              <a:rPr lang="pt-BR" dirty="0" err="1"/>
              <a:t>Karchiloff</a:t>
            </a:r>
            <a:r>
              <a:rPr lang="pt-BR" dirty="0"/>
              <a:t> Gouveia de Amorim – </a:t>
            </a:r>
            <a:r>
              <a:rPr lang="pt-BR" dirty="0" err="1"/>
              <a:t>nUSP</a:t>
            </a:r>
            <a:r>
              <a:rPr lang="pt-BR" dirty="0"/>
              <a:t> 10387644 </a:t>
            </a:r>
          </a:p>
          <a:p>
            <a:pPr algn="r"/>
            <a:r>
              <a:rPr lang="pt-BR" dirty="0"/>
              <a:t>Lucas Pereira Castelo Branco – </a:t>
            </a:r>
            <a:r>
              <a:rPr lang="pt-BR" dirty="0" err="1"/>
              <a:t>nUSP</a:t>
            </a:r>
            <a:r>
              <a:rPr lang="pt-BR" dirty="0"/>
              <a:t> 10258772</a:t>
            </a:r>
          </a:p>
        </p:txBody>
      </p:sp>
    </p:spTree>
    <p:extLst>
      <p:ext uri="{BB962C8B-B14F-4D97-AF65-F5344CB8AC3E}">
        <p14:creationId xmlns:p14="http://schemas.microsoft.com/office/powerpoint/2010/main" val="16423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E33E1-6CA7-4972-9D6B-B1D0574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LETRA B</a:t>
            </a:r>
          </a:p>
        </p:txBody>
      </p:sp>
      <p:pic>
        <p:nvPicPr>
          <p:cNvPr id="4098" name="Picture 2" descr="https://lh3.googleusercontent.com/Qo6xpzezAqFO5ACn29EAJkATY5nZaCotX9X9-eOKUvgvTITiG-PC_CZ1YIXpQj0n_nk3mOe0w9nVC1ajcbEya-FfsVQegJpkvAHk0QlssYSaHKgA2R78bWuiPovuDGRGSugHu5YZ">
            <a:extLst>
              <a:ext uri="{FF2B5EF4-FFF2-40B4-BE49-F238E27FC236}">
                <a16:creationId xmlns:a16="http://schemas.microsoft.com/office/drawing/2014/main" id="{257479C6-23B0-48CB-BAAA-B01C7128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75" y="1427505"/>
            <a:ext cx="8424449" cy="48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2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3129-85BB-4FD6-8926-544EA7AD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D5C8B-E9EF-42D3-8FD3-C95F7B24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 o código em Assembly, bastava fazermos um processo semelhante ao encontrado na segunda opção da letra A</a:t>
            </a:r>
          </a:p>
          <a:p>
            <a:pPr lvl="1"/>
            <a:r>
              <a:rPr lang="pt-BR" sz="2800" dirty="0"/>
              <a:t>Ou seja, precisávamos somente do valor inteiro correspondente do inteiro, e compará-lo com os intervalos</a:t>
            </a:r>
          </a:p>
          <a:p>
            <a:pPr lvl="1"/>
            <a:r>
              <a:rPr lang="pt-BR" sz="2800" dirty="0"/>
              <a:t>A partir dos testes lógicos, poderíamos fazer tanto a conversão (item a) ) quanto a impressão (item b).</a:t>
            </a:r>
          </a:p>
          <a:p>
            <a:pPr lvl="1"/>
            <a:endParaRPr lang="pt-BR" sz="2800" dirty="0"/>
          </a:p>
          <a:p>
            <a:r>
              <a:rPr lang="pt-BR" sz="3200" dirty="0"/>
              <a:t>Dessa forma, unificando as rotinas envolvidas:</a:t>
            </a:r>
          </a:p>
        </p:txBody>
      </p:sp>
    </p:spTree>
    <p:extLst>
      <p:ext uri="{BB962C8B-B14F-4D97-AF65-F5344CB8AC3E}">
        <p14:creationId xmlns:p14="http://schemas.microsoft.com/office/powerpoint/2010/main" val="131966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8B249-C6AB-4CFB-B65B-B59606DE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INICIO DO CÓDIGO - ASSEMBLY</a:t>
            </a:r>
          </a:p>
        </p:txBody>
      </p:sp>
      <p:pic>
        <p:nvPicPr>
          <p:cNvPr id="8194" name="Picture 2" descr="https://lh6.googleusercontent.com/8g4fo77PH3O8KaMwbTV4dMF-sLO8dXfbmxST9dK5kHw_eFaU8dHUKNatHrqRpgbWXrz2LWMb7pmEwhupKTwgc4PboOXdPX-bQVSB2xuB91LcSxSLUqviOwVw9oDyEekeYlXB1Gh0">
            <a:extLst>
              <a:ext uri="{FF2B5EF4-FFF2-40B4-BE49-F238E27FC236}">
                <a16:creationId xmlns:a16="http://schemas.microsoft.com/office/drawing/2014/main" id="{7A439EFB-45A3-4DCC-9650-641D9F1F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1267"/>
            <a:ext cx="12192000" cy="350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3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lh5.googleusercontent.com/QiiEOOPQUczk0FSilualgMqlDy2FlEwhs1q9iZ731o_FmXorMrlA8YlwGGr1oiaEEzr6gtaI3XK7gEX9igamsVk_orlw9yCUhv77OFAjJz5Zaaro7pdaD-l_ZxJQ3buQxdC9NwJO">
            <a:extLst>
              <a:ext uri="{FF2B5EF4-FFF2-40B4-BE49-F238E27FC236}">
                <a16:creationId xmlns:a16="http://schemas.microsoft.com/office/drawing/2014/main" id="{3965E68A-B438-42C4-85DA-493C3167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06" y="215089"/>
            <a:ext cx="12522811" cy="64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4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jGnEco_K0OeHvTOg2fUnocrtGKM1VkSKe5RHfoGR7JH4BrW-NVDbZsyyn4yjiGJPhEfmbY1Rs5aAn1Ql9u_Ddlkf4kmQX1jZI2tOxFrIg7_qwa9DcZwHQ9H7pBdQKFAiYE5UDfxM">
            <a:extLst>
              <a:ext uri="{FF2B5EF4-FFF2-40B4-BE49-F238E27FC236}">
                <a16:creationId xmlns:a16="http://schemas.microsoft.com/office/drawing/2014/main" id="{5B11F48B-793C-44AE-84EC-2CF009C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9" y="-115351"/>
            <a:ext cx="9221235" cy="70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7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4.googleusercontent.com/yYHka6C2Xlsujip5ufsY6wf2vCbjLQ5e6cLCGXRB3zM-IzqEJ1y69fN_7VTl1a2O-ujGln0MI3Nefrv5RJgKCBpeptbVXcAsHS82EQJQs3VyNGUAa2v842zDnHjkfthYc-LSe_z_">
            <a:extLst>
              <a:ext uri="{FF2B5EF4-FFF2-40B4-BE49-F238E27FC236}">
                <a16:creationId xmlns:a16="http://schemas.microsoft.com/office/drawing/2014/main" id="{E2623AC8-D7F8-4638-9A50-B4467B17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7" y="-54769"/>
            <a:ext cx="9693965" cy="69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A43E9-DEF0-4940-A6B4-56FF0543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A4A77-A56B-486D-9574-D05A9002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sz="3200" dirty="0"/>
              <a:t>Escreva uma função com o protótipo </a:t>
            </a:r>
            <a:r>
              <a:rPr lang="pt-BR" sz="3200" dirty="0" err="1"/>
              <a:t>void</a:t>
            </a:r>
            <a:r>
              <a:rPr lang="pt-BR" sz="3200" dirty="0"/>
              <a:t> converte (char </a:t>
            </a:r>
            <a:r>
              <a:rPr lang="pt-BR" sz="3200" dirty="0" err="1"/>
              <a:t>ch</a:t>
            </a:r>
            <a:r>
              <a:rPr lang="pt-BR" sz="3200" dirty="0"/>
              <a:t>, </a:t>
            </a:r>
            <a:r>
              <a:rPr lang="pt-BR" sz="3200" dirty="0" err="1"/>
              <a:t>int</a:t>
            </a:r>
            <a:r>
              <a:rPr lang="pt-BR" sz="3200" dirty="0"/>
              <a:t> *tipo, char *valor); que recebe um caractere </a:t>
            </a:r>
            <a:r>
              <a:rPr lang="pt-BR" sz="3200" dirty="0" err="1"/>
              <a:t>ch</a:t>
            </a:r>
            <a:r>
              <a:rPr lang="pt-BR" sz="3200" dirty="0"/>
              <a:t> e devolve em *tipo 0, se o caractere for um número inteiro, 1 se for uma letra (maiúscula ou minúscula) e 2 caso contrário; e além disso, no caso de ser uma letra, converte para maiúscula, senão devolve </a:t>
            </a:r>
            <a:r>
              <a:rPr lang="pt-BR" sz="3200" dirty="0" err="1"/>
              <a:t>ch</a:t>
            </a:r>
            <a:r>
              <a:rPr lang="pt-BR" sz="3200" dirty="0"/>
              <a:t> inalterado.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3200" dirty="0"/>
              <a:t>Escreva um programa que leia uma sequência de n caracteres e imprima a sequência convertida para maiúscula, eliminando os caracteres que não forem letras ou números. </a:t>
            </a:r>
            <a:endParaRPr lang="pt-BR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5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91633-B7B2-4CF3-AE9B-FA64555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76C7C-DBF1-48D0-8E2B-F8E72F1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 assinatura do método exigido em a) referenciava a ponteiros</a:t>
            </a:r>
          </a:p>
          <a:p>
            <a:pPr lvl="1"/>
            <a:r>
              <a:rPr lang="pt-BR" sz="3200" dirty="0"/>
              <a:t>Escolha de C como linguagem de alto nível a ser implementada.</a:t>
            </a:r>
          </a:p>
          <a:p>
            <a:r>
              <a:rPr lang="pt-BR" sz="3600" dirty="0"/>
              <a:t>O ponto chave do problema é COMO seria feito o processo da identificação do tipo de um caractere</a:t>
            </a:r>
          </a:p>
          <a:p>
            <a:pPr lvl="1"/>
            <a:r>
              <a:rPr lang="pt-BR" sz="3200" dirty="0"/>
              <a:t>A letra b) é dependente direta da letra a).</a:t>
            </a:r>
          </a:p>
        </p:txBody>
      </p:sp>
    </p:spTree>
    <p:extLst>
      <p:ext uri="{BB962C8B-B14F-4D97-AF65-F5344CB8AC3E}">
        <p14:creationId xmlns:p14="http://schemas.microsoft.com/office/powerpoint/2010/main" val="54042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CF169-D2AA-498F-AEBC-C534641A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EM ALTO NÍVEL – LETRA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06F34-984D-42CB-BB47-5A46F2F8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 o código em C, temos duas opções de implementação para a letra a), que serão demonstradas a seguir!</a:t>
            </a:r>
          </a:p>
          <a:p>
            <a:r>
              <a:rPr lang="pt-BR" sz="3200" dirty="0"/>
              <a:t>Na primeira delas, optamos por usar da biblioteca &lt;</a:t>
            </a:r>
            <a:r>
              <a:rPr lang="pt-BR" sz="3200" dirty="0" err="1"/>
              <a:t>ctype.h</a:t>
            </a:r>
            <a:r>
              <a:rPr lang="pt-BR" sz="3200" dirty="0"/>
              <a:t>&gt;</a:t>
            </a:r>
          </a:p>
          <a:p>
            <a:pPr lvl="1"/>
            <a:r>
              <a:rPr lang="pt-BR" sz="2800" dirty="0"/>
              <a:t>Possui métodos que fazem a verificação direta de um dado caractere (ou inteiro) e um tipo, e retorna um booleano.</a:t>
            </a:r>
          </a:p>
          <a:p>
            <a:pPr lvl="1"/>
            <a:r>
              <a:rPr lang="pt-BR" sz="2800" dirty="0"/>
              <a:t>Possui métodos que modificam o dado caractere, como a conversão de minúsculo para maiúsculo solicitada.</a:t>
            </a:r>
          </a:p>
        </p:txBody>
      </p:sp>
    </p:spTree>
    <p:extLst>
      <p:ext uri="{BB962C8B-B14F-4D97-AF65-F5344CB8AC3E}">
        <p14:creationId xmlns:p14="http://schemas.microsoft.com/office/powerpoint/2010/main" val="2558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2154E-D5FB-4A1C-9578-FF6FD8D3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1 – CTYPE.H</a:t>
            </a:r>
          </a:p>
        </p:txBody>
      </p:sp>
      <p:pic>
        <p:nvPicPr>
          <p:cNvPr id="1026" name="Picture 2" descr="https://lh3.googleusercontent.com/ST2PxmpKUQFdKTbXigsaP8lH3-Q-1pcnqiJB7Ndid-41c0fgMf9a0Jx6b-sHbO00fnKSc_BnRL5ZT2uNyVxTmEZnNohO4NfOPcjvcF9d36qHxJBvWOcMMp1rVk9DsdwtglIx4cyb">
            <a:extLst>
              <a:ext uri="{FF2B5EF4-FFF2-40B4-BE49-F238E27FC236}">
                <a16:creationId xmlns:a16="http://schemas.microsoft.com/office/drawing/2014/main" id="{B853D9CE-54C1-4D4F-8707-DB2D74BA5C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47" y="1301484"/>
            <a:ext cx="6674905" cy="54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6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E55EA-1D69-492B-A43F-D9E80368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OPÇÃO 2 -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163AD-504B-4D3A-90A5-57D6B476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outra forma encontrada fora verificando o valor inteiro de um caractere e comparando-a com a </a:t>
            </a:r>
            <a:r>
              <a:rPr lang="pt-BR" sz="3200" b="1" dirty="0"/>
              <a:t>Tabela ASCII</a:t>
            </a:r>
          </a:p>
          <a:p>
            <a:endParaRPr lang="pt-BR" sz="3200" b="1" dirty="0"/>
          </a:p>
          <a:p>
            <a:r>
              <a:rPr lang="pt-BR" sz="3200" b="1" dirty="0"/>
              <a:t>ASCII, </a:t>
            </a:r>
            <a:r>
              <a:rPr lang="pt-BR" sz="3200" dirty="0"/>
              <a:t>ou American Standard </a:t>
            </a:r>
            <a:r>
              <a:rPr lang="pt-BR" sz="3200" dirty="0" err="1"/>
              <a:t>Code</a:t>
            </a:r>
            <a:r>
              <a:rPr lang="pt-BR" sz="3200" dirty="0"/>
              <a:t> for </a:t>
            </a:r>
            <a:r>
              <a:rPr lang="pt-BR" sz="3200" dirty="0" err="1"/>
              <a:t>Information</a:t>
            </a:r>
            <a:r>
              <a:rPr lang="pt-BR" sz="3200" dirty="0"/>
              <a:t> </a:t>
            </a:r>
            <a:r>
              <a:rPr lang="pt-BR" sz="3200" dirty="0" err="1"/>
              <a:t>Interchange</a:t>
            </a:r>
            <a:r>
              <a:rPr lang="pt-BR" sz="3200" dirty="0"/>
              <a:t>, é o padrão computacional de caracteres latinos.</a:t>
            </a:r>
          </a:p>
          <a:p>
            <a:endParaRPr lang="pt-BR" sz="3200" dirty="0"/>
          </a:p>
          <a:p>
            <a:r>
              <a:rPr lang="pt-BR" sz="3200" dirty="0"/>
              <a:t>Portanto, a partir dos intervalos da tabela, conseguimos definir o tipo.</a:t>
            </a:r>
          </a:p>
        </p:txBody>
      </p:sp>
    </p:spTree>
    <p:extLst>
      <p:ext uri="{BB962C8B-B14F-4D97-AF65-F5344CB8AC3E}">
        <p14:creationId xmlns:p14="http://schemas.microsoft.com/office/powerpoint/2010/main" val="26226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1FFC9-10A3-4226-AEDB-2FCC8729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837"/>
            <a:ext cx="10515600" cy="1325563"/>
          </a:xfrm>
        </p:spPr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3074" name="Picture 2" descr="Resultado de imagem para tabela ascii">
            <a:extLst>
              <a:ext uri="{FF2B5EF4-FFF2-40B4-BE49-F238E27FC236}">
                <a16:creationId xmlns:a16="http://schemas.microsoft.com/office/drawing/2014/main" id="{D4F7FFE3-DC7E-46EC-9D1E-654328EC02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00" y="1187851"/>
            <a:ext cx="7980999" cy="553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kf7qLfSXnUY5-JPbSdzG61QhxTjA4DQG0eONbh2LS8eiT6rvUAKhXarQ2dfvWjsFwn8Iba5_kMmtYj4mTydqNHvAzYxD6aQwrXs8GzmTUuGzfgJ50EXXIHxjYcqxAkgTspZuj8-4">
            <a:extLst>
              <a:ext uri="{FF2B5EF4-FFF2-40B4-BE49-F238E27FC236}">
                <a16:creationId xmlns:a16="http://schemas.microsoft.com/office/drawing/2014/main" id="{06251C63-4C71-43CA-B6AA-F35BEC7F4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78" y="-5569"/>
            <a:ext cx="5923722" cy="686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79132EF-D8C7-473B-8061-A24DACCE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OPÇÃO 2 - ASCII</a:t>
            </a:r>
          </a:p>
        </p:txBody>
      </p:sp>
    </p:spTree>
    <p:extLst>
      <p:ext uri="{BB962C8B-B14F-4D97-AF65-F5344CB8AC3E}">
        <p14:creationId xmlns:p14="http://schemas.microsoft.com/office/powerpoint/2010/main" val="9356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76C5-8E59-4CC7-9082-51375686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EM ALTO NÍVEL – LETRA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F9C33-0587-4549-94A8-1F2BB824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partir de qualquer uma das implementações da letra a), a letra b) seria válida, pois a dependência entre eles é apenas de obter o tipo pelo ponteiro e o possível valor alterado.</a:t>
            </a:r>
          </a:p>
          <a:p>
            <a:endParaRPr lang="pt-BR" sz="3200" dirty="0"/>
          </a:p>
          <a:p>
            <a:r>
              <a:rPr lang="pt-BR" sz="3200" dirty="0"/>
              <a:t>Assim, a implementação será:</a:t>
            </a:r>
          </a:p>
        </p:txBody>
      </p:sp>
    </p:spTree>
    <p:extLst>
      <p:ext uri="{BB962C8B-B14F-4D97-AF65-F5344CB8AC3E}">
        <p14:creationId xmlns:p14="http://schemas.microsoft.com/office/powerpoint/2010/main" val="570559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456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ORGANIZAÇÃO DE COMPUTADORES DIGITAIS</vt:lpstr>
      <vt:lpstr>PROBLEMA PROPOSTO</vt:lpstr>
      <vt:lpstr>COMENTÁRIOS </vt:lpstr>
      <vt:lpstr>CÓDIGO EM ALTO NÍVEL – LETRA A</vt:lpstr>
      <vt:lpstr>OPÇÃO 1 – CTYPE.H</vt:lpstr>
      <vt:lpstr>OPÇÃO 2 - ASCII</vt:lpstr>
      <vt:lpstr>TABELA ASCII</vt:lpstr>
      <vt:lpstr>OPÇÃO 2 - ASCII</vt:lpstr>
      <vt:lpstr>CÓDIGO EM ALTO NÍVEL – LETRA B</vt:lpstr>
      <vt:lpstr>LETRA B</vt:lpstr>
      <vt:lpstr>CÓDIGO EM ASSEMBLY</vt:lpstr>
      <vt:lpstr>INICIO DO CÓDIGO - ASSEMBLY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DE COMPUTADORES DIGITAIS</dc:title>
  <dc:creator>Lucas Pereira Castelo Branco</dc:creator>
  <cp:lastModifiedBy>Lucas Pereira Castelo Branco</cp:lastModifiedBy>
  <cp:revision>3</cp:revision>
  <dcterms:created xsi:type="dcterms:W3CDTF">2018-06-22T00:01:01Z</dcterms:created>
  <dcterms:modified xsi:type="dcterms:W3CDTF">2018-06-22T00:33:31Z</dcterms:modified>
</cp:coreProperties>
</file>