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545188"/>
            <a:ext cx="91440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 Dionísio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Projeto de COO</a:t>
            </a:r>
            <a:endParaRPr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2850323"/>
            <a:ext cx="9144000" cy="3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COO - ACH2003 - 2018 - Manhã:</a:t>
            </a:r>
            <a:endParaRPr/>
          </a:p>
          <a:p>
            <a:pPr indent="457200" lvl="0" marL="137160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/>
              <a:t>10430962 - Denise Keiko Ferreira Adati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10258772 - Lucas Pereira Castelo Branco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9788030 - Gabriela Brindo Domingues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9877933</a:t>
            </a:r>
            <a:r>
              <a:rPr lang="en-US"/>
              <a:t> - </a:t>
            </a:r>
            <a:r>
              <a:rPr lang="en-US"/>
              <a:t>Lucas Perez Chabariberi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10259046 - Samuel Silva Caetite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10387644 - Fernando Karchiloff Gouveia de Amorim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076" y="1017562"/>
            <a:ext cx="4473850" cy="48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763" y="1035150"/>
            <a:ext cx="6034474" cy="47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251" y="1032901"/>
            <a:ext cx="4507500" cy="47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913" y="1031980"/>
            <a:ext cx="6082175" cy="47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850" y="769204"/>
            <a:ext cx="5304300" cy="53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4" cy="685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800" y="736426"/>
            <a:ext cx="6780149" cy="57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004" y="966300"/>
            <a:ext cx="5990000" cy="49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281" y="814388"/>
            <a:ext cx="6377441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92" y="980563"/>
            <a:ext cx="5843425" cy="48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125" y="1085600"/>
            <a:ext cx="5861750" cy="45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912" y="833975"/>
            <a:ext cx="5994175" cy="50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864" y="916177"/>
            <a:ext cx="6182275" cy="5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213" y="750975"/>
            <a:ext cx="5999575" cy="51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