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00" y="736426"/>
            <a:ext cx="6780149" cy="5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63" y="1035150"/>
            <a:ext cx="6034474" cy="4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1" y="1032901"/>
            <a:ext cx="4507500" cy="47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13" y="1031980"/>
            <a:ext cx="6082175" cy="47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850" y="769204"/>
            <a:ext cx="5304300" cy="53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4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04" y="966300"/>
            <a:ext cx="5990000" cy="4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81" y="814388"/>
            <a:ext cx="6377441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92" y="980563"/>
            <a:ext cx="5843425" cy="48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125" y="1085600"/>
            <a:ext cx="5861750" cy="45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912" y="833975"/>
            <a:ext cx="5994175" cy="50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64" y="916177"/>
            <a:ext cx="6182275" cy="5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213" y="750975"/>
            <a:ext cx="5999575" cy="5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76" y="1017562"/>
            <a:ext cx="4473850" cy="4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