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0C306-DEEF-4AC5-A719-1182A50DF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06CA2A-1E97-4121-AC68-72AB98CD7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7DC66-6E1F-4315-92EC-F86DE7EE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2657-7DD3-4D82-A598-C4EA54D41446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E7AA6-94F5-48C5-850D-B46EE7A8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2C9AB-6040-48B7-9BC9-17C7F794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79C-A729-4A25-A847-2AB88A30F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4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0A1D1-6B9F-4BB3-AAED-D8AE27ED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A536D4-CB5F-48BC-A7A0-A590F018F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FCE78-FA97-46FA-AE4D-7B5A398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2657-7DD3-4D82-A598-C4EA54D41446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BB0825-FE9A-4E38-B9E6-ACF6A15C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D0DC2D-8A81-4DAE-B12E-581390F5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79C-A729-4A25-A847-2AB88A30F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9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1207F2-27A1-43FA-8255-EAB2B154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FCD148-F62A-4A52-ABB1-4828C0737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DB30EC-1867-4699-9A24-41CAFC1D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2657-7DD3-4D82-A598-C4EA54D41446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1E92D9-7742-4640-A055-B0574022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1F609-69C4-4E3D-8B7B-9F183005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79C-A729-4A25-A847-2AB88A30F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11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D38CB-F41F-4D20-9221-29C35754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82CFC-4982-47CE-8251-0791C290D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FDEB5-9CF2-4C55-8999-C291824E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2657-7DD3-4D82-A598-C4EA54D41446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E76E8-4285-47F8-AF9F-C01A5E82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18DBF3-2F6A-40A4-B2DA-4B0D9579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79C-A729-4A25-A847-2AB88A30F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46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0AA43-721A-4BBA-8891-36D31484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CB2F3F-4661-4715-9E9C-893BDC19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989CB-6E3F-4042-8F78-5ED4D241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2657-7DD3-4D82-A598-C4EA54D41446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50CB3B-FDF5-4121-AED9-38A78FD7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84AB8-993E-4784-A2BB-AAC329C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79C-A729-4A25-A847-2AB88A30F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4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52D63-7A87-4298-9E7B-C5A26D40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E9EE9-E62E-4B98-A836-2423005C2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7310F5-4BFA-4E79-80AB-1097ED3F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D64652-FF99-43A2-B946-C0CF4DE5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2657-7DD3-4D82-A598-C4EA54D41446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478715-CB01-4749-9BEF-6FC3729E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F1503F-B623-427D-8B4A-15BD444E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79C-A729-4A25-A847-2AB88A30F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5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671BB-1913-4E5B-AEB7-23BEF2D7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7BFBE7-4016-49B0-9D11-1A8D905F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D0F448-6C85-4794-A686-D82C4AF0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A622B6-CCDC-4468-9303-3C7BEBB3E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61A593-322B-4DA3-BAF0-524B12B4F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94B4AC-F7DF-4108-9ABA-80723A80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2657-7DD3-4D82-A598-C4EA54D41446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6BADCB-7880-40CD-B6EC-45FFD81D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374077-B4E9-4E4F-A777-760A3A02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79C-A729-4A25-A847-2AB88A30F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29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4A9F3-D62F-4A2E-B40C-9E945B5F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39E363-0085-444D-B8A8-20039D9B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2657-7DD3-4D82-A598-C4EA54D41446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F11C0A-53F8-4DDE-BC9F-32E09CDE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7E2953-DCAA-4FD0-ADA1-4D8F386F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79C-A729-4A25-A847-2AB88A30F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74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138324-FA77-4E19-97BD-54BB0991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2657-7DD3-4D82-A598-C4EA54D41446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6F7BDD-65C6-4A8C-81D0-394D0523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4E2037-F70C-497F-87A9-1B644F76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79C-A729-4A25-A847-2AB88A30F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36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8A932-FBE2-4F22-9CC2-CE6623C7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DE1701-6740-43DD-8AF2-4D28BD5C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440C8F-6A35-41C2-9778-FCC789033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DBE332-C64B-4955-A4BA-4500ECD8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2657-7DD3-4D82-A598-C4EA54D41446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30718F-D5D2-470A-8C5A-A5D7B3F0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EE65A-5051-4485-8324-60A7D2D1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79C-A729-4A25-A847-2AB88A30F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8F910-5796-4DB1-8571-3FA85390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133F8A-9D06-4F7E-9976-2BFC08475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EC443C-F3D8-4E3D-8B0E-B9BD599A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E01DE-C5A8-42F7-80A3-09589988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2657-7DD3-4D82-A598-C4EA54D41446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4FDBFF-FAB0-4797-89AE-F0E816FC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1CB8C9-AB01-468B-9107-451540FC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B79C-A729-4A25-A847-2AB88A30F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94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0B3AF1-185F-4414-98EB-12364106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EE151-EB66-4E8E-95B3-C24A38EC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6401C-19F9-4D13-87B2-119FAB3D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2657-7DD3-4D82-A598-C4EA54D41446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67EE45-119C-44CD-A6B7-64F2F8362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99A4D-1C79-4455-AB2D-45903BFAC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B79C-A729-4A25-A847-2AB88A30F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E7829-5FA4-4FB9-A115-8FDDD56DC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8181EF-CF46-4818-84B4-E8F0F2962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AAD987-CD16-4594-8D00-80DFDBDA8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54" y="1580892"/>
            <a:ext cx="441069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2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2F855-64D8-47E2-B5DD-5E9BAE7B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492902C-6BEA-40A6-94A1-1AFE80B80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2200817"/>
            <a:ext cx="4391638" cy="3600953"/>
          </a:xfrm>
        </p:spPr>
      </p:pic>
    </p:spTree>
    <p:extLst>
      <p:ext uri="{BB962C8B-B14F-4D97-AF65-F5344CB8AC3E}">
        <p14:creationId xmlns:p14="http://schemas.microsoft.com/office/powerpoint/2010/main" val="345944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EB8CC-EB62-447F-96B2-E42C1A50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73C3786-05B7-495D-904C-B95E34283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28" y="2172238"/>
            <a:ext cx="4610743" cy="3658111"/>
          </a:xfrm>
        </p:spPr>
      </p:pic>
    </p:spTree>
    <p:extLst>
      <p:ext uri="{BB962C8B-B14F-4D97-AF65-F5344CB8AC3E}">
        <p14:creationId xmlns:p14="http://schemas.microsoft.com/office/powerpoint/2010/main" val="26640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14F53-9896-480F-A1E6-6BA4ED40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CFB870-6BFC-4F45-A8DD-8202321DD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23" y="2162712"/>
            <a:ext cx="4324954" cy="3677163"/>
          </a:xfrm>
        </p:spPr>
      </p:pic>
    </p:spTree>
    <p:extLst>
      <p:ext uri="{BB962C8B-B14F-4D97-AF65-F5344CB8AC3E}">
        <p14:creationId xmlns:p14="http://schemas.microsoft.com/office/powerpoint/2010/main" val="230165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D44DB-44ED-431B-B478-E6DC0012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28BA0F-7D67-4ACD-883C-6D084450F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91" y="2229396"/>
            <a:ext cx="4239217" cy="3543795"/>
          </a:xfrm>
        </p:spPr>
      </p:pic>
    </p:spTree>
    <p:extLst>
      <p:ext uri="{BB962C8B-B14F-4D97-AF65-F5344CB8AC3E}">
        <p14:creationId xmlns:p14="http://schemas.microsoft.com/office/powerpoint/2010/main" val="291527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A7FB1-E9F3-4895-8FC3-6DDC7B67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817D4BB-C7D3-465C-8BEA-3B3C4F243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86" y="2191291"/>
            <a:ext cx="4315427" cy="3620005"/>
          </a:xfrm>
        </p:spPr>
      </p:pic>
    </p:spTree>
    <p:extLst>
      <p:ext uri="{BB962C8B-B14F-4D97-AF65-F5344CB8AC3E}">
        <p14:creationId xmlns:p14="http://schemas.microsoft.com/office/powerpoint/2010/main" val="3191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9806F-F1E4-4679-A48A-BEE55D88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797304-3EB2-4781-AC65-9D65DE08A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02" y="2172238"/>
            <a:ext cx="4448796" cy="3658111"/>
          </a:xfrm>
        </p:spPr>
      </p:pic>
    </p:spTree>
    <p:extLst>
      <p:ext uri="{BB962C8B-B14F-4D97-AF65-F5344CB8AC3E}">
        <p14:creationId xmlns:p14="http://schemas.microsoft.com/office/powerpoint/2010/main" val="16486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9AF6C-EB94-4F4E-A89C-BFED8593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600B1B7-4E0B-4088-895B-353BF92B4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28" y="2200817"/>
            <a:ext cx="4429743" cy="3600953"/>
          </a:xfrm>
        </p:spPr>
      </p:pic>
    </p:spTree>
    <p:extLst>
      <p:ext uri="{BB962C8B-B14F-4D97-AF65-F5344CB8AC3E}">
        <p14:creationId xmlns:p14="http://schemas.microsoft.com/office/powerpoint/2010/main" val="3268303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Denise</dc:creator>
  <cp:lastModifiedBy>Denise</cp:lastModifiedBy>
  <cp:revision>2</cp:revision>
  <dcterms:created xsi:type="dcterms:W3CDTF">2018-04-10T03:10:08Z</dcterms:created>
  <dcterms:modified xsi:type="dcterms:W3CDTF">2018-04-10T03:22:56Z</dcterms:modified>
</cp:coreProperties>
</file>