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604baa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604baa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604baa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604baa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604baab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604baab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604baa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6604baa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604baa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604baab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604baa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604baab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Dashboard mockup slides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Team 4 library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Indepentent variable analysis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Continuous variable analysis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Author analysis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00" y="11058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Publisher analysis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9665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Category and languages analysis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Machine learning report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700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Dashboard mockup slides</vt:lpstr>
      <vt:lpstr>Indepentent variable analysis</vt:lpstr>
      <vt:lpstr>Continuous variable analysis</vt:lpstr>
      <vt:lpstr>Author analysis</vt:lpstr>
      <vt:lpstr>Publisher analysis</vt:lpstr>
      <vt:lpstr>Category and languages analysis</vt:lpstr>
      <vt:lpstr>Machine learning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mockup slides</dc:title>
  <dc:creator>lourdes dergal</dc:creator>
  <cp:lastModifiedBy>lourdes dergal</cp:lastModifiedBy>
  <cp:revision>1</cp:revision>
  <dcterms:modified xsi:type="dcterms:W3CDTF">2022-02-27T03:46:37Z</dcterms:modified>
</cp:coreProperties>
</file>