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N-</a:t>
            </a:r>
            <a:r>
              <a:rPr lang="pt-BR" dirty="0" err="1" smtClean="0"/>
              <a:t>Generation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2982096"/>
            <a:ext cx="6987645" cy="39267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Algoritmo Genético para resolução das N-rainhas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59487" y="5371070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Fernando Fernandes</a:t>
            </a:r>
          </a:p>
          <a:p>
            <a:r>
              <a:rPr lang="pt-BR" dirty="0" smtClean="0"/>
              <a:t>Pedro de Castro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42148" y="494201"/>
            <a:ext cx="806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UNIVERSIDADE FEDERAL </a:t>
            </a:r>
            <a:r>
              <a:rPr lang="pt-BR" b="1" dirty="0"/>
              <a:t>DO RIO GRANDE DO NORTE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CENTRO DE TECNOLOGIA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DEPARTAMENTO DE ENGENHARIA DE COMPUTAÇÃO E AUTOMAÇÃO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19" y="243466"/>
            <a:ext cx="798563" cy="11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87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91049"/>
            <a:ext cx="10018713" cy="4300151"/>
          </a:xfrm>
        </p:spPr>
        <p:txBody>
          <a:bodyPr/>
          <a:lstStyle/>
          <a:p>
            <a:r>
              <a:rPr lang="pt-BR" dirty="0" smtClean="0"/>
              <a:t>O campo de aplicação é amplo para tal método (</a:t>
            </a:r>
            <a:r>
              <a:rPr lang="pt-BR" dirty="0"/>
              <a:t>Controle de </a:t>
            </a:r>
            <a:r>
              <a:rPr lang="pt-BR" dirty="0" smtClean="0"/>
              <a:t>sistemas </a:t>
            </a:r>
            <a:r>
              <a:rPr lang="pt-BR" dirty="0"/>
              <a:t>d</a:t>
            </a:r>
            <a:r>
              <a:rPr lang="pt-BR" dirty="0" smtClean="0"/>
              <a:t>inâmicos, Modelagem de estruturas neurais biológicas, minimização de funções, etc.)</a:t>
            </a:r>
          </a:p>
          <a:p>
            <a:r>
              <a:rPr lang="pt-BR" dirty="0" smtClean="0"/>
              <a:t>Explorar conhecimentos em sala (e fora dela) para modelar um fenômeno natural das espécies terrestres, quanto ao seu comportamento, relações e mudanças ao longo das gerações.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5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04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82811"/>
            <a:ext cx="10018713" cy="4308389"/>
          </a:xfrm>
        </p:spPr>
        <p:txBody>
          <a:bodyPr/>
          <a:lstStyle/>
          <a:p>
            <a:r>
              <a:rPr lang="pt-BR" dirty="0" smtClean="0"/>
              <a:t>Linguagem JAVA (base) + Swing (interface) + </a:t>
            </a:r>
            <a:r>
              <a:rPr lang="pt-BR" dirty="0" err="1" smtClean="0"/>
              <a:t>JFreeChart</a:t>
            </a:r>
            <a:r>
              <a:rPr lang="pt-BR" dirty="0" smtClean="0"/>
              <a:t> (gráficos);</a:t>
            </a:r>
          </a:p>
          <a:p>
            <a:r>
              <a:rPr lang="pt-BR" dirty="0" smtClean="0"/>
              <a:t>Ambiente Eclipse;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0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815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400"/>
          </a:xfrm>
        </p:spPr>
        <p:txBody>
          <a:bodyPr/>
          <a:lstStyle/>
          <a:p>
            <a:r>
              <a:rPr lang="pt-BR" dirty="0" smtClean="0"/>
              <a:t>Variando Taxas de Crossover, Mutação e População nota-se que: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lphaLcPeriod"/>
            </a:pPr>
            <a:r>
              <a:rPr lang="pt-BR" dirty="0" smtClean="0"/>
              <a:t>Aumento de indivíduos (população) melhora a convergência;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smtClean="0"/>
              <a:t>Aumento da mutação pode melhorar a convergência, mas piora a aptidão média;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smtClean="0"/>
              <a:t>Velocidade de Convergência mais alta quanto maior o Crossover;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smtClean="0"/>
              <a:t>A vezes que não converge, por maior que sejam as gerações.</a:t>
            </a:r>
          </a:p>
          <a:p>
            <a:pPr marL="457200" indent="-457200">
              <a:buFont typeface="+mj-lt"/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43" y="1095632"/>
            <a:ext cx="6258467" cy="46873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3" y="634313"/>
            <a:ext cx="6249775" cy="46873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1" y="172994"/>
            <a:ext cx="6256285" cy="468733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14552" y="6145428"/>
            <a:ext cx="52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2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68" y="1589904"/>
            <a:ext cx="6830760" cy="51212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85" y="844378"/>
            <a:ext cx="6920928" cy="51834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" y="98853"/>
            <a:ext cx="7023702" cy="526777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506465" y="475046"/>
            <a:ext cx="280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CROSSOVER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76" y="798513"/>
            <a:ext cx="7355381" cy="55088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70" y="462954"/>
            <a:ext cx="7366292" cy="55074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5" y="125956"/>
            <a:ext cx="7347722" cy="55088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259736" y="261402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MUTAÇÃO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9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92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162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N-Generation  </vt:lpstr>
      <vt:lpstr>Motivação</vt:lpstr>
      <vt:lpstr>Desenvolvimento</vt:lpstr>
      <vt:lpstr>Resultados Obtidos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N-Generation</dc:title>
  <dc:creator>Pedro de Castro</dc:creator>
  <cp:lastModifiedBy>Pedro de Castro</cp:lastModifiedBy>
  <cp:revision>3</cp:revision>
  <dcterms:created xsi:type="dcterms:W3CDTF">2016-04-13T18:02:45Z</dcterms:created>
  <dcterms:modified xsi:type="dcterms:W3CDTF">2016-04-13T18:23:50Z</dcterms:modified>
</cp:coreProperties>
</file>