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836"/>
    <p:restoredTop sz="94664"/>
  </p:normalViewPr>
  <p:slideViewPr>
    <p:cSldViewPr snapToGrid="0" snapToObjects="1">
      <p:cViewPr>
        <p:scale>
          <a:sx n="96" d="100"/>
          <a:sy n="96" d="100"/>
        </p:scale>
        <p:origin x="1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6D4B-6BDC-4B41-9D78-21904BE23502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5F-2B13-0E49-902F-1C2E55C7C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48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6D4B-6BDC-4B41-9D78-21904BE23502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5F-2B13-0E49-902F-1C2E55C7C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78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6D4B-6BDC-4B41-9D78-21904BE23502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5F-2B13-0E49-902F-1C2E55C7C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72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6D4B-6BDC-4B41-9D78-21904BE23502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5F-2B13-0E49-902F-1C2E55C7C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52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6D4B-6BDC-4B41-9D78-21904BE23502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5F-2B13-0E49-902F-1C2E55C7C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34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6D4B-6BDC-4B41-9D78-21904BE23502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5F-2B13-0E49-902F-1C2E55C7C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9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6D4B-6BDC-4B41-9D78-21904BE23502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5F-2B13-0E49-902F-1C2E55C7C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0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6D4B-6BDC-4B41-9D78-21904BE23502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5F-2B13-0E49-902F-1C2E55C7C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404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6D4B-6BDC-4B41-9D78-21904BE23502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5F-2B13-0E49-902F-1C2E55C7C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99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6D4B-6BDC-4B41-9D78-21904BE23502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5F-2B13-0E49-902F-1C2E55C7C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8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6D4B-6BDC-4B41-9D78-21904BE23502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5F-2B13-0E49-902F-1C2E55C7C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00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66D4B-6BDC-4B41-9D78-21904BE23502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F55F-2B13-0E49-902F-1C2E55C7C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34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229238"/>
              </p:ext>
            </p:extLst>
          </p:nvPr>
        </p:nvGraphicFramePr>
        <p:xfrm>
          <a:off x="184626" y="195932"/>
          <a:ext cx="231436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970"/>
                <a:gridCol w="1412399"/>
              </a:tblGrid>
              <a:tr h="57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缩写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模块（函数）名</a:t>
                      </a:r>
                      <a:endParaRPr lang="zh-CN" altLang="en-US" dirty="0"/>
                    </a:p>
                  </a:txBody>
                  <a:tcPr/>
                </a:tc>
              </a:tr>
              <a:tr h="3350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Atk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attack</a:t>
                      </a:r>
                      <a:endParaRPr lang="zh-CN" altLang="en-US" dirty="0"/>
                    </a:p>
                  </a:txBody>
                  <a:tcPr/>
                </a:tc>
              </a:tr>
              <a:tr h="3350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retreat</a:t>
                      </a:r>
                      <a:endParaRPr lang="zh-CN" altLang="en-US" dirty="0"/>
                    </a:p>
                  </a:txBody>
                  <a:tcPr/>
                </a:tc>
              </a:tr>
              <a:tr h="3350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Aph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approach</a:t>
                      </a:r>
                      <a:endParaRPr lang="zh-CN" altLang="en-US" dirty="0"/>
                    </a:p>
                  </a:txBody>
                  <a:tcPr/>
                </a:tc>
              </a:tr>
              <a:tr h="3350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enclose</a:t>
                      </a:r>
                      <a:endParaRPr lang="zh-CN" altLang="en-US" dirty="0"/>
                    </a:p>
                  </a:txBody>
                  <a:tcPr/>
                </a:tc>
              </a:tr>
              <a:tr h="8260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进入前测场地状态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State</a:t>
                      </a:r>
                      <a:endParaRPr lang="zh-CN" altLang="en-US" dirty="0"/>
                    </a:p>
                  </a:txBody>
                  <a:tcPr/>
                </a:tc>
              </a:tr>
              <a:tr h="57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转换的方向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Dirt</a:t>
                      </a:r>
                      <a:endParaRPr lang="zh-CN" altLang="en-US" dirty="0"/>
                    </a:p>
                  </a:txBody>
                  <a:tcPr/>
                </a:tc>
              </a:tr>
              <a:tr h="335012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7018318" y="1722648"/>
            <a:ext cx="1597231" cy="690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attack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605648" y="3447803"/>
            <a:ext cx="1597231" cy="690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enclose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603178" y="3447803"/>
            <a:ext cx="1597231" cy="690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retreat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018318" y="5112558"/>
            <a:ext cx="1597231" cy="690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approach</a:t>
            </a:r>
            <a:endParaRPr kumimoji="1"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5286"/>
              </p:ext>
            </p:extLst>
          </p:nvPr>
        </p:nvGraphicFramePr>
        <p:xfrm>
          <a:off x="4822142" y="4641211"/>
          <a:ext cx="1407225" cy="154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40"/>
                <a:gridCol w="810685"/>
              </a:tblGrid>
              <a:tr h="29209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Dirt:</a:t>
                      </a:r>
                      <a:r>
                        <a:rPr lang="zh-CN" altLang="en-US" sz="1000" dirty="0" smtClean="0"/>
                        <a:t> </a:t>
                      </a:r>
                      <a:r>
                        <a:rPr lang="en-US" altLang="zh-CN" sz="1000" dirty="0" err="1" smtClean="0"/>
                        <a:t>Aph</a:t>
                      </a:r>
                      <a:r>
                        <a:rPr lang="en-US" altLang="zh-CN" sz="1000" dirty="0" smtClean="0"/>
                        <a:t>-&gt;E</a:t>
                      </a:r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2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State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目前头第一次在自己领地外面，还没有返回值</a:t>
                      </a:r>
                      <a:endParaRPr lang="zh-CN" altLang="en-US" sz="1000" dirty="0"/>
                    </a:p>
                  </a:txBody>
                  <a:tcPr/>
                </a:tc>
              </a:tr>
              <a:tr h="292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Aph</a:t>
                      </a:r>
                      <a:r>
                        <a:rPr lang="zh-CN" altLang="en-US" sz="1000" dirty="0" smtClean="0"/>
                        <a:t>返回值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不返回值，交给</a:t>
                      </a:r>
                      <a:r>
                        <a:rPr lang="en-US" altLang="zh-CN" sz="1000" dirty="0" smtClean="0"/>
                        <a:t>E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线箭头连接符 11"/>
          <p:cNvCxnSpPr>
            <a:stCxn id="8" idx="2"/>
            <a:endCxn id="6" idx="4"/>
          </p:cNvCxnSpPr>
          <p:nvPr/>
        </p:nvCxnSpPr>
        <p:spPr>
          <a:xfrm flipH="1" flipV="1">
            <a:off x="5404264" y="4138782"/>
            <a:ext cx="1614054" cy="131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6" idx="5"/>
            <a:endCxn id="8" idx="1"/>
          </p:cNvCxnSpPr>
          <p:nvPr/>
        </p:nvCxnSpPr>
        <p:spPr>
          <a:xfrm>
            <a:off x="5968970" y="4037590"/>
            <a:ext cx="1283257" cy="117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444"/>
              </p:ext>
            </p:extLst>
          </p:nvPr>
        </p:nvGraphicFramePr>
        <p:xfrm>
          <a:off x="6409709" y="3570324"/>
          <a:ext cx="1130465" cy="129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218"/>
                <a:gridCol w="651247"/>
              </a:tblGrid>
              <a:tr h="29209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Dirt:</a:t>
                      </a:r>
                      <a:r>
                        <a:rPr lang="zh-CN" altLang="en-US" sz="900" dirty="0" smtClean="0"/>
                        <a:t> </a:t>
                      </a:r>
                      <a:r>
                        <a:rPr lang="en-US" altLang="zh-CN" sz="900" dirty="0" smtClean="0"/>
                        <a:t>E-&gt;</a:t>
                      </a:r>
                      <a:r>
                        <a:rPr lang="en-US" altLang="zh-CN" sz="900" dirty="0" err="1" smtClean="0"/>
                        <a:t>Aph</a:t>
                      </a:r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2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State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目前头圈完地第一次在自己领地里面</a:t>
                      </a:r>
                      <a:endParaRPr lang="zh-CN" altLang="en-US" sz="900" dirty="0"/>
                    </a:p>
                  </a:txBody>
                  <a:tcPr/>
                </a:tc>
              </a:tr>
              <a:tr h="292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E</a:t>
                      </a:r>
                      <a:r>
                        <a:rPr lang="zh-CN" altLang="en-US" sz="900" dirty="0" smtClean="0"/>
                        <a:t>返回值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不返回值，交给</a:t>
                      </a:r>
                      <a:r>
                        <a:rPr lang="en-US" altLang="zh-CN" sz="900" dirty="0" err="1" smtClean="0"/>
                        <a:t>Aph</a:t>
                      </a:r>
                      <a:endParaRPr lang="zh-CN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直线箭头连接符 17"/>
          <p:cNvCxnSpPr>
            <a:stCxn id="6" idx="0"/>
            <a:endCxn id="5" idx="2"/>
          </p:cNvCxnSpPr>
          <p:nvPr/>
        </p:nvCxnSpPr>
        <p:spPr>
          <a:xfrm flipV="1">
            <a:off x="5404264" y="2068138"/>
            <a:ext cx="1614054" cy="137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8" idx="0"/>
            <a:endCxn id="5" idx="4"/>
          </p:cNvCxnSpPr>
          <p:nvPr/>
        </p:nvCxnSpPr>
        <p:spPr>
          <a:xfrm flipV="1">
            <a:off x="7816934" y="2413627"/>
            <a:ext cx="0" cy="269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06548"/>
              </p:ext>
            </p:extLst>
          </p:nvPr>
        </p:nvGraphicFramePr>
        <p:xfrm>
          <a:off x="5136456" y="1596418"/>
          <a:ext cx="1200201" cy="138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80"/>
                <a:gridCol w="691421"/>
              </a:tblGrid>
              <a:tr h="29209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Dirt:</a:t>
                      </a:r>
                      <a:r>
                        <a:rPr lang="zh-CN" altLang="en-US" sz="1000" dirty="0" smtClean="0"/>
                        <a:t> </a:t>
                      </a:r>
                      <a:r>
                        <a:rPr lang="en-US" altLang="zh-CN" sz="1000" dirty="0" smtClean="0"/>
                        <a:t>E</a:t>
                      </a:r>
                      <a:r>
                        <a:rPr lang="zh-CN" altLang="en-US" sz="1000" dirty="0" smtClean="0"/>
                        <a:t> </a:t>
                      </a:r>
                      <a:r>
                        <a:rPr lang="en-US" altLang="zh-CN" sz="1000" dirty="0" smtClean="0"/>
                        <a:t>-&gt;</a:t>
                      </a:r>
                      <a:r>
                        <a:rPr lang="zh-CN" altLang="en-US" sz="1000" baseline="0" dirty="0" smtClean="0"/>
                        <a:t> </a:t>
                      </a:r>
                      <a:r>
                        <a:rPr lang="en-US" altLang="zh-CN" sz="1000" baseline="0" dirty="0" err="1" smtClean="0"/>
                        <a:t>Atk</a:t>
                      </a:r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2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State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我圈地的时候觉得进攻大概率赢</a:t>
                      </a:r>
                      <a:endParaRPr lang="zh-CN" altLang="en-US" sz="1000" dirty="0"/>
                    </a:p>
                  </a:txBody>
                  <a:tcPr/>
                </a:tc>
              </a:tr>
              <a:tr h="292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E</a:t>
                      </a:r>
                      <a:r>
                        <a:rPr lang="zh-CN" altLang="en-US" sz="1000" dirty="0" smtClean="0"/>
                        <a:t>返回值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不返回值，交给</a:t>
                      </a:r>
                      <a:r>
                        <a:rPr lang="en-US" altLang="zh-CN" sz="1000" dirty="0" err="1" smtClean="0"/>
                        <a:t>Atk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038677"/>
              </p:ext>
            </p:extLst>
          </p:nvPr>
        </p:nvGraphicFramePr>
        <p:xfrm>
          <a:off x="7873321" y="3094053"/>
          <a:ext cx="1200201" cy="1800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80"/>
                <a:gridCol w="691421"/>
              </a:tblGrid>
              <a:tr h="24641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Dirt:</a:t>
                      </a:r>
                      <a:r>
                        <a:rPr lang="zh-CN" altLang="en-US" sz="1000" dirty="0" smtClean="0"/>
                        <a:t> </a:t>
                      </a:r>
                      <a:r>
                        <a:rPr lang="en-US" altLang="zh-CN" sz="1000" dirty="0" err="1" smtClean="0"/>
                        <a:t>Aph</a:t>
                      </a:r>
                      <a:r>
                        <a:rPr lang="en-US" altLang="zh-CN" sz="1000" dirty="0" smtClean="0"/>
                        <a:t>-&gt;</a:t>
                      </a:r>
                      <a:r>
                        <a:rPr lang="en-US" altLang="zh-CN" sz="1000" dirty="0" err="1" smtClean="0"/>
                        <a:t>Atk</a:t>
                      </a:r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48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State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我转悠的时候觉得能大概率赢，比如对方进入领地</a:t>
                      </a:r>
                      <a:endParaRPr lang="zh-CN" altLang="en-US" sz="1000" dirty="0"/>
                    </a:p>
                  </a:txBody>
                  <a:tcPr/>
                </a:tc>
              </a:tr>
              <a:tr h="462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Aph</a:t>
                      </a:r>
                      <a:r>
                        <a:rPr lang="zh-CN" altLang="en-US" sz="1000" dirty="0" smtClean="0"/>
                        <a:t>返回值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不返回值，交给</a:t>
                      </a:r>
                      <a:r>
                        <a:rPr lang="en-US" altLang="zh-CN" sz="1000" dirty="0" err="1" smtClean="0"/>
                        <a:t>Atk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直线箭头连接符 31"/>
          <p:cNvCxnSpPr>
            <a:stCxn id="7" idx="1"/>
            <a:endCxn id="5" idx="6"/>
          </p:cNvCxnSpPr>
          <p:nvPr/>
        </p:nvCxnSpPr>
        <p:spPr>
          <a:xfrm flipH="1" flipV="1">
            <a:off x="8615549" y="2068138"/>
            <a:ext cx="1221538" cy="148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38046"/>
              </p:ext>
            </p:extLst>
          </p:nvPr>
        </p:nvGraphicFramePr>
        <p:xfrm>
          <a:off x="9297210" y="1404428"/>
          <a:ext cx="1200201" cy="154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80"/>
                <a:gridCol w="691421"/>
              </a:tblGrid>
              <a:tr h="29209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Dirt:</a:t>
                      </a:r>
                      <a:r>
                        <a:rPr lang="zh-CN" altLang="en-US" sz="1000" dirty="0" smtClean="0"/>
                        <a:t> </a:t>
                      </a:r>
                      <a:r>
                        <a:rPr lang="en-US" altLang="zh-CN" sz="1000" dirty="0" err="1" smtClean="0"/>
                        <a:t>Atk</a:t>
                      </a:r>
                      <a:r>
                        <a:rPr lang="en-US" altLang="zh-CN" sz="1000" dirty="0" smtClean="0"/>
                        <a:t>-&gt;R</a:t>
                      </a:r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2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State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我撤退来不及了，对方步步紧逼，冲上去拼命。</a:t>
                      </a:r>
                      <a:endParaRPr lang="zh-CN" altLang="en-US" sz="1000" dirty="0"/>
                    </a:p>
                  </a:txBody>
                  <a:tcPr/>
                </a:tc>
              </a:tr>
              <a:tr h="292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R</a:t>
                      </a:r>
                      <a:r>
                        <a:rPr lang="zh-CN" altLang="en-US" sz="1000" dirty="0" smtClean="0"/>
                        <a:t>返回值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不返回值，交给</a:t>
                      </a:r>
                      <a:r>
                        <a:rPr lang="en-US" altLang="zh-CN" sz="1000" dirty="0" err="1" smtClean="0"/>
                        <a:t>Atk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直线箭头连接符 35"/>
          <p:cNvCxnSpPr>
            <a:stCxn id="7" idx="4"/>
            <a:endCxn id="8" idx="6"/>
          </p:cNvCxnSpPr>
          <p:nvPr/>
        </p:nvCxnSpPr>
        <p:spPr>
          <a:xfrm flipH="1">
            <a:off x="8615549" y="4138782"/>
            <a:ext cx="1786245" cy="131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27002"/>
              </p:ext>
            </p:extLst>
          </p:nvPr>
        </p:nvGraphicFramePr>
        <p:xfrm>
          <a:off x="9343720" y="4488811"/>
          <a:ext cx="1200201" cy="123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80"/>
                <a:gridCol w="691421"/>
              </a:tblGrid>
              <a:tr h="29209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Dirt:</a:t>
                      </a:r>
                      <a:r>
                        <a:rPr lang="zh-CN" altLang="en-US" sz="1000" dirty="0" smtClean="0"/>
                        <a:t> </a:t>
                      </a:r>
                      <a:r>
                        <a:rPr lang="en-US" altLang="zh-CN" sz="1000" dirty="0" smtClean="0"/>
                        <a:t>R-</a:t>
                      </a:r>
                      <a:r>
                        <a:rPr lang="en-US" altLang="zh-CN" sz="1000" baseline="0" dirty="0" smtClean="0"/>
                        <a:t>&gt;</a:t>
                      </a:r>
                      <a:r>
                        <a:rPr lang="en-US" altLang="zh-CN" sz="1000" dirty="0" smtClean="0"/>
                        <a:t>E</a:t>
                      </a:r>
                      <a:r>
                        <a:rPr lang="zh-CN" altLang="en-US" sz="1000" dirty="0" smtClean="0"/>
                        <a:t> </a:t>
                      </a:r>
                      <a:r>
                        <a:rPr lang="en-US" altLang="zh-CN" sz="1000" dirty="0" err="1" smtClean="0"/>
                        <a:t>Aph</a:t>
                      </a:r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2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State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我的头刚回到领地第一步</a:t>
                      </a:r>
                      <a:endParaRPr lang="zh-CN" altLang="en-US" sz="1000" dirty="0"/>
                    </a:p>
                  </a:txBody>
                  <a:tcPr/>
                </a:tc>
              </a:tr>
              <a:tr h="292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R</a:t>
                      </a:r>
                      <a:r>
                        <a:rPr lang="zh-CN" altLang="en-US" sz="1000" dirty="0" smtClean="0"/>
                        <a:t>返回值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不返回值，交给</a:t>
                      </a:r>
                      <a:r>
                        <a:rPr lang="en-US" altLang="zh-CN" sz="1000" dirty="0" err="1" smtClean="0"/>
                        <a:t>Aph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5" name="曲线连接符 44"/>
          <p:cNvCxnSpPr>
            <a:stCxn id="6" idx="7"/>
            <a:endCxn id="7" idx="2"/>
          </p:cNvCxnSpPr>
          <p:nvPr/>
        </p:nvCxnSpPr>
        <p:spPr>
          <a:xfrm rot="16200000" flipH="1">
            <a:off x="7663925" y="1854040"/>
            <a:ext cx="244298" cy="3634208"/>
          </a:xfrm>
          <a:prstGeom prst="curvedConnector4">
            <a:avLst>
              <a:gd name="adj1" fmla="val -808141"/>
              <a:gd name="adj2" fmla="val 95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8838"/>
              </p:ext>
            </p:extLst>
          </p:nvPr>
        </p:nvGraphicFramePr>
        <p:xfrm>
          <a:off x="6940073" y="279426"/>
          <a:ext cx="1200201" cy="123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80"/>
                <a:gridCol w="691421"/>
              </a:tblGrid>
              <a:tr h="29209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Dirt:</a:t>
                      </a:r>
                      <a:r>
                        <a:rPr lang="zh-CN" altLang="en-US" sz="1000" dirty="0" smtClean="0"/>
                        <a:t> </a:t>
                      </a:r>
                      <a:r>
                        <a:rPr lang="en-US" altLang="zh-CN" sz="1000" dirty="0" smtClean="0"/>
                        <a:t>E-&gt;R</a:t>
                      </a:r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2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State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我圈地危险，要撤退</a:t>
                      </a:r>
                      <a:endParaRPr lang="zh-CN" altLang="en-US" sz="1000" dirty="0"/>
                    </a:p>
                  </a:txBody>
                  <a:tcPr/>
                </a:tc>
              </a:tr>
              <a:tr h="292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E</a:t>
                      </a:r>
                      <a:r>
                        <a:rPr lang="zh-CN" altLang="en-US" sz="1000" dirty="0" smtClean="0"/>
                        <a:t>返回值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不返回值，交给</a:t>
                      </a:r>
                      <a:r>
                        <a:rPr lang="en-US" altLang="zh-CN" sz="1000" dirty="0" smtClean="0"/>
                        <a:t>R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曲线连接符 52"/>
          <p:cNvCxnSpPr>
            <a:stCxn id="5" idx="7"/>
            <a:endCxn id="7" idx="7"/>
          </p:cNvCxnSpPr>
          <p:nvPr/>
        </p:nvCxnSpPr>
        <p:spPr>
          <a:xfrm rot="16200000" flipH="1">
            <a:off x="8811492" y="1393987"/>
            <a:ext cx="1725155" cy="2584860"/>
          </a:xfrm>
          <a:prstGeom prst="curvedConnector3">
            <a:avLst>
              <a:gd name="adj1" fmla="val -6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14919"/>
              </p:ext>
            </p:extLst>
          </p:nvPr>
        </p:nvGraphicFramePr>
        <p:xfrm>
          <a:off x="9343720" y="-7562"/>
          <a:ext cx="1200201" cy="123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80"/>
                <a:gridCol w="691421"/>
              </a:tblGrid>
              <a:tr h="29209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Dirt:</a:t>
                      </a:r>
                      <a:r>
                        <a:rPr lang="zh-CN" altLang="en-US" sz="1000" dirty="0" smtClean="0"/>
                        <a:t> </a:t>
                      </a:r>
                      <a:r>
                        <a:rPr lang="en-US" altLang="zh-CN" sz="1000" dirty="0" err="1" smtClean="0"/>
                        <a:t>Atk</a:t>
                      </a:r>
                      <a:r>
                        <a:rPr lang="en-US" altLang="zh-CN" sz="1000" dirty="0" smtClean="0"/>
                        <a:t>-&gt;R</a:t>
                      </a:r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2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State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打着打着，发现还是撤退好</a:t>
                      </a:r>
                      <a:endParaRPr lang="zh-CN" altLang="en-US" sz="1000" dirty="0"/>
                    </a:p>
                  </a:txBody>
                  <a:tcPr/>
                </a:tc>
              </a:tr>
              <a:tr h="292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E</a:t>
                      </a:r>
                      <a:r>
                        <a:rPr lang="zh-CN" altLang="en-US" sz="1000" dirty="0" smtClean="0"/>
                        <a:t>返回值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不返回值，交给</a:t>
                      </a:r>
                      <a:r>
                        <a:rPr lang="en-US" altLang="zh-CN" sz="1000" dirty="0" smtClean="0"/>
                        <a:t>R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文本框 58"/>
          <p:cNvSpPr txBox="1"/>
          <p:nvPr/>
        </p:nvSpPr>
        <p:spPr>
          <a:xfrm>
            <a:off x="100850" y="4737967"/>
            <a:ext cx="41565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输入：（</a:t>
            </a:r>
            <a:r>
              <a:rPr kumimoji="1" lang="en-US" altLang="zh-CN" dirty="0" smtClean="0"/>
              <a:t>stat,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storage,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last_state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规定：首次调用的时候，必须有返回值。也就是说，在一个</a:t>
            </a:r>
            <a:r>
              <a:rPr kumimoji="1" lang="en-US" altLang="zh-CN" dirty="0" smtClean="0"/>
              <a:t>turn</a:t>
            </a:r>
            <a:r>
              <a:rPr kumimoji="1" lang="zh-CN" altLang="en-US" dirty="0" smtClean="0"/>
              <a:t>里面最多经历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次函数，否则可能陷入死循环。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请自行考虑边界条件。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所有这些都有到自己的</a:t>
            </a:r>
            <a:r>
              <a:rPr kumimoji="1" lang="zh-CN" altLang="en-US" smtClean="0"/>
              <a:t>一条箭头。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08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271</Words>
  <Application>Microsoft Macintosh PowerPoint</Application>
  <PresentationFormat>宽屏</PresentationFormat>
  <Paragraphs>62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Zefan Li</dc:creator>
  <cp:lastModifiedBy>Zefan Li</cp:lastModifiedBy>
  <cp:revision>37</cp:revision>
  <dcterms:created xsi:type="dcterms:W3CDTF">2018-06-05T05:31:45Z</dcterms:created>
  <dcterms:modified xsi:type="dcterms:W3CDTF">2018-06-05T10:15:01Z</dcterms:modified>
</cp:coreProperties>
</file>