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59" r:id="rId6"/>
    <p:sldId id="260" r:id="rId7"/>
    <p:sldId id="261" r:id="rId8"/>
    <p:sldId id="258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93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9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82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600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346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2795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535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59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76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060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83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50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4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888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545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83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773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C80FD-6BE6-4CC5-957A-553C2FA229E1}" type="datetimeFigureOut">
              <a:rPr lang="es-MX" smtClean="0"/>
              <a:t>10/01/2022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33847-577E-4E21-83FE-684AF0E5BD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106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088B9-DAC8-4F4E-ABDA-7EC95270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8946" y="274224"/>
            <a:ext cx="8791575" cy="2387600"/>
          </a:xfrm>
        </p:spPr>
        <p:txBody>
          <a:bodyPr/>
          <a:lstStyle/>
          <a:p>
            <a:pPr algn="ctr"/>
            <a:r>
              <a:rPr lang="es-MX" dirty="0"/>
              <a:t>Metodologías y diseño de análisis de 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EC4810-824C-4B12-A4B2-48E48C44C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0486" y="4741724"/>
            <a:ext cx="4386469" cy="16557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s-MX" dirty="0"/>
              <a:t>Presenta:</a:t>
            </a:r>
          </a:p>
          <a:p>
            <a:pPr algn="just"/>
            <a:r>
              <a:rPr lang="es-MX" dirty="0"/>
              <a:t>Luis Fernando Vásquez Fabián</a:t>
            </a:r>
          </a:p>
          <a:p>
            <a:pPr algn="just"/>
            <a:r>
              <a:rPr lang="es-MX" dirty="0"/>
              <a:t>Fernando López salvador</a:t>
            </a:r>
          </a:p>
          <a:p>
            <a:pPr algn="just"/>
            <a:r>
              <a:rPr lang="es-MX" dirty="0"/>
              <a:t>Nancy Obed Martínez  miguel</a:t>
            </a:r>
          </a:p>
        </p:txBody>
      </p:sp>
    </p:spTree>
    <p:extLst>
      <p:ext uri="{BB962C8B-B14F-4D97-AF65-F5344CB8AC3E}">
        <p14:creationId xmlns:p14="http://schemas.microsoft.com/office/powerpoint/2010/main" val="3999423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Metodología del Ciclo de Vida de un Sistema de James Martín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Esta </a:t>
            </a:r>
            <a:r>
              <a:rPr lang="es-MX" dirty="0"/>
              <a:t>metodología de desarrollo de Software es mejor conocida como Metodología RAD (Rapid </a:t>
            </a:r>
            <a:r>
              <a:rPr lang="es-MX" dirty="0" err="1"/>
              <a:t>Application</a:t>
            </a:r>
            <a:r>
              <a:rPr lang="es-MX" dirty="0"/>
              <a:t> </a:t>
            </a:r>
            <a:r>
              <a:rPr lang="es-MX" dirty="0" err="1"/>
              <a:t>Development</a:t>
            </a:r>
            <a:r>
              <a:rPr lang="es-MX" dirty="0"/>
              <a:t>) o Desarrollo rápido de Aplicaciones, y fue creada por el gurú de computación James Martin en 1991. Está orientada a disminuir radicalmente el tiempo necesario para diseñar e implementar Sistemas de Información, el RAD cuenta con una participación intensa del usuario, sesiones JAD, </a:t>
            </a:r>
            <a:r>
              <a:rPr lang="es-MX" dirty="0" err="1"/>
              <a:t>prototipaje</a:t>
            </a:r>
            <a:r>
              <a:rPr lang="es-MX" dirty="0"/>
              <a:t>, herramientas CSE integradas y generadores de código. El Rad requiere cuatro ingredientes esenciales: gerencia, gente, metodologías y herramientas. Fases o Etapas de Metodología RAD de James Martin. 1) Planificación de Requisitos 2) Etapa de Diseño 3) Construcción 4) Implementación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58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3200" cap="none" dirty="0" smtClean="0"/>
              <a:t>Fases o etapas de metodología </a:t>
            </a:r>
            <a:r>
              <a:rPr lang="es-MX" dirty="0" smtClean="0"/>
              <a:t>Rad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71" y="1790163"/>
            <a:ext cx="10045521" cy="44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 de Kendall y Kendall.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 smtClean="0"/>
              <a:t>La </a:t>
            </a:r>
            <a:r>
              <a:rPr lang="es-MX" dirty="0"/>
              <a:t>metodología de Kendall y Kendall es un ciclo de desarrollo de los sistemas, y se desarrolla en siete etapas las cuales son: </a:t>
            </a:r>
            <a:endParaRPr lang="es-MX" dirty="0" smtClean="0"/>
          </a:p>
          <a:p>
            <a:r>
              <a:rPr lang="es-MX" dirty="0" smtClean="0"/>
              <a:t>Identificación </a:t>
            </a:r>
            <a:r>
              <a:rPr lang="es-MX" dirty="0"/>
              <a:t>de problemas, </a:t>
            </a:r>
            <a:endParaRPr lang="es-MX" dirty="0" smtClean="0"/>
          </a:p>
          <a:p>
            <a:r>
              <a:rPr lang="es-MX" dirty="0"/>
              <a:t>O</a:t>
            </a:r>
            <a:r>
              <a:rPr lang="es-MX" dirty="0" smtClean="0"/>
              <a:t>portunidades </a:t>
            </a:r>
            <a:r>
              <a:rPr lang="es-MX" dirty="0"/>
              <a:t>y objetivos</a:t>
            </a:r>
            <a:r>
              <a:rPr lang="es-MX" dirty="0" smtClean="0"/>
              <a:t>:</a:t>
            </a:r>
          </a:p>
          <a:p>
            <a:r>
              <a:rPr lang="es-MX" dirty="0" smtClean="0"/>
              <a:t>Determinación de los requerimientos de información </a:t>
            </a:r>
          </a:p>
          <a:p>
            <a:r>
              <a:rPr lang="es-MX" dirty="0" smtClean="0"/>
              <a:t>Análisis de las necesidades de sistema</a:t>
            </a:r>
          </a:p>
          <a:p>
            <a:r>
              <a:rPr lang="es-MX" dirty="0" smtClean="0"/>
              <a:t>Diseño del sistema recomendado</a:t>
            </a:r>
          </a:p>
          <a:p>
            <a:r>
              <a:rPr lang="es-MX" dirty="0" smtClean="0"/>
              <a:t>Desarrollo y documentación del software</a:t>
            </a:r>
          </a:p>
          <a:p>
            <a:r>
              <a:rPr lang="es-MX" dirty="0" smtClean="0"/>
              <a:t>Pruebas y mantenimiento del sistema</a:t>
            </a:r>
          </a:p>
          <a:p>
            <a:r>
              <a:rPr lang="es-MX" dirty="0" smtClean="0"/>
              <a:t>Implantación y evaluación del sistema.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154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Metodología de Administración de Relaciones (RMM).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Los </a:t>
            </a:r>
            <a:r>
              <a:rPr lang="es-MX" dirty="0"/>
              <a:t>elementos principales de esta metodología son: </a:t>
            </a:r>
            <a:endParaRPr lang="es-MX" dirty="0" smtClean="0"/>
          </a:p>
          <a:p>
            <a:r>
              <a:rPr lang="es-MX" dirty="0" smtClean="0"/>
              <a:t>Modelo </a:t>
            </a:r>
            <a:r>
              <a:rPr lang="es-MX" dirty="0"/>
              <a:t>E-R (Entidad-Relación) </a:t>
            </a:r>
            <a:endParaRPr lang="es-MX" dirty="0" smtClean="0"/>
          </a:p>
          <a:p>
            <a:r>
              <a:rPr lang="es-MX" dirty="0" smtClean="0"/>
              <a:t>Modelo </a:t>
            </a:r>
            <a:r>
              <a:rPr lang="es-MX" dirty="0"/>
              <a:t>RMDM (</a:t>
            </a:r>
            <a:r>
              <a:rPr lang="es-MX" dirty="0" err="1"/>
              <a:t>Relationship</a:t>
            </a:r>
            <a:r>
              <a:rPr lang="es-MX" dirty="0"/>
              <a:t> Management Data </a:t>
            </a:r>
            <a:r>
              <a:rPr lang="es-MX" dirty="0" err="1"/>
              <a:t>Model</a:t>
            </a:r>
            <a:r>
              <a:rPr lang="es-MX" dirty="0"/>
              <a:t>). </a:t>
            </a:r>
            <a:endParaRPr lang="es-MX" dirty="0" smtClean="0"/>
          </a:p>
          <a:p>
            <a:endParaRPr lang="es-MX" dirty="0"/>
          </a:p>
          <a:p>
            <a:r>
              <a:rPr lang="es-MX" dirty="0" smtClean="0"/>
              <a:t>La </a:t>
            </a:r>
            <a:r>
              <a:rPr lang="es-MX" dirty="0"/>
              <a:t>metodología fue creada por </a:t>
            </a:r>
            <a:r>
              <a:rPr lang="es-MX" dirty="0" err="1"/>
              <a:t>Isakowitz</a:t>
            </a:r>
            <a:r>
              <a:rPr lang="es-MX" dirty="0"/>
              <a:t>, </a:t>
            </a:r>
            <a:r>
              <a:rPr lang="es-MX" dirty="0" err="1"/>
              <a:t>Stohr</a:t>
            </a:r>
            <a:r>
              <a:rPr lang="es-MX" dirty="0"/>
              <a:t> y </a:t>
            </a:r>
            <a:r>
              <a:rPr lang="es-MX" dirty="0" err="1"/>
              <a:t>Balasubramanian</a:t>
            </a:r>
            <a:r>
              <a:rPr lang="es-MX" dirty="0"/>
              <a:t>. Esta metodología es apropiada para dominios con estructuras regulares, es decir, con clases de objetos bien definidos, y con claras relaciones entre esas </a:t>
            </a:r>
            <a:r>
              <a:rPr lang="es-MX" dirty="0" smtClean="0"/>
              <a:t>clases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506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24303-9BB1-4D53-9354-0B2AEB38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Método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A36F6E-E72F-4F90-B15D-EBCE689F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MX" dirty="0" smtClean="0"/>
          </a:p>
          <a:p>
            <a:r>
              <a:rPr lang="es-MX" dirty="0"/>
              <a:t> Un método es una serie de pasos sucesivos, conducen a una meta. El objetivo del profesionista es llegar a tomar las decisiones y una teoría que permita generalizar y resolver de la misma forma problemas semejantes en el futuro. Por ende es necesario que siga el método más apropiado a su problema, lo que equivale a decir que debe seguir el camino que lo conduzca a su objetivo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220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35183"/>
            <a:ext cx="9905998" cy="1478570"/>
          </a:xfrm>
        </p:spPr>
        <p:txBody>
          <a:bodyPr/>
          <a:lstStyle/>
          <a:p>
            <a:pPr algn="ctr"/>
            <a:r>
              <a:rPr lang="es-MX" dirty="0"/>
              <a:t>Metodología 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1695695"/>
            <a:ext cx="9905999" cy="4627831"/>
          </a:xfrm>
        </p:spPr>
        <p:txBody>
          <a:bodyPr>
            <a:normAutofit/>
          </a:bodyPr>
          <a:lstStyle/>
          <a:p>
            <a:r>
              <a:rPr lang="es-MX" dirty="0"/>
              <a:t> Es aquella guía que se sigue a fin realizar las acciones propias de una investigación. En términos más sencillos se trata de la guía que nos va indicando qué hacer y cómo actuar cuando se quiere obtener algún tipo de investigación. Es posible definir una metodología como aquel enfoque que permite observar un problema de una forma total, sistemática, disciplinada y con cierta disciplina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354" y="4146736"/>
            <a:ext cx="233395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7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8"/>
            <a:ext cx="9905998" cy="5601977"/>
          </a:xfrm>
        </p:spPr>
      </p:pic>
    </p:spTree>
    <p:extLst>
      <p:ext uri="{BB962C8B-B14F-4D97-AF65-F5344CB8AC3E}">
        <p14:creationId xmlns:p14="http://schemas.microsoft.com/office/powerpoint/2010/main" val="181851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ografias.com">
            <a:extLst>
              <a:ext uri="{FF2B5EF4-FFF2-40B4-BE49-F238E27FC236}">
                <a16:creationId xmlns:a16="http://schemas.microsoft.com/office/drawing/2014/main" id="{DF5B9414-78B0-4EC3-838A-AADFABF64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61" y="851450"/>
            <a:ext cx="7293113" cy="546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02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nografias.com">
            <a:extLst>
              <a:ext uri="{FF2B5EF4-FFF2-40B4-BE49-F238E27FC236}">
                <a16:creationId xmlns:a16="http://schemas.microsoft.com/office/drawing/2014/main" id="{CA6DBABD-96B1-4616-A80C-BDE641AE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44" y="930965"/>
            <a:ext cx="7023652" cy="526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81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0380E73-0E78-4A5E-9670-B860AA703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26" y="877958"/>
            <a:ext cx="7341704" cy="5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5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22A00-44DD-4465-A7C0-5269BA31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Metodologías y diseño de análisis de sistemas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9C1C8F-773F-4C55-9F13-5199D79B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Se refiere al proceso de examinar la situación de una empresa o proyecto con el propósito de mejorar con métodos y procedimientos mas adecuados .</a:t>
            </a:r>
          </a:p>
          <a:p>
            <a:pPr algn="just"/>
            <a:r>
              <a:rPr lang="es-MX" dirty="0"/>
              <a:t>El análisis, el cual es el proceso de clasificación e implementación de hechos, diagnósticos de problema y empleo de información para las mejoras del sistema.</a:t>
            </a:r>
          </a:p>
          <a:p>
            <a:pPr algn="just"/>
            <a:r>
              <a:rPr lang="es-MX" dirty="0"/>
              <a:t>El diseño se encarga de especificar las características finales que tendrá el sistema.</a:t>
            </a:r>
          </a:p>
        </p:txBody>
      </p:sp>
    </p:spTree>
    <p:extLst>
      <p:ext uri="{BB962C8B-B14F-4D97-AF65-F5344CB8AC3E}">
        <p14:creationId xmlns:p14="http://schemas.microsoft.com/office/powerpoint/2010/main" val="146797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Metodologías para el análisis y Diseño de Sistemas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Lenguaje </a:t>
            </a:r>
            <a:r>
              <a:rPr lang="es-MX" dirty="0"/>
              <a:t>Unificado de Modelado (UML) </a:t>
            </a: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Es </a:t>
            </a:r>
            <a:r>
              <a:rPr lang="es-MX" dirty="0"/>
              <a:t>un lenguaje para hacer modelos y es independiente de los métodos de análisis y diseño. Existen diferencias importantes entre un método y un lenguaje de modelado. Un método es una manera explícita de estructurar el pensamiento y las acciones de cada individuo. Además, el método le dice al usuario qué hacer, cómo hacerlo, cuándo hacerlo y por qué hacerlo; mientras que el lenguaje de modelado carece de estas instrucciones. Los métodos contienen modelos y esos modelos son utilizados para describir algo y comunicar los resultados del uso del método.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6145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72</TotalTime>
  <Words>481</Words>
  <Application>Microsoft Office PowerPoint</Application>
  <PresentationFormat>Panorámica</PresentationFormat>
  <Paragraphs>38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Circuito</vt:lpstr>
      <vt:lpstr>Metodologías y diseño de análisis de sistemas </vt:lpstr>
      <vt:lpstr>Método </vt:lpstr>
      <vt:lpstr>Metodología  </vt:lpstr>
      <vt:lpstr>Presentación de PowerPoint</vt:lpstr>
      <vt:lpstr>Presentación de PowerPoint</vt:lpstr>
      <vt:lpstr>Presentación de PowerPoint</vt:lpstr>
      <vt:lpstr>Presentación de PowerPoint</vt:lpstr>
      <vt:lpstr>Metodologías y diseño de análisis de sistemas </vt:lpstr>
      <vt:lpstr>Metodologías para el análisis y Diseño de Sistemas</vt:lpstr>
      <vt:lpstr>Metodología del Ciclo de Vida de un Sistema de James Martín</vt:lpstr>
      <vt:lpstr>Fases o etapas de metodología Rad</vt:lpstr>
      <vt:lpstr>Metodología de Kendall y Kendall.</vt:lpstr>
      <vt:lpstr>Metodología de Administración de Relaciones (RMM).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y diseño de análisis de sistemas </dc:title>
  <dc:creator>obed20211951@outlook.com</dc:creator>
  <cp:lastModifiedBy>Fernand0</cp:lastModifiedBy>
  <cp:revision>4</cp:revision>
  <dcterms:created xsi:type="dcterms:W3CDTF">2022-01-10T15:52:38Z</dcterms:created>
  <dcterms:modified xsi:type="dcterms:W3CDTF">2022-01-10T17:16:51Z</dcterms:modified>
</cp:coreProperties>
</file>