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6" r:id="rId2"/>
    <p:sldId id="263" r:id="rId3"/>
    <p:sldId id="271" r:id="rId4"/>
    <p:sldId id="266" r:id="rId5"/>
    <p:sldId id="272" r:id="rId6"/>
    <p:sldId id="273" r:id="rId7"/>
    <p:sldId id="264" r:id="rId8"/>
    <p:sldId id="268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4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  <a:p>
          <a:r>
            <a:rPr lang="pt-BR" sz="1400" b="1" dirty="0"/>
            <a:t>1 ponto</a:t>
          </a:r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  <a:p>
          <a:r>
            <a:rPr lang="pt-BR" sz="1400" b="1" dirty="0"/>
            <a:t>1 ponto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  <a:p>
          <a:r>
            <a:rPr lang="pt-BR" sz="1400" b="1" dirty="0"/>
            <a:t>1 ponto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F91A0116-51E0-4205-8329-D8596A5F1297}">
      <dgm:prSet custT="1"/>
      <dgm:spPr/>
      <dgm:t>
        <a:bodyPr/>
        <a:lstStyle/>
        <a:p>
          <a:r>
            <a:rPr lang="pt-BR" sz="1400" b="1" dirty="0"/>
            <a:t>Protocolo completo de comunicação</a:t>
          </a:r>
        </a:p>
        <a:p>
          <a:r>
            <a:rPr lang="pt-BR" sz="1400" b="1" dirty="0"/>
            <a:t>1,5 ponto </a:t>
          </a:r>
        </a:p>
      </dgm:t>
    </dgm:pt>
    <dgm:pt modelId="{6F9CA339-95BC-4DD2-BDA7-5948A1E736AD}" type="parTrans" cxnId="{9746D518-25A7-4BC0-A295-659CAA13D65C}">
      <dgm:prSet/>
      <dgm:spPr/>
      <dgm:t>
        <a:bodyPr/>
        <a:lstStyle/>
        <a:p>
          <a:endParaRPr lang="pt-BR" sz="1400" b="1"/>
        </a:p>
      </dgm:t>
    </dgm:pt>
    <dgm:pt modelId="{310E049D-832E-46EA-9ED6-E404A6193924}" type="sibTrans" cxnId="{9746D518-25A7-4BC0-A295-659CAA13D65C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  <a:p>
          <a:r>
            <a:rPr lang="pt-BR" sz="1400" b="1" dirty="0"/>
            <a:t>0,5 ponto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  <a:p>
          <a:r>
            <a:rPr lang="pt-BR" sz="1400" b="1" dirty="0"/>
            <a:t>1 ponto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  <a:p>
          <a:r>
            <a:rPr lang="pt-BR" sz="1400" b="1" dirty="0"/>
            <a:t>1 ponto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/>
      <dgm:t>
        <a:bodyPr/>
        <a:lstStyle/>
        <a:p>
          <a:r>
            <a:rPr lang="pt-BR" sz="1400" b="1" dirty="0"/>
            <a:t>Produção científica</a:t>
          </a:r>
        </a:p>
        <a:p>
          <a:r>
            <a:rPr lang="pt-BR" sz="1400" b="1" dirty="0"/>
            <a:t>1,5 ponto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400" b="1" dirty="0"/>
            <a:t>Modulação AM</a:t>
          </a:r>
        </a:p>
        <a:p>
          <a:r>
            <a:rPr lang="pt-BR" sz="1400" b="1" dirty="0"/>
            <a:t>1,5 ponto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 custScaleX="96809" custScaleY="105726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23459154-9B44-4D6D-9CB1-ECD884436EE5}" type="pres">
      <dgm:prSet presAssocID="{F91A0116-51E0-4205-8329-D8596A5F1297}" presName="node" presStyleLbl="node1" presStyleIdx="3" presStyleCnt="9" custScaleX="129875" custScaleY="112398">
        <dgm:presLayoutVars>
          <dgm:bulletEnabled val="1"/>
        </dgm:presLayoutVars>
      </dgm:prSet>
      <dgm:spPr/>
    </dgm:pt>
    <dgm:pt modelId="{F1973EAC-876B-4D9B-BEEE-F77E5B770D7A}" type="pres">
      <dgm:prSet presAssocID="{310E049D-832E-46EA-9ED6-E404A6193924}" presName="sibTrans" presStyleLbl="sibTrans2D1" presStyleIdx="3" presStyleCnt="8"/>
      <dgm:spPr/>
    </dgm:pt>
    <dgm:pt modelId="{D4E8E592-A941-4581-92A6-2DECF5A13DC1}" type="pres">
      <dgm:prSet presAssocID="{310E049D-832E-46EA-9ED6-E404A6193924}" presName="connectorText" presStyleLbl="sibTrans2D1" presStyleIdx="3" presStyleCnt="8"/>
      <dgm:spPr/>
    </dgm:pt>
    <dgm:pt modelId="{B9F146FE-B6B6-4232-A131-2A2FA50D82A1}" type="pres">
      <dgm:prSet presAssocID="{53FEBA03-8BE7-41E8-A586-B93EC70135F1}" presName="node" presStyleLbl="node1" presStyleIdx="4" presStyleCnt="9" custScaleX="98212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4" presStyleCnt="8"/>
      <dgm:spPr/>
    </dgm:pt>
    <dgm:pt modelId="{14B4323B-B743-4843-8954-692ACEEF564C}" type="pres">
      <dgm:prSet presAssocID="{71D91BD0-09E9-4BB9-BAF1-9A2F8ACF81A8}" presName="connectorText" presStyleLbl="sibTrans2D1" presStyleIdx="4" presStyleCnt="8"/>
      <dgm:spPr/>
    </dgm:pt>
    <dgm:pt modelId="{9E97FECB-E34F-4C77-96CA-237663E0C4B5}" type="pres">
      <dgm:prSet presAssocID="{921A75E3-6636-475C-94E3-6B02CCFF614F}" presName="node" presStyleLbl="node1" presStyleIdx="5" presStyleCnt="9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5" presStyleCnt="8"/>
      <dgm:spPr/>
    </dgm:pt>
    <dgm:pt modelId="{80D78C1B-4B72-4B3D-82F8-9F1CF77A1591}" type="pres">
      <dgm:prSet presAssocID="{6DAF7FF0-8A57-4562-9A41-306E6127D798}" presName="connectorText" presStyleLbl="sibTrans2D1" presStyleIdx="5" presStyleCnt="8"/>
      <dgm:spPr/>
    </dgm:pt>
    <dgm:pt modelId="{0B05CF4D-29D2-4507-BD07-40439B67B495}" type="pres">
      <dgm:prSet presAssocID="{A14620DD-84C8-4074-B9A4-8BCAEA6CB411}" presName="node" presStyleLbl="node1" presStyleIdx="6" presStyleCnt="9" custScaleX="112722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6" presStyleCnt="8"/>
      <dgm:spPr/>
    </dgm:pt>
    <dgm:pt modelId="{FB5C4E9C-EF1A-4F9D-84AF-ABED9594C3FB}" type="pres">
      <dgm:prSet presAssocID="{09963C5F-06F6-46A4-9A6D-0058952F0E26}" presName="connectorText" presStyleLbl="sibTrans2D1" presStyleIdx="6" presStyleCnt="8"/>
      <dgm:spPr/>
    </dgm:pt>
    <dgm:pt modelId="{282DB87A-61F9-404D-BE65-4B8C18795C09}" type="pres">
      <dgm:prSet presAssocID="{9B8FE7D9-3B65-44B4-AF35-E5FAEE7606F8}" presName="node" presStyleLbl="node1" presStyleIdx="7" presStyleCnt="9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7" presStyleCnt="8"/>
      <dgm:spPr/>
    </dgm:pt>
    <dgm:pt modelId="{58857B7B-0E02-4C7C-8A73-E15480431A93}" type="pres">
      <dgm:prSet presAssocID="{0CC625CC-8C8B-489A-B483-D732D16C7A19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LinFactNeighborX="2074" custLinFactNeighborY="1081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9746D518-25A7-4BC0-A295-659CAA13D65C}" srcId="{2A6170EB-F712-499D-83EE-773353BE3305}" destId="{F91A0116-51E0-4205-8329-D8596A5F1297}" srcOrd="3" destOrd="0" parTransId="{6F9CA339-95BC-4DD2-BDA7-5948A1E736AD}" sibTransId="{310E049D-832E-46EA-9ED6-E404A6193924}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8787E430-61A8-4FBD-920C-B710A1B4B5C3}" type="presOf" srcId="{310E049D-832E-46EA-9ED6-E404A6193924}" destId="{F1973EAC-876B-4D9B-BEEE-F77E5B770D7A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7E22B46F-AB65-4822-890B-391EF38FE129}" type="presOf" srcId="{F91A0116-51E0-4205-8329-D8596A5F1297}" destId="{23459154-9B44-4D6D-9CB1-ECD884436EE5}" srcOrd="0" destOrd="0" presId="urn:microsoft.com/office/officeart/2005/8/layout/process1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6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61D586B1-E401-4BD9-84FD-1BA5F6B7A743}" type="presOf" srcId="{310E049D-832E-46EA-9ED6-E404A6193924}" destId="{D4E8E592-A941-4581-92A6-2DECF5A13DC1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508B9AD8-D807-4605-B02E-CB765C0D91DE}" srcId="{2A6170EB-F712-499D-83EE-773353BE3305}" destId="{9B8FE7D9-3B65-44B4-AF35-E5FAEE7606F8}" srcOrd="7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5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4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8432A605-C0C9-4FF1-B697-EF2B8128725C}" type="presParOf" srcId="{BA964C5F-2369-48CF-A4CE-14C2160FBE0B}" destId="{23459154-9B44-4D6D-9CB1-ECD884436EE5}" srcOrd="6" destOrd="0" presId="urn:microsoft.com/office/officeart/2005/8/layout/process1"/>
    <dgm:cxn modelId="{086C6109-1B51-4456-8CA1-EEDDD7F2EB89}" type="presParOf" srcId="{BA964C5F-2369-48CF-A4CE-14C2160FBE0B}" destId="{F1973EAC-876B-4D9B-BEEE-F77E5B770D7A}" srcOrd="7" destOrd="0" presId="urn:microsoft.com/office/officeart/2005/8/layout/process1"/>
    <dgm:cxn modelId="{250CDFAC-3172-480F-A1D6-6118AD9BB351}" type="presParOf" srcId="{F1973EAC-876B-4D9B-BEEE-F77E5B770D7A}" destId="{D4E8E592-A941-4581-92A6-2DECF5A13DC1}" srcOrd="0" destOrd="0" presId="urn:microsoft.com/office/officeart/2005/8/layout/process1"/>
    <dgm:cxn modelId="{D1F4FDB2-EED1-42D7-B417-B5B7751E75FA}" type="presParOf" srcId="{BA964C5F-2369-48CF-A4CE-14C2160FBE0B}" destId="{B9F146FE-B6B6-4232-A131-2A2FA50D82A1}" srcOrd="8" destOrd="0" presId="urn:microsoft.com/office/officeart/2005/8/layout/process1"/>
    <dgm:cxn modelId="{0706A990-E959-4FEB-8837-25C9B2567BF8}" type="presParOf" srcId="{BA964C5F-2369-48CF-A4CE-14C2160FBE0B}" destId="{FB0848B0-DB0D-4E1F-82BD-5DDFC78C9DFC}" srcOrd="9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10" destOrd="0" presId="urn:microsoft.com/office/officeart/2005/8/layout/process1"/>
    <dgm:cxn modelId="{F35EA39B-9D33-47E9-AE6B-40E9D1162B40}" type="presParOf" srcId="{BA964C5F-2369-48CF-A4CE-14C2160FBE0B}" destId="{528DA61D-229A-4425-9625-197104D98AE8}" srcOrd="11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2" destOrd="0" presId="urn:microsoft.com/office/officeart/2005/8/layout/process1"/>
    <dgm:cxn modelId="{6B943662-A3F2-4EB8-A954-466B0371DE5F}" type="presParOf" srcId="{BA964C5F-2369-48CF-A4CE-14C2160FBE0B}" destId="{82280339-27A9-4545-A7F0-D87D9A474BA9}" srcOrd="13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4" destOrd="0" presId="urn:microsoft.com/office/officeart/2005/8/layout/process1"/>
    <dgm:cxn modelId="{A99821DE-2F1F-4C6C-AE46-60DAC2770B46}" type="presParOf" srcId="{BA964C5F-2369-48CF-A4CE-14C2160FBE0B}" destId="{FD833EFF-B901-4785-ADC6-9994565C81F7}" srcOrd="15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F91A0116-51E0-4205-8329-D8596A5F1297}">
      <dgm:prSet custT="1"/>
      <dgm:spPr/>
      <dgm:t>
        <a:bodyPr/>
        <a:lstStyle/>
        <a:p>
          <a:r>
            <a:rPr lang="pt-BR" sz="1400" b="1" dirty="0"/>
            <a:t>Protocolo completo de comunicação </a:t>
          </a:r>
        </a:p>
      </dgm:t>
    </dgm:pt>
    <dgm:pt modelId="{6F9CA339-95BC-4DD2-BDA7-5948A1E736AD}" type="parTrans" cxnId="{9746D518-25A7-4BC0-A295-659CAA13D65C}">
      <dgm:prSet/>
      <dgm:spPr/>
      <dgm:t>
        <a:bodyPr/>
        <a:lstStyle/>
        <a:p>
          <a:endParaRPr lang="pt-BR" sz="1400" b="1"/>
        </a:p>
      </dgm:t>
    </dgm:pt>
    <dgm:pt modelId="{310E049D-832E-46EA-9ED6-E404A6193924}" type="sibTrans" cxnId="{9746D518-25A7-4BC0-A295-659CAA13D65C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Filtros digitais 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FF0000"/>
        </a:solidFill>
      </dgm:spPr>
      <dgm:t>
        <a:bodyPr/>
        <a:lstStyle/>
        <a:p>
          <a:r>
            <a:rPr lang="pt-BR" sz="1400" b="1" dirty="0">
              <a:solidFill>
                <a:schemeClr val="bg1"/>
              </a:solidFill>
            </a:rPr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B8FE7D9-3B65-44B4-AF35-E5FAEE7606F8}">
      <dgm:prSet custT="1"/>
      <dgm:spPr/>
      <dgm:t>
        <a:bodyPr/>
        <a:lstStyle/>
        <a:p>
          <a:r>
            <a:rPr lang="pt-BR" sz="1200" dirty="0"/>
            <a:t>Modulação AM</a:t>
          </a:r>
        </a:p>
      </dgm:t>
    </dgm:pt>
    <dgm:pt modelId="{ED074E22-5C29-4DCC-B8BB-9E2F9EFD6B7B}" type="parTrans" cxnId="{508B9AD8-D807-4605-B02E-CB765C0D91DE}">
      <dgm:prSet/>
      <dgm:spPr/>
      <dgm:t>
        <a:bodyPr/>
        <a:lstStyle/>
        <a:p>
          <a:endParaRPr lang="pt-BR"/>
        </a:p>
      </dgm:t>
    </dgm:pt>
    <dgm:pt modelId="{0CC625CC-8C8B-489A-B483-D732D16C7A19}" type="sibTrans" cxnId="{508B9AD8-D807-4605-B02E-CB765C0D91DE}">
      <dgm:prSet/>
      <dgm:spPr/>
      <dgm:t>
        <a:bodyPr/>
        <a:lstStyle/>
        <a:p>
          <a:endParaRPr lang="pt-BR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10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9"/>
      <dgm:spPr/>
    </dgm:pt>
    <dgm:pt modelId="{1BA6AE5C-EB29-4FDB-BD8B-6602BA6551E9}" type="pres">
      <dgm:prSet presAssocID="{3813C335-5C8E-4E28-905F-64B5A5630136}" presName="connectorText" presStyleLbl="sibTrans2D1" presStyleIdx="0" presStyleCnt="9"/>
      <dgm:spPr/>
    </dgm:pt>
    <dgm:pt modelId="{727D88ED-67EC-4FE5-8869-ED21722F1385}" type="pres">
      <dgm:prSet presAssocID="{4B3F4B46-35CE-4DD9-89EB-4E8CE6529DB4}" presName="node" presStyleLbl="node1" presStyleIdx="1" presStyleCnt="10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9"/>
      <dgm:spPr/>
    </dgm:pt>
    <dgm:pt modelId="{F8FDBA7F-52FA-4EA6-A8BF-FBC7F457AEAB}" type="pres">
      <dgm:prSet presAssocID="{D8498B0A-6257-406C-BAFC-819D62490311}" presName="connectorText" presStyleLbl="sibTrans2D1" presStyleIdx="1" presStyleCnt="9"/>
      <dgm:spPr/>
    </dgm:pt>
    <dgm:pt modelId="{6E6FF7BB-61C7-48DD-AF5B-C42928236EAF}" type="pres">
      <dgm:prSet presAssocID="{6C3685A4-5BC4-48DD-8DA5-709A3F0907E6}" presName="node" presStyleLbl="node1" presStyleIdx="2" presStyleCnt="10" custScaleX="123646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9"/>
      <dgm:spPr/>
    </dgm:pt>
    <dgm:pt modelId="{3A7CFA24-96AC-4DCD-A211-4146A7E9E4B0}" type="pres">
      <dgm:prSet presAssocID="{28FA7BE4-C3A4-43C0-949E-6237AD484BEE}" presName="connectorText" presStyleLbl="sibTrans2D1" presStyleIdx="2" presStyleCnt="9"/>
      <dgm:spPr/>
    </dgm:pt>
    <dgm:pt modelId="{23459154-9B44-4D6D-9CB1-ECD884436EE5}" type="pres">
      <dgm:prSet presAssocID="{F91A0116-51E0-4205-8329-D8596A5F1297}" presName="node" presStyleLbl="node1" presStyleIdx="3" presStyleCnt="10">
        <dgm:presLayoutVars>
          <dgm:bulletEnabled val="1"/>
        </dgm:presLayoutVars>
      </dgm:prSet>
      <dgm:spPr/>
    </dgm:pt>
    <dgm:pt modelId="{F1973EAC-876B-4D9B-BEEE-F77E5B770D7A}" type="pres">
      <dgm:prSet presAssocID="{310E049D-832E-46EA-9ED6-E404A6193924}" presName="sibTrans" presStyleLbl="sibTrans2D1" presStyleIdx="3" presStyleCnt="9"/>
      <dgm:spPr/>
    </dgm:pt>
    <dgm:pt modelId="{D4E8E592-A941-4581-92A6-2DECF5A13DC1}" type="pres">
      <dgm:prSet presAssocID="{310E049D-832E-46EA-9ED6-E404A6193924}" presName="connectorText" presStyleLbl="sibTrans2D1" presStyleIdx="3" presStyleCnt="9"/>
      <dgm:spPr/>
    </dgm:pt>
    <dgm:pt modelId="{B9F146FE-B6B6-4232-A131-2A2FA50D82A1}" type="pres">
      <dgm:prSet presAssocID="{53FEBA03-8BE7-41E8-A586-B93EC70135F1}" presName="node" presStyleLbl="node1" presStyleIdx="4" presStyleCnt="10" custScaleX="68473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4" presStyleCnt="9"/>
      <dgm:spPr/>
    </dgm:pt>
    <dgm:pt modelId="{14B4323B-B743-4843-8954-692ACEEF564C}" type="pres">
      <dgm:prSet presAssocID="{71D91BD0-09E9-4BB9-BAF1-9A2F8ACF81A8}" presName="connectorText" presStyleLbl="sibTrans2D1" presStyleIdx="4" presStyleCnt="9"/>
      <dgm:spPr/>
    </dgm:pt>
    <dgm:pt modelId="{9E97FECB-E34F-4C77-96CA-237663E0C4B5}" type="pres">
      <dgm:prSet presAssocID="{921A75E3-6636-475C-94E3-6B02CCFF614F}" presName="node" presStyleLbl="node1" presStyleIdx="5" presStyleCnt="10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5" presStyleCnt="9"/>
      <dgm:spPr/>
    </dgm:pt>
    <dgm:pt modelId="{80D78C1B-4B72-4B3D-82F8-9F1CF77A1591}" type="pres">
      <dgm:prSet presAssocID="{6DAF7FF0-8A57-4562-9A41-306E6127D798}" presName="connectorText" presStyleLbl="sibTrans2D1" presStyleIdx="5" presStyleCnt="9"/>
      <dgm:spPr/>
    </dgm:pt>
    <dgm:pt modelId="{0B05CF4D-29D2-4507-BD07-40439B67B495}" type="pres">
      <dgm:prSet presAssocID="{A14620DD-84C8-4074-B9A4-8BCAEA6CB411}" presName="node" presStyleLbl="node1" presStyleIdx="6" presStyleCnt="10" custScaleX="71194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6" presStyleCnt="9"/>
      <dgm:spPr/>
    </dgm:pt>
    <dgm:pt modelId="{FB5C4E9C-EF1A-4F9D-84AF-ABED9594C3FB}" type="pres">
      <dgm:prSet presAssocID="{09963C5F-06F6-46A4-9A6D-0058952F0E26}" presName="connectorText" presStyleLbl="sibTrans2D1" presStyleIdx="6" presStyleCnt="9"/>
      <dgm:spPr/>
    </dgm:pt>
    <dgm:pt modelId="{282DB87A-61F9-404D-BE65-4B8C18795C09}" type="pres">
      <dgm:prSet presAssocID="{9B8FE7D9-3B65-44B4-AF35-E5FAEE7606F8}" presName="node" presStyleLbl="node1" presStyleIdx="7" presStyleCnt="10">
        <dgm:presLayoutVars>
          <dgm:bulletEnabled val="1"/>
        </dgm:presLayoutVars>
      </dgm:prSet>
      <dgm:spPr/>
    </dgm:pt>
    <dgm:pt modelId="{FD833EFF-B901-4785-ADC6-9994565C81F7}" type="pres">
      <dgm:prSet presAssocID="{0CC625CC-8C8B-489A-B483-D732D16C7A19}" presName="sibTrans" presStyleLbl="sibTrans2D1" presStyleIdx="7" presStyleCnt="9"/>
      <dgm:spPr/>
    </dgm:pt>
    <dgm:pt modelId="{58857B7B-0E02-4C7C-8A73-E15480431A93}" type="pres">
      <dgm:prSet presAssocID="{0CC625CC-8C8B-489A-B483-D732D16C7A19}" presName="connectorText" presStyleLbl="sibTrans2D1" presStyleIdx="7" presStyleCnt="9"/>
      <dgm:spPr/>
    </dgm:pt>
    <dgm:pt modelId="{103803F3-5CD1-4DAD-B9D1-3A60D7BF361D}" type="pres">
      <dgm:prSet presAssocID="{4EE05AAF-181F-4724-B899-B23A2ADB7051}" presName="node" presStyleLbl="node1" presStyleIdx="8" presStyleCnt="10" custScaleX="105884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8" presStyleCnt="9"/>
      <dgm:spPr/>
    </dgm:pt>
    <dgm:pt modelId="{5AB42F7C-3487-4F57-B87D-E7EE76350079}" type="pres">
      <dgm:prSet presAssocID="{94CE4744-A5E1-43A2-8E14-7535F0D2DFF0}" presName="connectorText" presStyleLbl="sibTrans2D1" presStyleIdx="8" presStyleCnt="9"/>
      <dgm:spPr/>
    </dgm:pt>
    <dgm:pt modelId="{7157F014-144C-4139-AF85-888264AEB38A}" type="pres">
      <dgm:prSet presAssocID="{3E9337D1-1B9D-49DB-834A-004873D91582}" presName="node" presStyleLbl="node1" presStyleIdx="9" presStyleCnt="10" custLinFactNeighborX="2467" custLinFactNeighborY="-3028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9746D518-25A7-4BC0-A295-659CAA13D65C}" srcId="{2A6170EB-F712-499D-83EE-773353BE3305}" destId="{F91A0116-51E0-4205-8329-D8596A5F1297}" srcOrd="3" destOrd="0" parTransId="{6F9CA339-95BC-4DD2-BDA7-5948A1E736AD}" sibTransId="{310E049D-832E-46EA-9ED6-E404A6193924}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8787E430-61A8-4FBD-920C-B710A1B4B5C3}" type="presOf" srcId="{310E049D-832E-46EA-9ED6-E404A6193924}" destId="{F1973EAC-876B-4D9B-BEEE-F77E5B770D7A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8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2E3BB262-B10E-4E15-991E-A1573FCEB145}" type="presOf" srcId="{0CC625CC-8C8B-489A-B483-D732D16C7A19}" destId="{FD833EFF-B901-4785-ADC6-9994565C81F7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7E22B46F-AB65-4822-890B-391EF38FE129}" type="presOf" srcId="{F91A0116-51E0-4205-8329-D8596A5F1297}" destId="{23459154-9B44-4D6D-9CB1-ECD884436EE5}" srcOrd="0" destOrd="0" presId="urn:microsoft.com/office/officeart/2005/8/layout/process1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AC00381-9907-406A-AACE-763881E827F3}" type="presOf" srcId="{0CC625CC-8C8B-489A-B483-D732D16C7A19}" destId="{58857B7B-0E02-4C7C-8A73-E15480431A93}" srcOrd="1" destOrd="0" presId="urn:microsoft.com/office/officeart/2005/8/layout/process1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54DA3A9B-AA35-49A0-9F12-60009F0B9A7E}" type="presOf" srcId="{9B8FE7D9-3B65-44B4-AF35-E5FAEE7606F8}" destId="{282DB87A-61F9-404D-BE65-4B8C18795C09}" srcOrd="0" destOrd="0" presId="urn:microsoft.com/office/officeart/2005/8/layout/process1"/>
    <dgm:cxn modelId="{100B8DA3-BF9A-47CF-B2D1-6DCB5BC6C185}" srcId="{2A6170EB-F712-499D-83EE-773353BE3305}" destId="{A14620DD-84C8-4074-B9A4-8BCAEA6CB411}" srcOrd="6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9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61D586B1-E401-4BD9-84FD-1BA5F6B7A743}" type="presOf" srcId="{310E049D-832E-46EA-9ED6-E404A6193924}" destId="{D4E8E592-A941-4581-92A6-2DECF5A13DC1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508B9AD8-D807-4605-B02E-CB765C0D91DE}" srcId="{2A6170EB-F712-499D-83EE-773353BE3305}" destId="{9B8FE7D9-3B65-44B4-AF35-E5FAEE7606F8}" srcOrd="7" destOrd="0" parTransId="{ED074E22-5C29-4DCC-B8BB-9E2F9EFD6B7B}" sibTransId="{0CC625CC-8C8B-489A-B483-D732D16C7A19}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5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4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8432A605-C0C9-4FF1-B697-EF2B8128725C}" type="presParOf" srcId="{BA964C5F-2369-48CF-A4CE-14C2160FBE0B}" destId="{23459154-9B44-4D6D-9CB1-ECD884436EE5}" srcOrd="6" destOrd="0" presId="urn:microsoft.com/office/officeart/2005/8/layout/process1"/>
    <dgm:cxn modelId="{086C6109-1B51-4456-8CA1-EEDDD7F2EB89}" type="presParOf" srcId="{BA964C5F-2369-48CF-A4CE-14C2160FBE0B}" destId="{F1973EAC-876B-4D9B-BEEE-F77E5B770D7A}" srcOrd="7" destOrd="0" presId="urn:microsoft.com/office/officeart/2005/8/layout/process1"/>
    <dgm:cxn modelId="{250CDFAC-3172-480F-A1D6-6118AD9BB351}" type="presParOf" srcId="{F1973EAC-876B-4D9B-BEEE-F77E5B770D7A}" destId="{D4E8E592-A941-4581-92A6-2DECF5A13DC1}" srcOrd="0" destOrd="0" presId="urn:microsoft.com/office/officeart/2005/8/layout/process1"/>
    <dgm:cxn modelId="{D1F4FDB2-EED1-42D7-B417-B5B7751E75FA}" type="presParOf" srcId="{BA964C5F-2369-48CF-A4CE-14C2160FBE0B}" destId="{B9F146FE-B6B6-4232-A131-2A2FA50D82A1}" srcOrd="8" destOrd="0" presId="urn:microsoft.com/office/officeart/2005/8/layout/process1"/>
    <dgm:cxn modelId="{0706A990-E959-4FEB-8837-25C9B2567BF8}" type="presParOf" srcId="{BA964C5F-2369-48CF-A4CE-14C2160FBE0B}" destId="{FB0848B0-DB0D-4E1F-82BD-5DDFC78C9DFC}" srcOrd="9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10" destOrd="0" presId="urn:microsoft.com/office/officeart/2005/8/layout/process1"/>
    <dgm:cxn modelId="{F35EA39B-9D33-47E9-AE6B-40E9D1162B40}" type="presParOf" srcId="{BA964C5F-2369-48CF-A4CE-14C2160FBE0B}" destId="{528DA61D-229A-4425-9625-197104D98AE8}" srcOrd="11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2" destOrd="0" presId="urn:microsoft.com/office/officeart/2005/8/layout/process1"/>
    <dgm:cxn modelId="{6B943662-A3F2-4EB8-A954-466B0371DE5F}" type="presParOf" srcId="{BA964C5F-2369-48CF-A4CE-14C2160FBE0B}" destId="{82280339-27A9-4545-A7F0-D87D9A474BA9}" srcOrd="13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47E0C458-F8B4-4626-82DE-4B38BC2A6FE9}" type="presParOf" srcId="{BA964C5F-2369-48CF-A4CE-14C2160FBE0B}" destId="{282DB87A-61F9-404D-BE65-4B8C18795C09}" srcOrd="14" destOrd="0" presId="urn:microsoft.com/office/officeart/2005/8/layout/process1"/>
    <dgm:cxn modelId="{A99821DE-2F1F-4C6C-AE46-60DAC2770B46}" type="presParOf" srcId="{BA964C5F-2369-48CF-A4CE-14C2160FBE0B}" destId="{FD833EFF-B901-4785-ADC6-9994565C81F7}" srcOrd="15" destOrd="0" presId="urn:microsoft.com/office/officeart/2005/8/layout/process1"/>
    <dgm:cxn modelId="{C8923471-29A9-4CB1-86D9-EE6073C79029}" type="presParOf" srcId="{FD833EFF-B901-4785-ADC6-9994565C81F7}" destId="{58857B7B-0E02-4C7C-8A73-E15480431A93}" srcOrd="0" destOrd="0" presId="urn:microsoft.com/office/officeart/2005/8/layout/process1"/>
    <dgm:cxn modelId="{6CE5C135-DFE0-41D0-9C76-447B1B00E8D2}" type="presParOf" srcId="{BA964C5F-2369-48CF-A4CE-14C2160FBE0B}" destId="{103803F3-5CD1-4DAD-B9D1-3A60D7BF361D}" srcOrd="16" destOrd="0" presId="urn:microsoft.com/office/officeart/2005/8/layout/process1"/>
    <dgm:cxn modelId="{3FF8C571-0584-4394-AB38-720E04A3B681}" type="presParOf" srcId="{BA964C5F-2369-48CF-A4CE-14C2160FBE0B}" destId="{4CC07F55-735C-453B-90CB-FADEDADCAA93}" srcOrd="17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170EB-F712-499D-83EE-773353BE330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C5913B-9A0C-49E8-892E-D03F54212C1A}">
      <dgm:prSet phldrT="[Texto]" custT="1"/>
      <dgm:spPr/>
      <dgm:t>
        <a:bodyPr/>
        <a:lstStyle/>
        <a:p>
          <a:r>
            <a:rPr lang="pt-BR" sz="1400" b="1" dirty="0" err="1"/>
            <a:t>LoopBack</a:t>
          </a:r>
          <a:endParaRPr lang="pt-BR" sz="1400" b="1" dirty="0"/>
        </a:p>
      </dgm:t>
    </dgm:pt>
    <dgm:pt modelId="{2E5D08A0-3C28-4CA2-A96B-7656AA74F972}" type="parTrans" cxnId="{6FF4C599-A89D-490F-B007-7EC1B58A1917}">
      <dgm:prSet/>
      <dgm:spPr/>
      <dgm:t>
        <a:bodyPr/>
        <a:lstStyle/>
        <a:p>
          <a:endParaRPr lang="pt-BR" sz="1400" b="1"/>
        </a:p>
      </dgm:t>
    </dgm:pt>
    <dgm:pt modelId="{3813C335-5C8E-4E28-905F-64B5A5630136}" type="sibTrans" cxnId="{6FF4C599-A89D-490F-B007-7EC1B58A1917}">
      <dgm:prSet custT="1"/>
      <dgm:spPr/>
      <dgm:t>
        <a:bodyPr/>
        <a:lstStyle/>
        <a:p>
          <a:endParaRPr lang="pt-BR" sz="1400" b="1"/>
        </a:p>
      </dgm:t>
    </dgm:pt>
    <dgm:pt modelId="{4B3F4B46-35CE-4DD9-89EB-4E8CE6529DB4}">
      <dgm:prSet phldrT="[Texto]" custT="1"/>
      <dgm:spPr/>
      <dgm:t>
        <a:bodyPr/>
        <a:lstStyle/>
        <a:p>
          <a:r>
            <a:rPr lang="pt-BR" sz="1400" b="1" dirty="0" err="1"/>
            <a:t>Client</a:t>
          </a:r>
          <a:r>
            <a:rPr lang="pt-BR" sz="1400" b="1" dirty="0"/>
            <a:t>-Server</a:t>
          </a:r>
        </a:p>
      </dgm:t>
    </dgm:pt>
    <dgm:pt modelId="{9061F496-D71A-4B63-96B8-A104CD730D79}" type="parTrans" cxnId="{BF1F7071-E244-4087-96B7-62437726CF8D}">
      <dgm:prSet/>
      <dgm:spPr/>
      <dgm:t>
        <a:bodyPr/>
        <a:lstStyle/>
        <a:p>
          <a:endParaRPr lang="pt-BR" sz="1400" b="1"/>
        </a:p>
      </dgm:t>
    </dgm:pt>
    <dgm:pt modelId="{D8498B0A-6257-406C-BAFC-819D62490311}" type="sibTrans" cxnId="{BF1F7071-E244-4087-96B7-62437726CF8D}">
      <dgm:prSet custT="1"/>
      <dgm:spPr/>
      <dgm:t>
        <a:bodyPr/>
        <a:lstStyle/>
        <a:p>
          <a:endParaRPr lang="pt-BR" sz="1400" b="1"/>
        </a:p>
      </dgm:t>
    </dgm:pt>
    <dgm:pt modelId="{6C3685A4-5BC4-48DD-8DA5-709A3F0907E6}">
      <dgm:prSet phldrT="[Texto]" custT="1"/>
      <dgm:spPr/>
      <dgm:t>
        <a:bodyPr/>
        <a:lstStyle/>
        <a:p>
          <a:r>
            <a:rPr lang="pt-BR" sz="1400" b="1" dirty="0"/>
            <a:t>Datagrama</a:t>
          </a:r>
        </a:p>
      </dgm:t>
    </dgm:pt>
    <dgm:pt modelId="{B3CDEA09-A7FB-4113-86CA-65BBCBB07F45}" type="parTrans" cxnId="{AACE944E-D952-4EF3-8FB8-9FD994897020}">
      <dgm:prSet/>
      <dgm:spPr/>
      <dgm:t>
        <a:bodyPr/>
        <a:lstStyle/>
        <a:p>
          <a:endParaRPr lang="pt-BR" sz="1400" b="1"/>
        </a:p>
      </dgm:t>
    </dgm:pt>
    <dgm:pt modelId="{28FA7BE4-C3A4-43C0-949E-6237AD484BEE}" type="sibTrans" cxnId="{AACE944E-D952-4EF3-8FB8-9FD994897020}">
      <dgm:prSet custT="1"/>
      <dgm:spPr/>
      <dgm:t>
        <a:bodyPr/>
        <a:lstStyle/>
        <a:p>
          <a:endParaRPr lang="pt-BR" sz="1400" b="1"/>
        </a:p>
      </dgm:t>
    </dgm:pt>
    <dgm:pt modelId="{F91A0116-51E0-4205-8329-D8596A5F1297}">
      <dgm:prSet custT="1"/>
      <dgm:spPr/>
      <dgm:t>
        <a:bodyPr/>
        <a:lstStyle/>
        <a:p>
          <a:r>
            <a:rPr lang="pt-BR" sz="1400" b="1" dirty="0"/>
            <a:t>Protocolo completo de comunicação </a:t>
          </a:r>
        </a:p>
      </dgm:t>
    </dgm:pt>
    <dgm:pt modelId="{6F9CA339-95BC-4DD2-BDA7-5948A1E736AD}" type="parTrans" cxnId="{9746D518-25A7-4BC0-A295-659CAA13D65C}">
      <dgm:prSet/>
      <dgm:spPr/>
      <dgm:t>
        <a:bodyPr/>
        <a:lstStyle/>
        <a:p>
          <a:endParaRPr lang="pt-BR" sz="1400" b="1"/>
        </a:p>
      </dgm:t>
    </dgm:pt>
    <dgm:pt modelId="{310E049D-832E-46EA-9ED6-E404A6193924}" type="sibTrans" cxnId="{9746D518-25A7-4BC0-A295-659CAA13D65C}">
      <dgm:prSet custT="1"/>
      <dgm:spPr/>
      <dgm:t>
        <a:bodyPr/>
        <a:lstStyle/>
        <a:p>
          <a:endParaRPr lang="pt-BR" sz="1400" b="1"/>
        </a:p>
      </dgm:t>
    </dgm:pt>
    <dgm:pt modelId="{53FEBA03-8BE7-41E8-A586-B93EC70135F1}">
      <dgm:prSet custT="1"/>
      <dgm:spPr/>
      <dgm:t>
        <a:bodyPr/>
        <a:lstStyle/>
        <a:p>
          <a:r>
            <a:rPr lang="pt-BR" sz="1400" b="1" dirty="0"/>
            <a:t>CRC</a:t>
          </a:r>
        </a:p>
      </dgm:t>
    </dgm:pt>
    <dgm:pt modelId="{99AEB057-0B26-462E-A3E9-26B07EC14A91}" type="parTrans" cxnId="{A16C1FFA-6797-4F3A-A394-2AC962566182}">
      <dgm:prSet/>
      <dgm:spPr/>
      <dgm:t>
        <a:bodyPr/>
        <a:lstStyle/>
        <a:p>
          <a:endParaRPr lang="pt-BR" sz="1400" b="1"/>
        </a:p>
      </dgm:t>
    </dgm:pt>
    <dgm:pt modelId="{71D91BD0-09E9-4BB9-BAF1-9A2F8ACF81A8}" type="sibTrans" cxnId="{A16C1FFA-6797-4F3A-A394-2AC962566182}">
      <dgm:prSet custT="1"/>
      <dgm:spPr/>
      <dgm:t>
        <a:bodyPr/>
        <a:lstStyle/>
        <a:p>
          <a:endParaRPr lang="pt-BR" sz="1400" b="1"/>
        </a:p>
      </dgm:t>
    </dgm:pt>
    <dgm:pt modelId="{921A75E3-6636-475C-94E3-6B02CCFF614F}">
      <dgm:prSet custT="1"/>
      <dgm:spPr/>
      <dgm:t>
        <a:bodyPr/>
        <a:lstStyle/>
        <a:p>
          <a:r>
            <a:rPr lang="pt-BR" sz="1400" b="1" dirty="0"/>
            <a:t>Serialização em baixo nível</a:t>
          </a:r>
        </a:p>
      </dgm:t>
    </dgm:pt>
    <dgm:pt modelId="{4B6FF0E2-11DB-464F-97CC-68FF4DBCF72E}" type="parTrans" cxnId="{FB8A64F2-1105-4C9A-A876-3E27C932D03B}">
      <dgm:prSet/>
      <dgm:spPr/>
      <dgm:t>
        <a:bodyPr/>
        <a:lstStyle/>
        <a:p>
          <a:endParaRPr lang="pt-BR" sz="1400" b="1"/>
        </a:p>
      </dgm:t>
    </dgm:pt>
    <dgm:pt modelId="{6DAF7FF0-8A57-4562-9A41-306E6127D798}" type="sibTrans" cxnId="{FB8A64F2-1105-4C9A-A876-3E27C932D03B}">
      <dgm:prSet custT="1"/>
      <dgm:spPr/>
      <dgm:t>
        <a:bodyPr/>
        <a:lstStyle/>
        <a:p>
          <a:endParaRPr lang="pt-BR" sz="1400" b="1"/>
        </a:p>
      </dgm:t>
    </dgm:pt>
    <dgm:pt modelId="{A14620DD-84C8-4074-B9A4-8BCAEA6CB411}">
      <dgm:prSet custT="1"/>
      <dgm:spPr/>
      <dgm:t>
        <a:bodyPr/>
        <a:lstStyle/>
        <a:p>
          <a:r>
            <a:rPr lang="pt-BR" sz="1400" b="1" dirty="0"/>
            <a:t>DTMF</a:t>
          </a:r>
        </a:p>
      </dgm:t>
    </dgm:pt>
    <dgm:pt modelId="{CC82FEA1-DDCE-4860-8E4C-96E8BDECD1E5}" type="parTrans" cxnId="{100B8DA3-BF9A-47CF-B2D1-6DCB5BC6C185}">
      <dgm:prSet/>
      <dgm:spPr/>
      <dgm:t>
        <a:bodyPr/>
        <a:lstStyle/>
        <a:p>
          <a:endParaRPr lang="pt-BR" sz="1400" b="1"/>
        </a:p>
      </dgm:t>
    </dgm:pt>
    <dgm:pt modelId="{09963C5F-06F6-46A4-9A6D-0058952F0E26}" type="sibTrans" cxnId="{100B8DA3-BF9A-47CF-B2D1-6DCB5BC6C185}">
      <dgm:prSet custT="1"/>
      <dgm:spPr/>
      <dgm:t>
        <a:bodyPr/>
        <a:lstStyle/>
        <a:p>
          <a:endParaRPr lang="pt-BR" sz="1400" b="1"/>
        </a:p>
      </dgm:t>
    </dgm:pt>
    <dgm:pt modelId="{4EE05AAF-181F-4724-B899-B23A2ADB7051}">
      <dgm:prSet custT="1"/>
      <dgm:spPr/>
      <dgm:t>
        <a:bodyPr/>
        <a:lstStyle/>
        <a:p>
          <a:r>
            <a:rPr lang="pt-BR" sz="1400" b="1" dirty="0"/>
            <a:t>Modulação AM</a:t>
          </a:r>
        </a:p>
      </dgm:t>
    </dgm:pt>
    <dgm:pt modelId="{992D5F75-0099-43DE-B830-F10727CF62A9}" type="parTrans" cxnId="{70DAD55C-85EC-48CC-8C0D-C1C1990465C8}">
      <dgm:prSet/>
      <dgm:spPr/>
      <dgm:t>
        <a:bodyPr/>
        <a:lstStyle/>
        <a:p>
          <a:endParaRPr lang="pt-BR" sz="1400" b="1"/>
        </a:p>
      </dgm:t>
    </dgm:pt>
    <dgm:pt modelId="{94CE4744-A5E1-43A2-8E14-7535F0D2DFF0}" type="sibTrans" cxnId="{70DAD55C-85EC-48CC-8C0D-C1C1990465C8}">
      <dgm:prSet custT="1"/>
      <dgm:spPr/>
      <dgm:t>
        <a:bodyPr/>
        <a:lstStyle/>
        <a:p>
          <a:endParaRPr lang="pt-BR" sz="1400" b="1"/>
        </a:p>
      </dgm:t>
    </dgm:pt>
    <dgm:pt modelId="{3E9337D1-1B9D-49DB-834A-004873D91582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pt-BR" sz="1400" b="1" dirty="0"/>
            <a:t>Produção científica</a:t>
          </a:r>
        </a:p>
      </dgm:t>
    </dgm:pt>
    <dgm:pt modelId="{C0E000E4-16FB-48E7-9774-0F25373930E0}" type="par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941AA937-A977-433F-AE3D-C662A8D68F0C}" type="sibTrans" cxnId="{916DA2A7-AEAA-4B68-8CEA-88E3D5A69D6D}">
      <dgm:prSet/>
      <dgm:spPr/>
      <dgm:t>
        <a:bodyPr/>
        <a:lstStyle/>
        <a:p>
          <a:endParaRPr lang="pt-BR" sz="1400" b="1"/>
        </a:p>
      </dgm:t>
    </dgm:pt>
    <dgm:pt modelId="{BA964C5F-2369-48CF-A4CE-14C2160FBE0B}" type="pres">
      <dgm:prSet presAssocID="{2A6170EB-F712-499D-83EE-773353BE3305}" presName="Name0" presStyleCnt="0">
        <dgm:presLayoutVars>
          <dgm:dir/>
          <dgm:resizeHandles val="exact"/>
        </dgm:presLayoutVars>
      </dgm:prSet>
      <dgm:spPr/>
    </dgm:pt>
    <dgm:pt modelId="{4B9BAF49-1508-4917-AA0E-D701E9840C96}" type="pres">
      <dgm:prSet presAssocID="{C0C5913B-9A0C-49E8-892E-D03F54212C1A}" presName="node" presStyleLbl="node1" presStyleIdx="0" presStyleCnt="9">
        <dgm:presLayoutVars>
          <dgm:bulletEnabled val="1"/>
        </dgm:presLayoutVars>
      </dgm:prSet>
      <dgm:spPr/>
    </dgm:pt>
    <dgm:pt modelId="{31D40BCC-5529-4C5C-B24A-4336F222A822}" type="pres">
      <dgm:prSet presAssocID="{3813C335-5C8E-4E28-905F-64B5A5630136}" presName="sibTrans" presStyleLbl="sibTrans2D1" presStyleIdx="0" presStyleCnt="8"/>
      <dgm:spPr/>
    </dgm:pt>
    <dgm:pt modelId="{1BA6AE5C-EB29-4FDB-BD8B-6602BA6551E9}" type="pres">
      <dgm:prSet presAssocID="{3813C335-5C8E-4E28-905F-64B5A5630136}" presName="connectorText" presStyleLbl="sibTrans2D1" presStyleIdx="0" presStyleCnt="8"/>
      <dgm:spPr/>
    </dgm:pt>
    <dgm:pt modelId="{727D88ED-67EC-4FE5-8869-ED21722F1385}" type="pres">
      <dgm:prSet presAssocID="{4B3F4B46-35CE-4DD9-89EB-4E8CE6529DB4}" presName="node" presStyleLbl="node1" presStyleIdx="1" presStyleCnt="9">
        <dgm:presLayoutVars>
          <dgm:bulletEnabled val="1"/>
        </dgm:presLayoutVars>
      </dgm:prSet>
      <dgm:spPr/>
    </dgm:pt>
    <dgm:pt modelId="{1A165FCE-8022-4F89-A373-1876BC5CBE2E}" type="pres">
      <dgm:prSet presAssocID="{D8498B0A-6257-406C-BAFC-819D62490311}" presName="sibTrans" presStyleLbl="sibTrans2D1" presStyleIdx="1" presStyleCnt="8"/>
      <dgm:spPr/>
    </dgm:pt>
    <dgm:pt modelId="{F8FDBA7F-52FA-4EA6-A8BF-FBC7F457AEAB}" type="pres">
      <dgm:prSet presAssocID="{D8498B0A-6257-406C-BAFC-819D62490311}" presName="connectorText" presStyleLbl="sibTrans2D1" presStyleIdx="1" presStyleCnt="8"/>
      <dgm:spPr/>
    </dgm:pt>
    <dgm:pt modelId="{6E6FF7BB-61C7-48DD-AF5B-C42928236EAF}" type="pres">
      <dgm:prSet presAssocID="{6C3685A4-5BC4-48DD-8DA5-709A3F0907E6}" presName="node" presStyleLbl="node1" presStyleIdx="2" presStyleCnt="9">
        <dgm:presLayoutVars>
          <dgm:bulletEnabled val="1"/>
        </dgm:presLayoutVars>
      </dgm:prSet>
      <dgm:spPr/>
    </dgm:pt>
    <dgm:pt modelId="{8E7BD2D7-4727-4C0A-8316-0B7EE0268CD7}" type="pres">
      <dgm:prSet presAssocID="{28FA7BE4-C3A4-43C0-949E-6237AD484BEE}" presName="sibTrans" presStyleLbl="sibTrans2D1" presStyleIdx="2" presStyleCnt="8"/>
      <dgm:spPr/>
    </dgm:pt>
    <dgm:pt modelId="{3A7CFA24-96AC-4DCD-A211-4146A7E9E4B0}" type="pres">
      <dgm:prSet presAssocID="{28FA7BE4-C3A4-43C0-949E-6237AD484BEE}" presName="connectorText" presStyleLbl="sibTrans2D1" presStyleIdx="2" presStyleCnt="8"/>
      <dgm:spPr/>
    </dgm:pt>
    <dgm:pt modelId="{23459154-9B44-4D6D-9CB1-ECD884436EE5}" type="pres">
      <dgm:prSet presAssocID="{F91A0116-51E0-4205-8329-D8596A5F1297}" presName="node" presStyleLbl="node1" presStyleIdx="3" presStyleCnt="9">
        <dgm:presLayoutVars>
          <dgm:bulletEnabled val="1"/>
        </dgm:presLayoutVars>
      </dgm:prSet>
      <dgm:spPr/>
    </dgm:pt>
    <dgm:pt modelId="{F1973EAC-876B-4D9B-BEEE-F77E5B770D7A}" type="pres">
      <dgm:prSet presAssocID="{310E049D-832E-46EA-9ED6-E404A6193924}" presName="sibTrans" presStyleLbl="sibTrans2D1" presStyleIdx="3" presStyleCnt="8"/>
      <dgm:spPr/>
    </dgm:pt>
    <dgm:pt modelId="{D4E8E592-A941-4581-92A6-2DECF5A13DC1}" type="pres">
      <dgm:prSet presAssocID="{310E049D-832E-46EA-9ED6-E404A6193924}" presName="connectorText" presStyleLbl="sibTrans2D1" presStyleIdx="3" presStyleCnt="8"/>
      <dgm:spPr/>
    </dgm:pt>
    <dgm:pt modelId="{B9F146FE-B6B6-4232-A131-2A2FA50D82A1}" type="pres">
      <dgm:prSet presAssocID="{53FEBA03-8BE7-41E8-A586-B93EC70135F1}" presName="node" presStyleLbl="node1" presStyleIdx="4" presStyleCnt="9">
        <dgm:presLayoutVars>
          <dgm:bulletEnabled val="1"/>
        </dgm:presLayoutVars>
      </dgm:prSet>
      <dgm:spPr/>
    </dgm:pt>
    <dgm:pt modelId="{FB0848B0-DB0D-4E1F-82BD-5DDFC78C9DFC}" type="pres">
      <dgm:prSet presAssocID="{71D91BD0-09E9-4BB9-BAF1-9A2F8ACF81A8}" presName="sibTrans" presStyleLbl="sibTrans2D1" presStyleIdx="4" presStyleCnt="8"/>
      <dgm:spPr/>
    </dgm:pt>
    <dgm:pt modelId="{14B4323B-B743-4843-8954-692ACEEF564C}" type="pres">
      <dgm:prSet presAssocID="{71D91BD0-09E9-4BB9-BAF1-9A2F8ACF81A8}" presName="connectorText" presStyleLbl="sibTrans2D1" presStyleIdx="4" presStyleCnt="8"/>
      <dgm:spPr/>
    </dgm:pt>
    <dgm:pt modelId="{9E97FECB-E34F-4C77-96CA-237663E0C4B5}" type="pres">
      <dgm:prSet presAssocID="{921A75E3-6636-475C-94E3-6B02CCFF614F}" presName="node" presStyleLbl="node1" presStyleIdx="5" presStyleCnt="9">
        <dgm:presLayoutVars>
          <dgm:bulletEnabled val="1"/>
        </dgm:presLayoutVars>
      </dgm:prSet>
      <dgm:spPr/>
    </dgm:pt>
    <dgm:pt modelId="{528DA61D-229A-4425-9625-197104D98AE8}" type="pres">
      <dgm:prSet presAssocID="{6DAF7FF0-8A57-4562-9A41-306E6127D798}" presName="sibTrans" presStyleLbl="sibTrans2D1" presStyleIdx="5" presStyleCnt="8"/>
      <dgm:spPr/>
    </dgm:pt>
    <dgm:pt modelId="{80D78C1B-4B72-4B3D-82F8-9F1CF77A1591}" type="pres">
      <dgm:prSet presAssocID="{6DAF7FF0-8A57-4562-9A41-306E6127D798}" presName="connectorText" presStyleLbl="sibTrans2D1" presStyleIdx="5" presStyleCnt="8"/>
      <dgm:spPr/>
    </dgm:pt>
    <dgm:pt modelId="{0B05CF4D-29D2-4507-BD07-40439B67B495}" type="pres">
      <dgm:prSet presAssocID="{A14620DD-84C8-4074-B9A4-8BCAEA6CB411}" presName="node" presStyleLbl="node1" presStyleIdx="6" presStyleCnt="9">
        <dgm:presLayoutVars>
          <dgm:bulletEnabled val="1"/>
        </dgm:presLayoutVars>
      </dgm:prSet>
      <dgm:spPr/>
    </dgm:pt>
    <dgm:pt modelId="{82280339-27A9-4545-A7F0-D87D9A474BA9}" type="pres">
      <dgm:prSet presAssocID="{09963C5F-06F6-46A4-9A6D-0058952F0E26}" presName="sibTrans" presStyleLbl="sibTrans2D1" presStyleIdx="6" presStyleCnt="8"/>
      <dgm:spPr/>
    </dgm:pt>
    <dgm:pt modelId="{FB5C4E9C-EF1A-4F9D-84AF-ABED9594C3FB}" type="pres">
      <dgm:prSet presAssocID="{09963C5F-06F6-46A4-9A6D-0058952F0E26}" presName="connectorText" presStyleLbl="sibTrans2D1" presStyleIdx="6" presStyleCnt="8"/>
      <dgm:spPr/>
    </dgm:pt>
    <dgm:pt modelId="{103803F3-5CD1-4DAD-B9D1-3A60D7BF361D}" type="pres">
      <dgm:prSet presAssocID="{4EE05AAF-181F-4724-B899-B23A2ADB7051}" presName="node" presStyleLbl="node1" presStyleIdx="7" presStyleCnt="9" custScaleX="128150" custScaleY="97993" custLinFactNeighborX="-7060" custLinFactNeighborY="1799">
        <dgm:presLayoutVars>
          <dgm:bulletEnabled val="1"/>
        </dgm:presLayoutVars>
      </dgm:prSet>
      <dgm:spPr/>
    </dgm:pt>
    <dgm:pt modelId="{4CC07F55-735C-453B-90CB-FADEDADCAA93}" type="pres">
      <dgm:prSet presAssocID="{94CE4744-A5E1-43A2-8E14-7535F0D2DFF0}" presName="sibTrans" presStyleLbl="sibTrans2D1" presStyleIdx="7" presStyleCnt="8"/>
      <dgm:spPr/>
    </dgm:pt>
    <dgm:pt modelId="{5AB42F7C-3487-4F57-B87D-E7EE76350079}" type="pres">
      <dgm:prSet presAssocID="{94CE4744-A5E1-43A2-8E14-7535F0D2DFF0}" presName="connectorText" presStyleLbl="sibTrans2D1" presStyleIdx="7" presStyleCnt="8"/>
      <dgm:spPr/>
    </dgm:pt>
    <dgm:pt modelId="{7157F014-144C-4139-AF85-888264AEB38A}" type="pres">
      <dgm:prSet presAssocID="{3E9337D1-1B9D-49DB-834A-004873D91582}" presName="node" presStyleLbl="node1" presStyleIdx="8" presStyleCnt="9" custLinFactNeighborX="-35408" custLinFactNeighborY="-1413">
        <dgm:presLayoutVars>
          <dgm:bulletEnabled val="1"/>
        </dgm:presLayoutVars>
      </dgm:prSet>
      <dgm:spPr/>
    </dgm:pt>
  </dgm:ptLst>
  <dgm:cxnLst>
    <dgm:cxn modelId="{31D1500C-7EFC-4D6B-8A37-F049C7227D5C}" type="presOf" srcId="{09963C5F-06F6-46A4-9A6D-0058952F0E26}" destId="{FB5C4E9C-EF1A-4F9D-84AF-ABED9594C3FB}" srcOrd="1" destOrd="0" presId="urn:microsoft.com/office/officeart/2005/8/layout/process1"/>
    <dgm:cxn modelId="{25D14110-1CF8-4321-8776-97560BA7EC89}" type="presOf" srcId="{09963C5F-06F6-46A4-9A6D-0058952F0E26}" destId="{82280339-27A9-4545-A7F0-D87D9A474BA9}" srcOrd="0" destOrd="0" presId="urn:microsoft.com/office/officeart/2005/8/layout/process1"/>
    <dgm:cxn modelId="{C0C9D813-1B58-4BE9-A129-81385689D62B}" type="presOf" srcId="{71D91BD0-09E9-4BB9-BAF1-9A2F8ACF81A8}" destId="{FB0848B0-DB0D-4E1F-82BD-5DDFC78C9DFC}" srcOrd="0" destOrd="0" presId="urn:microsoft.com/office/officeart/2005/8/layout/process1"/>
    <dgm:cxn modelId="{9746D518-25A7-4BC0-A295-659CAA13D65C}" srcId="{2A6170EB-F712-499D-83EE-773353BE3305}" destId="{F91A0116-51E0-4205-8329-D8596A5F1297}" srcOrd="3" destOrd="0" parTransId="{6F9CA339-95BC-4DD2-BDA7-5948A1E736AD}" sibTransId="{310E049D-832E-46EA-9ED6-E404A6193924}"/>
    <dgm:cxn modelId="{639B781C-DA32-4D40-9B2F-49D204339C2E}" type="presOf" srcId="{3813C335-5C8E-4E28-905F-64B5A5630136}" destId="{31D40BCC-5529-4C5C-B24A-4336F222A822}" srcOrd="0" destOrd="0" presId="urn:microsoft.com/office/officeart/2005/8/layout/process1"/>
    <dgm:cxn modelId="{E069BE23-06A6-4A36-B3DE-7A93BDFC95E8}" type="presOf" srcId="{3813C335-5C8E-4E28-905F-64B5A5630136}" destId="{1BA6AE5C-EB29-4FDB-BD8B-6602BA6551E9}" srcOrd="1" destOrd="0" presId="urn:microsoft.com/office/officeart/2005/8/layout/process1"/>
    <dgm:cxn modelId="{13DB2E26-461D-4A0F-A776-3850C7F2DC3B}" type="presOf" srcId="{4EE05AAF-181F-4724-B899-B23A2ADB7051}" destId="{103803F3-5CD1-4DAD-B9D1-3A60D7BF361D}" srcOrd="0" destOrd="0" presId="urn:microsoft.com/office/officeart/2005/8/layout/process1"/>
    <dgm:cxn modelId="{22689C29-26E4-4CB3-A951-0FC5AA562777}" type="presOf" srcId="{921A75E3-6636-475C-94E3-6B02CCFF614F}" destId="{9E97FECB-E34F-4C77-96CA-237663E0C4B5}" srcOrd="0" destOrd="0" presId="urn:microsoft.com/office/officeart/2005/8/layout/process1"/>
    <dgm:cxn modelId="{8787E430-61A8-4FBD-920C-B710A1B4B5C3}" type="presOf" srcId="{310E049D-832E-46EA-9ED6-E404A6193924}" destId="{F1973EAC-876B-4D9B-BEEE-F77E5B770D7A}" srcOrd="0" destOrd="0" presId="urn:microsoft.com/office/officeart/2005/8/layout/process1"/>
    <dgm:cxn modelId="{E83CC133-83B1-4CCE-B9C0-CD557AD84112}" type="presOf" srcId="{28FA7BE4-C3A4-43C0-949E-6237AD484BEE}" destId="{8E7BD2D7-4727-4C0A-8316-0B7EE0268CD7}" srcOrd="0" destOrd="0" presId="urn:microsoft.com/office/officeart/2005/8/layout/process1"/>
    <dgm:cxn modelId="{07336234-B920-4FAF-BBDE-B6D96617C931}" type="presOf" srcId="{6C3685A4-5BC4-48DD-8DA5-709A3F0907E6}" destId="{6E6FF7BB-61C7-48DD-AF5B-C42928236EAF}" srcOrd="0" destOrd="0" presId="urn:microsoft.com/office/officeart/2005/8/layout/process1"/>
    <dgm:cxn modelId="{DC59B238-2522-486F-AE7F-129E7DA567CF}" type="presOf" srcId="{28FA7BE4-C3A4-43C0-949E-6237AD484BEE}" destId="{3A7CFA24-96AC-4DCD-A211-4146A7E9E4B0}" srcOrd="1" destOrd="0" presId="urn:microsoft.com/office/officeart/2005/8/layout/process1"/>
    <dgm:cxn modelId="{37A31F39-6AC5-4FF3-A70D-E648BB2AB60F}" type="presOf" srcId="{94CE4744-A5E1-43A2-8E14-7535F0D2DFF0}" destId="{4CC07F55-735C-453B-90CB-FADEDADCAA93}" srcOrd="0" destOrd="0" presId="urn:microsoft.com/office/officeart/2005/8/layout/process1"/>
    <dgm:cxn modelId="{70DAD55C-85EC-48CC-8C0D-C1C1990465C8}" srcId="{2A6170EB-F712-499D-83EE-773353BE3305}" destId="{4EE05AAF-181F-4724-B899-B23A2ADB7051}" srcOrd="7" destOrd="0" parTransId="{992D5F75-0099-43DE-B830-F10727CF62A9}" sibTransId="{94CE4744-A5E1-43A2-8E14-7535F0D2DFF0}"/>
    <dgm:cxn modelId="{1A4D2560-17DD-4C41-8522-8380E8A07643}" type="presOf" srcId="{53FEBA03-8BE7-41E8-A586-B93EC70135F1}" destId="{B9F146FE-B6B6-4232-A131-2A2FA50D82A1}" srcOrd="0" destOrd="0" presId="urn:microsoft.com/office/officeart/2005/8/layout/process1"/>
    <dgm:cxn modelId="{AACE944E-D952-4EF3-8FB8-9FD994897020}" srcId="{2A6170EB-F712-499D-83EE-773353BE3305}" destId="{6C3685A4-5BC4-48DD-8DA5-709A3F0907E6}" srcOrd="2" destOrd="0" parTransId="{B3CDEA09-A7FB-4113-86CA-65BBCBB07F45}" sibTransId="{28FA7BE4-C3A4-43C0-949E-6237AD484BEE}"/>
    <dgm:cxn modelId="{7E22B46F-AB65-4822-890B-391EF38FE129}" type="presOf" srcId="{F91A0116-51E0-4205-8329-D8596A5F1297}" destId="{23459154-9B44-4D6D-9CB1-ECD884436EE5}" srcOrd="0" destOrd="0" presId="urn:microsoft.com/office/officeart/2005/8/layout/process1"/>
    <dgm:cxn modelId="{BF1F7071-E244-4087-96B7-62437726CF8D}" srcId="{2A6170EB-F712-499D-83EE-773353BE3305}" destId="{4B3F4B46-35CE-4DD9-89EB-4E8CE6529DB4}" srcOrd="1" destOrd="0" parTransId="{9061F496-D71A-4B63-96B8-A104CD730D79}" sibTransId="{D8498B0A-6257-406C-BAFC-819D62490311}"/>
    <dgm:cxn modelId="{85477493-3521-40FF-9700-826B81046462}" type="presOf" srcId="{D8498B0A-6257-406C-BAFC-819D62490311}" destId="{1A165FCE-8022-4F89-A373-1876BC5CBE2E}" srcOrd="0" destOrd="0" presId="urn:microsoft.com/office/officeart/2005/8/layout/process1"/>
    <dgm:cxn modelId="{73BD8796-F01D-4C99-9A5C-9334D49A669B}" type="presOf" srcId="{6DAF7FF0-8A57-4562-9A41-306E6127D798}" destId="{80D78C1B-4B72-4B3D-82F8-9F1CF77A1591}" srcOrd="1" destOrd="0" presId="urn:microsoft.com/office/officeart/2005/8/layout/process1"/>
    <dgm:cxn modelId="{694E0497-CBCB-4EBB-A179-9C3A5D4492B6}" type="presOf" srcId="{A14620DD-84C8-4074-B9A4-8BCAEA6CB411}" destId="{0B05CF4D-29D2-4507-BD07-40439B67B495}" srcOrd="0" destOrd="0" presId="urn:microsoft.com/office/officeart/2005/8/layout/process1"/>
    <dgm:cxn modelId="{6FF4C599-A89D-490F-B007-7EC1B58A1917}" srcId="{2A6170EB-F712-499D-83EE-773353BE3305}" destId="{C0C5913B-9A0C-49E8-892E-D03F54212C1A}" srcOrd="0" destOrd="0" parTransId="{2E5D08A0-3C28-4CA2-A96B-7656AA74F972}" sibTransId="{3813C335-5C8E-4E28-905F-64B5A5630136}"/>
    <dgm:cxn modelId="{100B8DA3-BF9A-47CF-B2D1-6DCB5BC6C185}" srcId="{2A6170EB-F712-499D-83EE-773353BE3305}" destId="{A14620DD-84C8-4074-B9A4-8BCAEA6CB411}" srcOrd="6" destOrd="0" parTransId="{CC82FEA1-DDCE-4860-8E4C-96E8BDECD1E5}" sibTransId="{09963C5F-06F6-46A4-9A6D-0058952F0E26}"/>
    <dgm:cxn modelId="{916DA2A7-AEAA-4B68-8CEA-88E3D5A69D6D}" srcId="{2A6170EB-F712-499D-83EE-773353BE3305}" destId="{3E9337D1-1B9D-49DB-834A-004873D91582}" srcOrd="8" destOrd="0" parTransId="{C0E000E4-16FB-48E7-9774-0F25373930E0}" sibTransId="{941AA937-A977-433F-AE3D-C662A8D68F0C}"/>
    <dgm:cxn modelId="{42AED5AA-5DC0-49D2-B6E9-7D6E8DFD7A07}" type="presOf" srcId="{2A6170EB-F712-499D-83EE-773353BE3305}" destId="{BA964C5F-2369-48CF-A4CE-14C2160FBE0B}" srcOrd="0" destOrd="0" presId="urn:microsoft.com/office/officeart/2005/8/layout/process1"/>
    <dgm:cxn modelId="{220746AF-68D1-4AAC-B85D-CFFF7D08F02C}" type="presOf" srcId="{71D91BD0-09E9-4BB9-BAF1-9A2F8ACF81A8}" destId="{14B4323B-B743-4843-8954-692ACEEF564C}" srcOrd="1" destOrd="0" presId="urn:microsoft.com/office/officeart/2005/8/layout/process1"/>
    <dgm:cxn modelId="{61D586B1-E401-4BD9-84FD-1BA5F6B7A743}" type="presOf" srcId="{310E049D-832E-46EA-9ED6-E404A6193924}" destId="{D4E8E592-A941-4581-92A6-2DECF5A13DC1}" srcOrd="1" destOrd="0" presId="urn:microsoft.com/office/officeart/2005/8/layout/process1"/>
    <dgm:cxn modelId="{F0822ABA-3420-453D-96AB-8C05162EDA9B}" type="presOf" srcId="{D8498B0A-6257-406C-BAFC-819D62490311}" destId="{F8FDBA7F-52FA-4EA6-A8BF-FBC7F457AEAB}" srcOrd="1" destOrd="0" presId="urn:microsoft.com/office/officeart/2005/8/layout/process1"/>
    <dgm:cxn modelId="{043119C6-6EC9-480C-9B8B-4BBED48E34CC}" type="presOf" srcId="{94CE4744-A5E1-43A2-8E14-7535F0D2DFF0}" destId="{5AB42F7C-3487-4F57-B87D-E7EE76350079}" srcOrd="1" destOrd="0" presId="urn:microsoft.com/office/officeart/2005/8/layout/process1"/>
    <dgm:cxn modelId="{B6AE1FCB-E02F-4795-8D3C-CB8FAB41F2E4}" type="presOf" srcId="{6DAF7FF0-8A57-4562-9A41-306E6127D798}" destId="{528DA61D-229A-4425-9625-197104D98AE8}" srcOrd="0" destOrd="0" presId="urn:microsoft.com/office/officeart/2005/8/layout/process1"/>
    <dgm:cxn modelId="{A59633CC-205B-45EE-A449-C01DD9B4A275}" type="presOf" srcId="{4B3F4B46-35CE-4DD9-89EB-4E8CE6529DB4}" destId="{727D88ED-67EC-4FE5-8869-ED21722F1385}" srcOrd="0" destOrd="0" presId="urn:microsoft.com/office/officeart/2005/8/layout/process1"/>
    <dgm:cxn modelId="{A9D416EE-1513-478D-AE4D-47FA38B6A266}" type="presOf" srcId="{C0C5913B-9A0C-49E8-892E-D03F54212C1A}" destId="{4B9BAF49-1508-4917-AA0E-D701E9840C96}" srcOrd="0" destOrd="0" presId="urn:microsoft.com/office/officeart/2005/8/layout/process1"/>
    <dgm:cxn modelId="{DC0CD8F0-2F6E-4E3D-97F8-1A2BAFE5E5ED}" type="presOf" srcId="{3E9337D1-1B9D-49DB-834A-004873D91582}" destId="{7157F014-144C-4139-AF85-888264AEB38A}" srcOrd="0" destOrd="0" presId="urn:microsoft.com/office/officeart/2005/8/layout/process1"/>
    <dgm:cxn modelId="{FB8A64F2-1105-4C9A-A876-3E27C932D03B}" srcId="{2A6170EB-F712-499D-83EE-773353BE3305}" destId="{921A75E3-6636-475C-94E3-6B02CCFF614F}" srcOrd="5" destOrd="0" parTransId="{4B6FF0E2-11DB-464F-97CC-68FF4DBCF72E}" sibTransId="{6DAF7FF0-8A57-4562-9A41-306E6127D798}"/>
    <dgm:cxn modelId="{A16C1FFA-6797-4F3A-A394-2AC962566182}" srcId="{2A6170EB-F712-499D-83EE-773353BE3305}" destId="{53FEBA03-8BE7-41E8-A586-B93EC70135F1}" srcOrd="4" destOrd="0" parTransId="{99AEB057-0B26-462E-A3E9-26B07EC14A91}" sibTransId="{71D91BD0-09E9-4BB9-BAF1-9A2F8ACF81A8}"/>
    <dgm:cxn modelId="{050801E1-FC41-4825-BB1F-F662B9538A9D}" type="presParOf" srcId="{BA964C5F-2369-48CF-A4CE-14C2160FBE0B}" destId="{4B9BAF49-1508-4917-AA0E-D701E9840C96}" srcOrd="0" destOrd="0" presId="urn:microsoft.com/office/officeart/2005/8/layout/process1"/>
    <dgm:cxn modelId="{3C8B8CFD-800F-488B-A042-6A68F5954DA4}" type="presParOf" srcId="{BA964C5F-2369-48CF-A4CE-14C2160FBE0B}" destId="{31D40BCC-5529-4C5C-B24A-4336F222A822}" srcOrd="1" destOrd="0" presId="urn:microsoft.com/office/officeart/2005/8/layout/process1"/>
    <dgm:cxn modelId="{A9B3C67B-9E6F-4E68-855A-236C78BC71DB}" type="presParOf" srcId="{31D40BCC-5529-4C5C-B24A-4336F222A822}" destId="{1BA6AE5C-EB29-4FDB-BD8B-6602BA6551E9}" srcOrd="0" destOrd="0" presId="urn:microsoft.com/office/officeart/2005/8/layout/process1"/>
    <dgm:cxn modelId="{09E0101E-C6B8-4C9A-A600-EC450DF725D9}" type="presParOf" srcId="{BA964C5F-2369-48CF-A4CE-14C2160FBE0B}" destId="{727D88ED-67EC-4FE5-8869-ED21722F1385}" srcOrd="2" destOrd="0" presId="urn:microsoft.com/office/officeart/2005/8/layout/process1"/>
    <dgm:cxn modelId="{E02F1BEC-F95B-45F4-8875-E7FF4F4A81E5}" type="presParOf" srcId="{BA964C5F-2369-48CF-A4CE-14C2160FBE0B}" destId="{1A165FCE-8022-4F89-A373-1876BC5CBE2E}" srcOrd="3" destOrd="0" presId="urn:microsoft.com/office/officeart/2005/8/layout/process1"/>
    <dgm:cxn modelId="{56CED8E5-A70A-4966-AF82-4890C7E46790}" type="presParOf" srcId="{1A165FCE-8022-4F89-A373-1876BC5CBE2E}" destId="{F8FDBA7F-52FA-4EA6-A8BF-FBC7F457AEAB}" srcOrd="0" destOrd="0" presId="urn:microsoft.com/office/officeart/2005/8/layout/process1"/>
    <dgm:cxn modelId="{73770996-1760-471B-B5E6-0B5E1209494F}" type="presParOf" srcId="{BA964C5F-2369-48CF-A4CE-14C2160FBE0B}" destId="{6E6FF7BB-61C7-48DD-AF5B-C42928236EAF}" srcOrd="4" destOrd="0" presId="urn:microsoft.com/office/officeart/2005/8/layout/process1"/>
    <dgm:cxn modelId="{93863BB9-A762-47FA-B17D-851D881AE22F}" type="presParOf" srcId="{BA964C5F-2369-48CF-A4CE-14C2160FBE0B}" destId="{8E7BD2D7-4727-4C0A-8316-0B7EE0268CD7}" srcOrd="5" destOrd="0" presId="urn:microsoft.com/office/officeart/2005/8/layout/process1"/>
    <dgm:cxn modelId="{1665C9CA-C9C9-49EE-93C2-DF62B0B36E41}" type="presParOf" srcId="{8E7BD2D7-4727-4C0A-8316-0B7EE0268CD7}" destId="{3A7CFA24-96AC-4DCD-A211-4146A7E9E4B0}" srcOrd="0" destOrd="0" presId="urn:microsoft.com/office/officeart/2005/8/layout/process1"/>
    <dgm:cxn modelId="{8432A605-C0C9-4FF1-B697-EF2B8128725C}" type="presParOf" srcId="{BA964C5F-2369-48CF-A4CE-14C2160FBE0B}" destId="{23459154-9B44-4D6D-9CB1-ECD884436EE5}" srcOrd="6" destOrd="0" presId="urn:microsoft.com/office/officeart/2005/8/layout/process1"/>
    <dgm:cxn modelId="{086C6109-1B51-4456-8CA1-EEDDD7F2EB89}" type="presParOf" srcId="{BA964C5F-2369-48CF-A4CE-14C2160FBE0B}" destId="{F1973EAC-876B-4D9B-BEEE-F77E5B770D7A}" srcOrd="7" destOrd="0" presId="urn:microsoft.com/office/officeart/2005/8/layout/process1"/>
    <dgm:cxn modelId="{250CDFAC-3172-480F-A1D6-6118AD9BB351}" type="presParOf" srcId="{F1973EAC-876B-4D9B-BEEE-F77E5B770D7A}" destId="{D4E8E592-A941-4581-92A6-2DECF5A13DC1}" srcOrd="0" destOrd="0" presId="urn:microsoft.com/office/officeart/2005/8/layout/process1"/>
    <dgm:cxn modelId="{D1F4FDB2-EED1-42D7-B417-B5B7751E75FA}" type="presParOf" srcId="{BA964C5F-2369-48CF-A4CE-14C2160FBE0B}" destId="{B9F146FE-B6B6-4232-A131-2A2FA50D82A1}" srcOrd="8" destOrd="0" presId="urn:microsoft.com/office/officeart/2005/8/layout/process1"/>
    <dgm:cxn modelId="{0706A990-E959-4FEB-8837-25C9B2567BF8}" type="presParOf" srcId="{BA964C5F-2369-48CF-A4CE-14C2160FBE0B}" destId="{FB0848B0-DB0D-4E1F-82BD-5DDFC78C9DFC}" srcOrd="9" destOrd="0" presId="urn:microsoft.com/office/officeart/2005/8/layout/process1"/>
    <dgm:cxn modelId="{9D03AD09-AB6E-4CEC-94E3-5E304093C030}" type="presParOf" srcId="{FB0848B0-DB0D-4E1F-82BD-5DDFC78C9DFC}" destId="{14B4323B-B743-4843-8954-692ACEEF564C}" srcOrd="0" destOrd="0" presId="urn:microsoft.com/office/officeart/2005/8/layout/process1"/>
    <dgm:cxn modelId="{A8022AE9-AFA9-4FC6-A880-111114F2B53B}" type="presParOf" srcId="{BA964C5F-2369-48CF-A4CE-14C2160FBE0B}" destId="{9E97FECB-E34F-4C77-96CA-237663E0C4B5}" srcOrd="10" destOrd="0" presId="urn:microsoft.com/office/officeart/2005/8/layout/process1"/>
    <dgm:cxn modelId="{F35EA39B-9D33-47E9-AE6B-40E9D1162B40}" type="presParOf" srcId="{BA964C5F-2369-48CF-A4CE-14C2160FBE0B}" destId="{528DA61D-229A-4425-9625-197104D98AE8}" srcOrd="11" destOrd="0" presId="urn:microsoft.com/office/officeart/2005/8/layout/process1"/>
    <dgm:cxn modelId="{EE5C8675-22A8-45A2-919C-0D8695DC9C9C}" type="presParOf" srcId="{528DA61D-229A-4425-9625-197104D98AE8}" destId="{80D78C1B-4B72-4B3D-82F8-9F1CF77A1591}" srcOrd="0" destOrd="0" presId="urn:microsoft.com/office/officeart/2005/8/layout/process1"/>
    <dgm:cxn modelId="{BD45D8C1-05C1-466F-A405-C93192A26A13}" type="presParOf" srcId="{BA964C5F-2369-48CF-A4CE-14C2160FBE0B}" destId="{0B05CF4D-29D2-4507-BD07-40439B67B495}" srcOrd="12" destOrd="0" presId="urn:microsoft.com/office/officeart/2005/8/layout/process1"/>
    <dgm:cxn modelId="{6B943662-A3F2-4EB8-A954-466B0371DE5F}" type="presParOf" srcId="{BA964C5F-2369-48CF-A4CE-14C2160FBE0B}" destId="{82280339-27A9-4545-A7F0-D87D9A474BA9}" srcOrd="13" destOrd="0" presId="urn:microsoft.com/office/officeart/2005/8/layout/process1"/>
    <dgm:cxn modelId="{0DC1FC9F-642D-4797-A10F-4751C4747615}" type="presParOf" srcId="{82280339-27A9-4545-A7F0-D87D9A474BA9}" destId="{FB5C4E9C-EF1A-4F9D-84AF-ABED9594C3FB}" srcOrd="0" destOrd="0" presId="urn:microsoft.com/office/officeart/2005/8/layout/process1"/>
    <dgm:cxn modelId="{6CE5C135-DFE0-41D0-9C76-447B1B00E8D2}" type="presParOf" srcId="{BA964C5F-2369-48CF-A4CE-14C2160FBE0B}" destId="{103803F3-5CD1-4DAD-B9D1-3A60D7BF361D}" srcOrd="14" destOrd="0" presId="urn:microsoft.com/office/officeart/2005/8/layout/process1"/>
    <dgm:cxn modelId="{3FF8C571-0584-4394-AB38-720E04A3B681}" type="presParOf" srcId="{BA964C5F-2369-48CF-A4CE-14C2160FBE0B}" destId="{4CC07F55-735C-453B-90CB-FADEDADCAA93}" srcOrd="15" destOrd="0" presId="urn:microsoft.com/office/officeart/2005/8/layout/process1"/>
    <dgm:cxn modelId="{E23419D6-1F5A-4D05-B8EB-92CE4D127703}" type="presParOf" srcId="{4CC07F55-735C-453B-90CB-FADEDADCAA93}" destId="{5AB42F7C-3487-4F57-B87D-E7EE76350079}" srcOrd="0" destOrd="0" presId="urn:microsoft.com/office/officeart/2005/8/layout/process1"/>
    <dgm:cxn modelId="{37DC5925-0B9E-478F-8A95-1FF3DE49421F}" type="presParOf" srcId="{BA964C5F-2369-48CF-A4CE-14C2160FBE0B}" destId="{7157F014-144C-4139-AF85-888264AEB38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9404" y="722988"/>
          <a:ext cx="948126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37174" y="750758"/>
        <a:ext cx="892586" cy="1200119"/>
      </dsp:txXfrm>
    </dsp:sp>
    <dsp:sp modelId="{31D40BCC-5529-4C5C-B24A-4336F222A822}">
      <dsp:nvSpPr>
        <dsp:cNvPr id="0" name=""/>
        <dsp:cNvSpPr/>
      </dsp:nvSpPr>
      <dsp:spPr>
        <a:xfrm>
          <a:off x="1052343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52343" y="1280277"/>
        <a:ext cx="140701" cy="141081"/>
      </dsp:txXfrm>
    </dsp:sp>
    <dsp:sp modelId="{727D88ED-67EC-4FE5-8869-ED21722F1385}">
      <dsp:nvSpPr>
        <dsp:cNvPr id="0" name=""/>
        <dsp:cNvSpPr/>
      </dsp:nvSpPr>
      <dsp:spPr>
        <a:xfrm>
          <a:off x="1336781" y="722988"/>
          <a:ext cx="948126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1364551" y="750758"/>
        <a:ext cx="892586" cy="1200119"/>
      </dsp:txXfrm>
    </dsp:sp>
    <dsp:sp modelId="{1A165FCE-8022-4F89-A373-1876BC5CBE2E}">
      <dsp:nvSpPr>
        <dsp:cNvPr id="0" name=""/>
        <dsp:cNvSpPr/>
      </dsp:nvSpPr>
      <dsp:spPr>
        <a:xfrm>
          <a:off x="2379720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379720" y="1280277"/>
        <a:ext cx="140701" cy="141081"/>
      </dsp:txXfrm>
    </dsp:sp>
    <dsp:sp modelId="{6E6FF7BB-61C7-48DD-AF5B-C42928236EAF}">
      <dsp:nvSpPr>
        <dsp:cNvPr id="0" name=""/>
        <dsp:cNvSpPr/>
      </dsp:nvSpPr>
      <dsp:spPr>
        <a:xfrm>
          <a:off x="2664158" y="687039"/>
          <a:ext cx="917871" cy="132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2691042" y="713923"/>
        <a:ext cx="864103" cy="1273790"/>
      </dsp:txXfrm>
    </dsp:sp>
    <dsp:sp modelId="{8E7BD2D7-4727-4C0A-8316-0B7EE0268CD7}">
      <dsp:nvSpPr>
        <dsp:cNvPr id="0" name=""/>
        <dsp:cNvSpPr/>
      </dsp:nvSpPr>
      <dsp:spPr>
        <a:xfrm>
          <a:off x="3676842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3676842" y="1280277"/>
        <a:ext cx="140701" cy="141081"/>
      </dsp:txXfrm>
    </dsp:sp>
    <dsp:sp modelId="{23459154-9B44-4D6D-9CB1-ECD884436EE5}">
      <dsp:nvSpPr>
        <dsp:cNvPr id="0" name=""/>
        <dsp:cNvSpPr/>
      </dsp:nvSpPr>
      <dsp:spPr>
        <a:xfrm>
          <a:off x="3961280" y="645150"/>
          <a:ext cx="1231379" cy="1411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Protocolo completo de comunicação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 </a:t>
          </a:r>
        </a:p>
      </dsp:txBody>
      <dsp:txXfrm>
        <a:off x="3997346" y="681216"/>
        <a:ext cx="1159247" cy="1339203"/>
      </dsp:txXfrm>
    </dsp:sp>
    <dsp:sp modelId="{F1973EAC-876B-4D9B-BEEE-F77E5B770D7A}">
      <dsp:nvSpPr>
        <dsp:cNvPr id="0" name=""/>
        <dsp:cNvSpPr/>
      </dsp:nvSpPr>
      <dsp:spPr>
        <a:xfrm>
          <a:off x="5287472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287472" y="1280277"/>
        <a:ext cx="140701" cy="141081"/>
      </dsp:txXfrm>
    </dsp:sp>
    <dsp:sp modelId="{B9F146FE-B6B6-4232-A131-2A2FA50D82A1}">
      <dsp:nvSpPr>
        <dsp:cNvPr id="0" name=""/>
        <dsp:cNvSpPr/>
      </dsp:nvSpPr>
      <dsp:spPr>
        <a:xfrm>
          <a:off x="5571910" y="722988"/>
          <a:ext cx="931173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0,5 ponto</a:t>
          </a:r>
        </a:p>
      </dsp:txBody>
      <dsp:txXfrm>
        <a:off x="5599183" y="750261"/>
        <a:ext cx="876627" cy="1201113"/>
      </dsp:txXfrm>
    </dsp:sp>
    <dsp:sp modelId="{FB0848B0-DB0D-4E1F-82BD-5DDFC78C9DFC}">
      <dsp:nvSpPr>
        <dsp:cNvPr id="0" name=""/>
        <dsp:cNvSpPr/>
      </dsp:nvSpPr>
      <dsp:spPr>
        <a:xfrm>
          <a:off x="6597897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597897" y="1280277"/>
        <a:ext cx="140701" cy="141081"/>
      </dsp:txXfrm>
    </dsp:sp>
    <dsp:sp modelId="{9E97FECB-E34F-4C77-96CA-237663E0C4B5}">
      <dsp:nvSpPr>
        <dsp:cNvPr id="0" name=""/>
        <dsp:cNvSpPr/>
      </dsp:nvSpPr>
      <dsp:spPr>
        <a:xfrm>
          <a:off x="6882335" y="722988"/>
          <a:ext cx="948126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6910105" y="750758"/>
        <a:ext cx="892586" cy="1200119"/>
      </dsp:txXfrm>
    </dsp:sp>
    <dsp:sp modelId="{528DA61D-229A-4425-9625-197104D98AE8}">
      <dsp:nvSpPr>
        <dsp:cNvPr id="0" name=""/>
        <dsp:cNvSpPr/>
      </dsp:nvSpPr>
      <dsp:spPr>
        <a:xfrm>
          <a:off x="7925274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925274" y="1280277"/>
        <a:ext cx="140701" cy="141081"/>
      </dsp:txXfrm>
    </dsp:sp>
    <dsp:sp modelId="{0B05CF4D-29D2-4507-BD07-40439B67B495}">
      <dsp:nvSpPr>
        <dsp:cNvPr id="0" name=""/>
        <dsp:cNvSpPr/>
      </dsp:nvSpPr>
      <dsp:spPr>
        <a:xfrm>
          <a:off x="8209712" y="722988"/>
          <a:ext cx="1068747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 ponto</a:t>
          </a:r>
        </a:p>
      </dsp:txBody>
      <dsp:txXfrm>
        <a:off x="8241015" y="754291"/>
        <a:ext cx="1006141" cy="1193053"/>
      </dsp:txXfrm>
    </dsp:sp>
    <dsp:sp modelId="{82280339-27A9-4545-A7F0-D87D9A474BA9}">
      <dsp:nvSpPr>
        <dsp:cNvPr id="0" name=""/>
        <dsp:cNvSpPr/>
      </dsp:nvSpPr>
      <dsp:spPr>
        <a:xfrm>
          <a:off x="9373272" y="1233250"/>
          <a:ext cx="20100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9373272" y="1280277"/>
        <a:ext cx="140701" cy="141081"/>
      </dsp:txXfrm>
    </dsp:sp>
    <dsp:sp modelId="{282DB87A-61F9-404D-BE65-4B8C18795C09}">
      <dsp:nvSpPr>
        <dsp:cNvPr id="0" name=""/>
        <dsp:cNvSpPr/>
      </dsp:nvSpPr>
      <dsp:spPr>
        <a:xfrm>
          <a:off x="9657709" y="722988"/>
          <a:ext cx="948126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Modulação AM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9685479" y="750758"/>
        <a:ext cx="892586" cy="1200119"/>
      </dsp:txXfrm>
    </dsp:sp>
    <dsp:sp modelId="{FD833EFF-B901-4785-ADC6-9994565C81F7}">
      <dsp:nvSpPr>
        <dsp:cNvPr id="0" name=""/>
        <dsp:cNvSpPr/>
      </dsp:nvSpPr>
      <dsp:spPr>
        <a:xfrm rot="34946">
          <a:off x="10702610" y="1240096"/>
          <a:ext cx="205182" cy="23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10702612" y="1286810"/>
        <a:ext cx="143627" cy="141081"/>
      </dsp:txXfrm>
    </dsp:sp>
    <dsp:sp modelId="{7157F014-144C-4139-AF85-888264AEB38A}">
      <dsp:nvSpPr>
        <dsp:cNvPr id="0" name=""/>
        <dsp:cNvSpPr/>
      </dsp:nvSpPr>
      <dsp:spPr>
        <a:xfrm>
          <a:off x="10992952" y="736562"/>
          <a:ext cx="948126" cy="125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1,5 ponto</a:t>
          </a:r>
        </a:p>
      </dsp:txBody>
      <dsp:txXfrm>
        <a:off x="11020722" y="764332"/>
        <a:ext cx="892586" cy="1200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8850" y="778884"/>
          <a:ext cx="897151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35127" y="805161"/>
        <a:ext cx="844597" cy="1091314"/>
      </dsp:txXfrm>
    </dsp:sp>
    <dsp:sp modelId="{31D40BCC-5529-4C5C-B24A-4336F222A822}">
      <dsp:nvSpPr>
        <dsp:cNvPr id="0" name=""/>
        <dsp:cNvSpPr/>
      </dsp:nvSpPr>
      <dsp:spPr>
        <a:xfrm>
          <a:off x="995717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995717" y="1284070"/>
        <a:ext cx="133137" cy="133495"/>
      </dsp:txXfrm>
    </dsp:sp>
    <dsp:sp modelId="{727D88ED-67EC-4FE5-8869-ED21722F1385}">
      <dsp:nvSpPr>
        <dsp:cNvPr id="0" name=""/>
        <dsp:cNvSpPr/>
      </dsp:nvSpPr>
      <dsp:spPr>
        <a:xfrm>
          <a:off x="1264863" y="778884"/>
          <a:ext cx="897151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291140" y="805161"/>
        <a:ext cx="844597" cy="1091314"/>
      </dsp:txXfrm>
    </dsp:sp>
    <dsp:sp modelId="{1A165FCE-8022-4F89-A373-1876BC5CBE2E}">
      <dsp:nvSpPr>
        <dsp:cNvPr id="0" name=""/>
        <dsp:cNvSpPr/>
      </dsp:nvSpPr>
      <dsp:spPr>
        <a:xfrm>
          <a:off x="2251730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251730" y="1284070"/>
        <a:ext cx="133137" cy="133495"/>
      </dsp:txXfrm>
    </dsp:sp>
    <dsp:sp modelId="{6E6FF7BB-61C7-48DD-AF5B-C42928236EAF}">
      <dsp:nvSpPr>
        <dsp:cNvPr id="0" name=""/>
        <dsp:cNvSpPr/>
      </dsp:nvSpPr>
      <dsp:spPr>
        <a:xfrm>
          <a:off x="2520876" y="778884"/>
          <a:ext cx="1109292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2553366" y="811374"/>
        <a:ext cx="1044312" cy="1078888"/>
      </dsp:txXfrm>
    </dsp:sp>
    <dsp:sp modelId="{8E7BD2D7-4727-4C0A-8316-0B7EE0268CD7}">
      <dsp:nvSpPr>
        <dsp:cNvPr id="0" name=""/>
        <dsp:cNvSpPr/>
      </dsp:nvSpPr>
      <dsp:spPr>
        <a:xfrm>
          <a:off x="3719883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3719883" y="1284070"/>
        <a:ext cx="133137" cy="133495"/>
      </dsp:txXfrm>
    </dsp:sp>
    <dsp:sp modelId="{23459154-9B44-4D6D-9CB1-ECD884436EE5}">
      <dsp:nvSpPr>
        <dsp:cNvPr id="0" name=""/>
        <dsp:cNvSpPr/>
      </dsp:nvSpPr>
      <dsp:spPr>
        <a:xfrm>
          <a:off x="3989029" y="778884"/>
          <a:ext cx="897151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Protocolo completo de comunicação </a:t>
          </a:r>
        </a:p>
      </dsp:txBody>
      <dsp:txXfrm>
        <a:off x="4015306" y="805161"/>
        <a:ext cx="844597" cy="1091314"/>
      </dsp:txXfrm>
    </dsp:sp>
    <dsp:sp modelId="{F1973EAC-876B-4D9B-BEEE-F77E5B770D7A}">
      <dsp:nvSpPr>
        <dsp:cNvPr id="0" name=""/>
        <dsp:cNvSpPr/>
      </dsp:nvSpPr>
      <dsp:spPr>
        <a:xfrm>
          <a:off x="4975896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4975896" y="1284070"/>
        <a:ext cx="133137" cy="133495"/>
      </dsp:txXfrm>
    </dsp:sp>
    <dsp:sp modelId="{B9F146FE-B6B6-4232-A131-2A2FA50D82A1}">
      <dsp:nvSpPr>
        <dsp:cNvPr id="0" name=""/>
        <dsp:cNvSpPr/>
      </dsp:nvSpPr>
      <dsp:spPr>
        <a:xfrm>
          <a:off x="5245042" y="778884"/>
          <a:ext cx="614306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5263034" y="796876"/>
        <a:ext cx="578322" cy="1107884"/>
      </dsp:txXfrm>
    </dsp:sp>
    <dsp:sp modelId="{FB0848B0-DB0D-4E1F-82BD-5DDFC78C9DFC}">
      <dsp:nvSpPr>
        <dsp:cNvPr id="0" name=""/>
        <dsp:cNvSpPr/>
      </dsp:nvSpPr>
      <dsp:spPr>
        <a:xfrm>
          <a:off x="5949064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949064" y="1284070"/>
        <a:ext cx="133137" cy="133495"/>
      </dsp:txXfrm>
    </dsp:sp>
    <dsp:sp modelId="{9E97FECB-E34F-4C77-96CA-237663E0C4B5}">
      <dsp:nvSpPr>
        <dsp:cNvPr id="0" name=""/>
        <dsp:cNvSpPr/>
      </dsp:nvSpPr>
      <dsp:spPr>
        <a:xfrm>
          <a:off x="6218209" y="778884"/>
          <a:ext cx="897151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6244486" y="805161"/>
        <a:ext cx="844597" cy="1091314"/>
      </dsp:txXfrm>
    </dsp:sp>
    <dsp:sp modelId="{528DA61D-229A-4425-9625-197104D98AE8}">
      <dsp:nvSpPr>
        <dsp:cNvPr id="0" name=""/>
        <dsp:cNvSpPr/>
      </dsp:nvSpPr>
      <dsp:spPr>
        <a:xfrm>
          <a:off x="7205076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205076" y="1284070"/>
        <a:ext cx="133137" cy="133495"/>
      </dsp:txXfrm>
    </dsp:sp>
    <dsp:sp modelId="{0B05CF4D-29D2-4507-BD07-40439B67B495}">
      <dsp:nvSpPr>
        <dsp:cNvPr id="0" name=""/>
        <dsp:cNvSpPr/>
      </dsp:nvSpPr>
      <dsp:spPr>
        <a:xfrm>
          <a:off x="7474222" y="778884"/>
          <a:ext cx="638718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7492929" y="797591"/>
        <a:ext cx="601304" cy="1106454"/>
      </dsp:txXfrm>
    </dsp:sp>
    <dsp:sp modelId="{82280339-27A9-4545-A7F0-D87D9A474BA9}">
      <dsp:nvSpPr>
        <dsp:cNvPr id="0" name=""/>
        <dsp:cNvSpPr/>
      </dsp:nvSpPr>
      <dsp:spPr>
        <a:xfrm>
          <a:off x="8202655" y="1239571"/>
          <a:ext cx="190196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8202655" y="1284070"/>
        <a:ext cx="133137" cy="133495"/>
      </dsp:txXfrm>
    </dsp:sp>
    <dsp:sp modelId="{282DB87A-61F9-404D-BE65-4B8C18795C09}">
      <dsp:nvSpPr>
        <dsp:cNvPr id="0" name=""/>
        <dsp:cNvSpPr/>
      </dsp:nvSpPr>
      <dsp:spPr>
        <a:xfrm>
          <a:off x="8471801" y="778884"/>
          <a:ext cx="897151" cy="1143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Modulação AM</a:t>
          </a:r>
        </a:p>
      </dsp:txBody>
      <dsp:txXfrm>
        <a:off x="8498078" y="805161"/>
        <a:ext cx="844597" cy="1091314"/>
      </dsp:txXfrm>
    </dsp:sp>
    <dsp:sp modelId="{FD833EFF-B901-4785-ADC6-9994565C81F7}">
      <dsp:nvSpPr>
        <dsp:cNvPr id="0" name=""/>
        <dsp:cNvSpPr/>
      </dsp:nvSpPr>
      <dsp:spPr>
        <a:xfrm rot="56271">
          <a:off x="9452322" y="1249726"/>
          <a:ext cx="176792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9452326" y="1293791"/>
        <a:ext cx="123754" cy="133495"/>
      </dsp:txXfrm>
    </dsp:sp>
    <dsp:sp modelId="{103803F3-5CD1-4DAD-B9D1-3A60D7BF361D}">
      <dsp:nvSpPr>
        <dsp:cNvPr id="0" name=""/>
        <dsp:cNvSpPr/>
      </dsp:nvSpPr>
      <dsp:spPr>
        <a:xfrm>
          <a:off x="9702478" y="810941"/>
          <a:ext cx="949940" cy="1120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Filtros digitais </a:t>
          </a:r>
        </a:p>
      </dsp:txBody>
      <dsp:txXfrm>
        <a:off x="9730301" y="838764"/>
        <a:ext cx="894294" cy="1065265"/>
      </dsp:txXfrm>
    </dsp:sp>
    <dsp:sp modelId="{4CC07F55-735C-453B-90CB-FADEDADCAA93}">
      <dsp:nvSpPr>
        <dsp:cNvPr id="0" name=""/>
        <dsp:cNvSpPr/>
      </dsp:nvSpPr>
      <dsp:spPr>
        <a:xfrm rot="21455914">
          <a:off x="10750589" y="1231741"/>
          <a:ext cx="208498" cy="222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750616" y="1277550"/>
        <a:ext cx="145949" cy="133495"/>
      </dsp:txXfrm>
    </dsp:sp>
    <dsp:sp modelId="{7157F014-144C-4139-AF85-888264AEB38A}">
      <dsp:nvSpPr>
        <dsp:cNvPr id="0" name=""/>
        <dsp:cNvSpPr/>
      </dsp:nvSpPr>
      <dsp:spPr>
        <a:xfrm>
          <a:off x="11045466" y="744247"/>
          <a:ext cx="897151" cy="114386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bg1"/>
              </a:solidFill>
            </a:rPr>
            <a:t>Produção científica</a:t>
          </a:r>
        </a:p>
      </dsp:txBody>
      <dsp:txXfrm>
        <a:off x="11071743" y="770524"/>
        <a:ext cx="844597" cy="1091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AF49-1508-4917-AA0E-D701E9840C96}">
      <dsp:nvSpPr>
        <dsp:cNvPr id="0" name=""/>
        <dsp:cNvSpPr/>
      </dsp:nvSpPr>
      <dsp:spPr>
        <a:xfrm>
          <a:off x="8843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LoopBack</a:t>
          </a:r>
          <a:endParaRPr lang="pt-BR" sz="1400" b="1" kern="1200" dirty="0"/>
        </a:p>
      </dsp:txBody>
      <dsp:txXfrm>
        <a:off x="36826" y="796599"/>
        <a:ext cx="899442" cy="1108438"/>
      </dsp:txXfrm>
    </dsp:sp>
    <dsp:sp modelId="{31D40BCC-5529-4C5C-B24A-4336F222A822}">
      <dsp:nvSpPr>
        <dsp:cNvPr id="0" name=""/>
        <dsp:cNvSpPr/>
      </dsp:nvSpPr>
      <dsp:spPr>
        <a:xfrm>
          <a:off x="1059792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59792" y="1279735"/>
        <a:ext cx="141782" cy="142165"/>
      </dsp:txXfrm>
    </dsp:sp>
    <dsp:sp modelId="{727D88ED-67EC-4FE5-8869-ED21722F1385}">
      <dsp:nvSpPr>
        <dsp:cNvPr id="0" name=""/>
        <dsp:cNvSpPr/>
      </dsp:nvSpPr>
      <dsp:spPr>
        <a:xfrm>
          <a:off x="1346415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 err="1"/>
            <a:t>Client</a:t>
          </a:r>
          <a:r>
            <a:rPr lang="pt-BR" sz="1400" b="1" kern="1200" dirty="0"/>
            <a:t>-Server</a:t>
          </a:r>
        </a:p>
      </dsp:txBody>
      <dsp:txXfrm>
        <a:off x="1374398" y="796599"/>
        <a:ext cx="899442" cy="1108438"/>
      </dsp:txXfrm>
    </dsp:sp>
    <dsp:sp modelId="{1A165FCE-8022-4F89-A373-1876BC5CBE2E}">
      <dsp:nvSpPr>
        <dsp:cNvPr id="0" name=""/>
        <dsp:cNvSpPr/>
      </dsp:nvSpPr>
      <dsp:spPr>
        <a:xfrm>
          <a:off x="2397364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2397364" y="1279735"/>
        <a:ext cx="141782" cy="142165"/>
      </dsp:txXfrm>
    </dsp:sp>
    <dsp:sp modelId="{6E6FF7BB-61C7-48DD-AF5B-C42928236EAF}">
      <dsp:nvSpPr>
        <dsp:cNvPr id="0" name=""/>
        <dsp:cNvSpPr/>
      </dsp:nvSpPr>
      <dsp:spPr>
        <a:xfrm>
          <a:off x="2683986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Datagrama</a:t>
          </a:r>
        </a:p>
      </dsp:txBody>
      <dsp:txXfrm>
        <a:off x="2711969" y="796599"/>
        <a:ext cx="899442" cy="1108438"/>
      </dsp:txXfrm>
    </dsp:sp>
    <dsp:sp modelId="{8E7BD2D7-4727-4C0A-8316-0B7EE0268CD7}">
      <dsp:nvSpPr>
        <dsp:cNvPr id="0" name=""/>
        <dsp:cNvSpPr/>
      </dsp:nvSpPr>
      <dsp:spPr>
        <a:xfrm>
          <a:off x="3734936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3734936" y="1279735"/>
        <a:ext cx="141782" cy="142165"/>
      </dsp:txXfrm>
    </dsp:sp>
    <dsp:sp modelId="{23459154-9B44-4D6D-9CB1-ECD884436EE5}">
      <dsp:nvSpPr>
        <dsp:cNvPr id="0" name=""/>
        <dsp:cNvSpPr/>
      </dsp:nvSpPr>
      <dsp:spPr>
        <a:xfrm>
          <a:off x="4021558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Protocolo completo de comunicação </a:t>
          </a:r>
        </a:p>
      </dsp:txBody>
      <dsp:txXfrm>
        <a:off x="4049541" y="796599"/>
        <a:ext cx="899442" cy="1108438"/>
      </dsp:txXfrm>
    </dsp:sp>
    <dsp:sp modelId="{F1973EAC-876B-4D9B-BEEE-F77E5B770D7A}">
      <dsp:nvSpPr>
        <dsp:cNvPr id="0" name=""/>
        <dsp:cNvSpPr/>
      </dsp:nvSpPr>
      <dsp:spPr>
        <a:xfrm>
          <a:off x="5072508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5072508" y="1279735"/>
        <a:ext cx="141782" cy="142165"/>
      </dsp:txXfrm>
    </dsp:sp>
    <dsp:sp modelId="{B9F146FE-B6B6-4232-A131-2A2FA50D82A1}">
      <dsp:nvSpPr>
        <dsp:cNvPr id="0" name=""/>
        <dsp:cNvSpPr/>
      </dsp:nvSpPr>
      <dsp:spPr>
        <a:xfrm>
          <a:off x="5359130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CRC</a:t>
          </a:r>
        </a:p>
      </dsp:txBody>
      <dsp:txXfrm>
        <a:off x="5387113" y="796599"/>
        <a:ext cx="899442" cy="1108438"/>
      </dsp:txXfrm>
    </dsp:sp>
    <dsp:sp modelId="{FB0848B0-DB0D-4E1F-82BD-5DDFC78C9DFC}">
      <dsp:nvSpPr>
        <dsp:cNvPr id="0" name=""/>
        <dsp:cNvSpPr/>
      </dsp:nvSpPr>
      <dsp:spPr>
        <a:xfrm>
          <a:off x="6410079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6410079" y="1279735"/>
        <a:ext cx="141782" cy="142165"/>
      </dsp:txXfrm>
    </dsp:sp>
    <dsp:sp modelId="{9E97FECB-E34F-4C77-96CA-237663E0C4B5}">
      <dsp:nvSpPr>
        <dsp:cNvPr id="0" name=""/>
        <dsp:cNvSpPr/>
      </dsp:nvSpPr>
      <dsp:spPr>
        <a:xfrm>
          <a:off x="6696702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Serialização em baixo nível</a:t>
          </a:r>
        </a:p>
      </dsp:txBody>
      <dsp:txXfrm>
        <a:off x="6724685" y="796599"/>
        <a:ext cx="899442" cy="1108438"/>
      </dsp:txXfrm>
    </dsp:sp>
    <dsp:sp modelId="{528DA61D-229A-4425-9625-197104D98AE8}">
      <dsp:nvSpPr>
        <dsp:cNvPr id="0" name=""/>
        <dsp:cNvSpPr/>
      </dsp:nvSpPr>
      <dsp:spPr>
        <a:xfrm>
          <a:off x="7747651" y="1232347"/>
          <a:ext cx="20254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7747651" y="1279735"/>
        <a:ext cx="141782" cy="142165"/>
      </dsp:txXfrm>
    </dsp:sp>
    <dsp:sp modelId="{0B05CF4D-29D2-4507-BD07-40439B67B495}">
      <dsp:nvSpPr>
        <dsp:cNvPr id="0" name=""/>
        <dsp:cNvSpPr/>
      </dsp:nvSpPr>
      <dsp:spPr>
        <a:xfrm>
          <a:off x="8034274" y="768616"/>
          <a:ext cx="955408" cy="11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DTMF</a:t>
          </a:r>
        </a:p>
      </dsp:txBody>
      <dsp:txXfrm>
        <a:off x="8062257" y="796599"/>
        <a:ext cx="899442" cy="1108438"/>
      </dsp:txXfrm>
    </dsp:sp>
    <dsp:sp modelId="{82280339-27A9-4545-A7F0-D87D9A474BA9}">
      <dsp:nvSpPr>
        <dsp:cNvPr id="0" name=""/>
        <dsp:cNvSpPr/>
      </dsp:nvSpPr>
      <dsp:spPr>
        <a:xfrm rot="49830">
          <a:off x="9078468" y="1241924"/>
          <a:ext cx="188266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9078471" y="1288903"/>
        <a:ext cx="131786" cy="142165"/>
      </dsp:txXfrm>
    </dsp:sp>
    <dsp:sp modelId="{103803F3-5CD1-4DAD-B9D1-3A60D7BF361D}">
      <dsp:nvSpPr>
        <dsp:cNvPr id="0" name=""/>
        <dsp:cNvSpPr/>
      </dsp:nvSpPr>
      <dsp:spPr>
        <a:xfrm>
          <a:off x="9344865" y="801248"/>
          <a:ext cx="1224355" cy="1141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Modulação AM</a:t>
          </a:r>
        </a:p>
      </dsp:txBody>
      <dsp:txXfrm>
        <a:off x="9378285" y="834668"/>
        <a:ext cx="1157515" cy="1074194"/>
      </dsp:txXfrm>
    </dsp:sp>
    <dsp:sp modelId="{4CC07F55-735C-453B-90CB-FADEDADCAA93}">
      <dsp:nvSpPr>
        <dsp:cNvPr id="0" name=""/>
        <dsp:cNvSpPr/>
      </dsp:nvSpPr>
      <dsp:spPr>
        <a:xfrm rot="21505741">
          <a:off x="10637650" y="1232638"/>
          <a:ext cx="145183" cy="236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1" kern="1200"/>
        </a:p>
      </dsp:txBody>
      <dsp:txXfrm>
        <a:off x="10637658" y="1280623"/>
        <a:ext cx="101628" cy="142165"/>
      </dsp:txXfrm>
    </dsp:sp>
    <dsp:sp modelId="{7157F014-144C-4139-AF85-888264AEB38A}">
      <dsp:nvSpPr>
        <dsp:cNvPr id="0" name=""/>
        <dsp:cNvSpPr/>
      </dsp:nvSpPr>
      <dsp:spPr>
        <a:xfrm>
          <a:off x="10843048" y="752163"/>
          <a:ext cx="955408" cy="116440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Produção científica</a:t>
          </a:r>
        </a:p>
      </dsp:txBody>
      <dsp:txXfrm>
        <a:off x="10871031" y="780146"/>
        <a:ext cx="899442" cy="11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A8A9-2036-4446-9C78-0FCF6FAFCF27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3324-4F97-4D17-AB24-3E16F0155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3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1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Computação é comunicador.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7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Dinamica</a:t>
            </a:r>
            <a:r>
              <a:rPr lang="pt-BR" dirty="0"/>
              <a:t> das aulas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B3324-4F97-4D17-AB24-3E16F0155D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6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F359167-548A-4F0A-BB21-C418780C7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9728"/>
            <a:ext cx="3173436" cy="7761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A78EC7-030D-4D4A-B055-5EC2A8121E98}"/>
              </a:ext>
            </a:extLst>
          </p:cNvPr>
          <p:cNvSpPr txBox="1"/>
          <p:nvPr userDrawn="1"/>
        </p:nvSpPr>
        <p:spPr>
          <a:xfrm>
            <a:off x="2794401" y="212768"/>
            <a:ext cx="2187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Camada Física da Computação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02F87C-A81D-4602-8DBD-201BDF140068}"/>
              </a:ext>
            </a:extLst>
          </p:cNvPr>
          <p:cNvCxnSpPr>
            <a:cxnSpLocks/>
          </p:cNvCxnSpPr>
          <p:nvPr userDrawn="1"/>
        </p:nvCxnSpPr>
        <p:spPr>
          <a:xfrm>
            <a:off x="1203234" y="428212"/>
            <a:ext cx="31823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9755DF-657D-49C0-AF6D-CFDD46F9CC4E}"/>
              </a:ext>
            </a:extLst>
          </p:cNvPr>
          <p:cNvSpPr txBox="1"/>
          <p:nvPr userDrawn="1"/>
        </p:nvSpPr>
        <p:spPr>
          <a:xfrm>
            <a:off x="1411549" y="2902999"/>
            <a:ext cx="9170633" cy="16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57600" y="2238702"/>
            <a:ext cx="55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</a:rPr>
              <a:t>CAMADA FÍSICA DA COMPUTAÇÃO 2023-1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977352" y="4776952"/>
            <a:ext cx="253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Prof.: Rodrigo Carareto</a:t>
            </a:r>
          </a:p>
        </p:txBody>
      </p:sp>
    </p:spTree>
    <p:extLst>
      <p:ext uri="{BB962C8B-B14F-4D97-AF65-F5344CB8AC3E}">
        <p14:creationId xmlns:p14="http://schemas.microsoft.com/office/powerpoint/2010/main" val="18278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29549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Retângulo 3"/>
          <p:cNvSpPr/>
          <p:nvPr/>
        </p:nvSpPr>
        <p:spPr>
          <a:xfrm>
            <a:off x="4528638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" name="Retângulo 4"/>
          <p:cNvSpPr/>
          <p:nvPr/>
        </p:nvSpPr>
        <p:spPr>
          <a:xfrm>
            <a:off x="5127727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" name="Retângulo 5"/>
          <p:cNvSpPr/>
          <p:nvPr/>
        </p:nvSpPr>
        <p:spPr>
          <a:xfrm>
            <a:off x="5726816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" name="Retângulo 6"/>
          <p:cNvSpPr/>
          <p:nvPr/>
        </p:nvSpPr>
        <p:spPr>
          <a:xfrm>
            <a:off x="6341669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6940758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" name="Retângulo 8"/>
          <p:cNvSpPr/>
          <p:nvPr/>
        </p:nvSpPr>
        <p:spPr>
          <a:xfrm>
            <a:off x="7539847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8138936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1" name="CaixaDeTexto 10"/>
          <p:cNvSpPr txBox="1"/>
          <p:nvPr/>
        </p:nvSpPr>
        <p:spPr>
          <a:xfrm>
            <a:off x="1224288" y="1971772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(VOCÊ )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1052828" y="1990217"/>
            <a:ext cx="2443655" cy="36933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5" name="Retângulo Arredondado 14"/>
          <p:cNvSpPr/>
          <p:nvPr/>
        </p:nvSpPr>
        <p:spPr>
          <a:xfrm>
            <a:off x="4599588" y="2757167"/>
            <a:ext cx="2443655" cy="3693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ENLACE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3291046" y="3930712"/>
            <a:ext cx="244365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ENLACE  TX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6530860" y="3930712"/>
            <a:ext cx="244365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THREAD TX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509396" y="1990217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CAMADA FÍSICA  (</a:t>
            </a:r>
            <a:r>
              <a:rPr lang="pt-BR" b="1" dirty="0" err="1">
                <a:solidFill>
                  <a:schemeClr val="bg1"/>
                </a:solidFill>
              </a:rPr>
              <a:t>uart</a:t>
            </a:r>
            <a:r>
              <a:rPr lang="pt-B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8178303" y="1990217"/>
            <a:ext cx="3050639" cy="36933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cxnSp>
        <p:nvCxnSpPr>
          <p:cNvPr id="22" name="Conector Angulado 21"/>
          <p:cNvCxnSpPr/>
          <p:nvPr/>
        </p:nvCxnSpPr>
        <p:spPr>
          <a:xfrm>
            <a:off x="3658587" y="2212935"/>
            <a:ext cx="870051" cy="739385"/>
          </a:xfrm>
          <a:prstGeom prst="bent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5400000">
            <a:off x="4956447" y="3346893"/>
            <a:ext cx="512047" cy="429602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/>
          <p:nvPr/>
        </p:nvCxnSpPr>
        <p:spPr>
          <a:xfrm rot="5400000" flipH="1" flipV="1">
            <a:off x="8547956" y="2671461"/>
            <a:ext cx="1345734" cy="96559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4599588" y="4524703"/>
            <a:ext cx="398081" cy="37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7394028" y="4466146"/>
            <a:ext cx="307401" cy="43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 flipV="1">
            <a:off x="5881520" y="4138074"/>
            <a:ext cx="502520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5270070" y="4968725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TX</a:t>
            </a:r>
          </a:p>
        </p:txBody>
      </p:sp>
    </p:spTree>
    <p:extLst>
      <p:ext uri="{BB962C8B-B14F-4D97-AF65-F5344CB8AC3E}">
        <p14:creationId xmlns:p14="http://schemas.microsoft.com/office/powerpoint/2010/main" val="223220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29549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Retângulo 3"/>
          <p:cNvSpPr/>
          <p:nvPr/>
        </p:nvSpPr>
        <p:spPr>
          <a:xfrm>
            <a:off x="4528638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" name="Retângulo 4"/>
          <p:cNvSpPr/>
          <p:nvPr/>
        </p:nvSpPr>
        <p:spPr>
          <a:xfrm>
            <a:off x="5127727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" name="Retângulo 5"/>
          <p:cNvSpPr/>
          <p:nvPr/>
        </p:nvSpPr>
        <p:spPr>
          <a:xfrm>
            <a:off x="5726816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" name="Retângulo 6"/>
          <p:cNvSpPr/>
          <p:nvPr/>
        </p:nvSpPr>
        <p:spPr>
          <a:xfrm>
            <a:off x="6341669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6940758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" name="Retângulo 8"/>
          <p:cNvSpPr/>
          <p:nvPr/>
        </p:nvSpPr>
        <p:spPr>
          <a:xfrm>
            <a:off x="7539847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" name="Retângulo 9"/>
          <p:cNvSpPr/>
          <p:nvPr/>
        </p:nvSpPr>
        <p:spPr>
          <a:xfrm>
            <a:off x="8138936" y="5076497"/>
            <a:ext cx="599089" cy="33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1" name="CaixaDeTexto 10"/>
          <p:cNvSpPr txBox="1"/>
          <p:nvPr/>
        </p:nvSpPr>
        <p:spPr>
          <a:xfrm>
            <a:off x="1060225" y="1440877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CAMADA FÍSICA  (UART)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883325" y="1440877"/>
            <a:ext cx="2715131" cy="36933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5" name="Retângulo Arredondado 14"/>
          <p:cNvSpPr/>
          <p:nvPr/>
        </p:nvSpPr>
        <p:spPr>
          <a:xfrm>
            <a:off x="6085435" y="2332189"/>
            <a:ext cx="2443655" cy="3693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ENLACE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3291046" y="3930712"/>
            <a:ext cx="2443655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THREAD RX  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6530860" y="3930712"/>
            <a:ext cx="244365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ENLACE RX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41553" y="1583627"/>
            <a:ext cx="245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(VOCÊ)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9510860" y="1556441"/>
            <a:ext cx="2605293" cy="451197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cxnSp>
        <p:nvCxnSpPr>
          <p:cNvPr id="30" name="Conector Angulado 29"/>
          <p:cNvCxnSpPr/>
          <p:nvPr/>
        </p:nvCxnSpPr>
        <p:spPr>
          <a:xfrm rot="16200000" flipH="1">
            <a:off x="2512985" y="2204456"/>
            <a:ext cx="824172" cy="46328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4599588" y="4524703"/>
            <a:ext cx="398081" cy="37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7394028" y="4466146"/>
            <a:ext cx="307401" cy="43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 flipV="1">
            <a:off x="5881520" y="4138074"/>
            <a:ext cx="502520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5270070" y="4968725"/>
            <a:ext cx="323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BUFFER  TX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1906385" y="2988488"/>
            <a:ext cx="2443655" cy="3693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Buffer serial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3379976" y="3516866"/>
            <a:ext cx="398081" cy="37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rot="10800000" flipV="1">
            <a:off x="8570227" y="1810208"/>
            <a:ext cx="864787" cy="6258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/>
          <p:nvPr/>
        </p:nvCxnSpPr>
        <p:spPr>
          <a:xfrm rot="5400000">
            <a:off x="6914991" y="2921940"/>
            <a:ext cx="1022240" cy="82656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09393" y="1292772"/>
            <a:ext cx="484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LOOP BACK !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0" y="3092275"/>
            <a:ext cx="4432213" cy="2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86" y="2934620"/>
            <a:ext cx="3304452" cy="247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9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odrigo Carareto - Insper: Ensino Superior em Negócios, Direito e Engenh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8" y="1116775"/>
            <a:ext cx="1645571" cy="21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27564" y="115749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Rodrigo Carareto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Sala TI 14 (sexto andar)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 – rodrigoc5@Insper.edu.br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00800" y="336875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Arnaldo Alves Viana Junior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e-mail: arnaldoavj@insper.edu.br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84" y="2800818"/>
            <a:ext cx="1843416" cy="18342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19330" y="592221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Licia</a:t>
            </a:r>
            <a:r>
              <a:rPr lang="pt-BR" dirty="0">
                <a:solidFill>
                  <a:schemeClr val="accent2"/>
                </a:solidFill>
              </a:rPr>
              <a:t> Sales Costa Lima</a:t>
            </a:r>
          </a:p>
          <a:p>
            <a:r>
              <a:rPr lang="pt-BR" dirty="0" err="1">
                <a:solidFill>
                  <a:schemeClr val="accent2"/>
                </a:solidFill>
              </a:rPr>
              <a:t>email</a:t>
            </a:r>
            <a:r>
              <a:rPr lang="pt-BR" dirty="0">
                <a:solidFill>
                  <a:schemeClr val="accent2"/>
                </a:solidFill>
              </a:rPr>
              <a:t> – liciascl@al.insper.edu.br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3" y="4635062"/>
            <a:ext cx="1645571" cy="16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15565" y="3627483"/>
            <a:ext cx="6092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Calibri" panose="020F0502020204030204" pitchFamily="34" charset="0"/>
              </a:rPr>
              <a:t>Atendimento:  quarta-feira das 13:30 às 15:00  </a:t>
            </a:r>
            <a:r>
              <a:rPr lang="pt-BR" dirty="0">
                <a:solidFill>
                  <a:schemeClr val="accent2"/>
                </a:solidFill>
                <a:latin typeface="Calibri" panose="020F0502020204030204" pitchFamily="34" charset="0"/>
              </a:rPr>
              <a:t> 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455" y="1343891"/>
            <a:ext cx="536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AULAS: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Quintas 13:30 às 15:30</a:t>
            </a:r>
            <a:br>
              <a:rPr lang="pt-BR" sz="2000" dirty="0">
                <a:solidFill>
                  <a:schemeClr val="accent2"/>
                </a:solidFill>
              </a:rPr>
            </a:br>
            <a:r>
              <a:rPr lang="pt-BR" sz="2000" dirty="0">
                <a:solidFill>
                  <a:schemeClr val="accent2"/>
                </a:solidFill>
              </a:rPr>
              <a:t>Sextas 15:45 às 17:45</a:t>
            </a:r>
          </a:p>
        </p:txBody>
      </p:sp>
    </p:spTree>
    <p:extLst>
      <p:ext uri="{BB962C8B-B14F-4D97-AF65-F5344CB8AC3E}">
        <p14:creationId xmlns:p14="http://schemas.microsoft.com/office/powerpoint/2010/main" val="9941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81495522"/>
              </p:ext>
            </p:extLst>
          </p:nvPr>
        </p:nvGraphicFramePr>
        <p:xfrm>
          <a:off x="124691" y="770276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30338" y="3255817"/>
            <a:ext cx="94626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só pode ser </a:t>
            </a:r>
            <a:r>
              <a:rPr lang="pt-BR" sz="2000" dirty="0">
                <a:solidFill>
                  <a:schemeClr val="accent2"/>
                </a:solidFill>
              </a:rPr>
              <a:t>avaliado se você já teve o anterior avaliado</a:t>
            </a:r>
            <a:r>
              <a:rPr lang="pt-BR" b="1" dirty="0">
                <a:solidFill>
                  <a:schemeClr val="accent2"/>
                </a:solidFill>
              </a:rPr>
              <a:t>. Atrasos na entrega acarretam penalizações de nota (25% por semana).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30338" y="4362507"/>
            <a:ext cx="94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Um projeto só pode ser avaliado com a presença dos dois integrantes da dupla.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30338" y="4913624"/>
            <a:ext cx="94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/>
                </a:solidFill>
              </a:rPr>
              <a:t>Haverá provas sobre  os projetos.</a:t>
            </a:r>
            <a:endParaRPr lang="pt-B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87E8A4B-7593-FACB-B6B8-6D2A78B62468}"/>
                  </a:ext>
                </a:extLst>
              </p:cNvPr>
              <p:cNvSpPr txBox="1"/>
              <p:nvPr/>
            </p:nvSpPr>
            <p:spPr>
              <a:xfrm>
                <a:off x="1130338" y="5718392"/>
                <a:ext cx="9462656" cy="902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chemeClr val="accent2"/>
                    </a:solidFill>
                  </a:rPr>
                  <a:t>Média final:  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𝒅𝒊𝒂</m:t>
                    </m:r>
                    <m:r>
                      <a:rPr lang="pt-BR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pt-B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𝑷𝒓𝒐𝒋𝒆𝒕𝒐𝒔</m:t>
                                </m:r>
                              </m:e>
                            </m:nary>
                            <m:r>
                              <a:rPr lang="pt-BR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pt-BR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pt-BR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pt-BR" sz="2800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87E8A4B-7593-FACB-B6B8-6D2A78B6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8" y="5718392"/>
                <a:ext cx="9462656" cy="902042"/>
              </a:xfrm>
              <a:prstGeom prst="rect">
                <a:avLst/>
              </a:prstGeom>
              <a:blipFill>
                <a:blip r:embed="rId8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Resultado de imagem para scientific journal">
            <a:extLst>
              <a:ext uri="{FF2B5EF4-FFF2-40B4-BE49-F238E27FC236}">
                <a16:creationId xmlns:a16="http://schemas.microsoft.com/office/drawing/2014/main" id="{326D1B39-FD6F-4B0A-BA02-CC8966AB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70" y="3744331"/>
            <a:ext cx="2754001" cy="24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m para scientific journal computation">
            <a:extLst>
              <a:ext uri="{FF2B5EF4-FFF2-40B4-BE49-F238E27FC236}">
                <a16:creationId xmlns:a16="http://schemas.microsoft.com/office/drawing/2014/main" id="{7F01EDB2-8ED3-43D9-832D-8F6BE0B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22" y="2342539"/>
            <a:ext cx="3164244" cy="40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/>
          <p:nvPr/>
        </p:nvCxnSpPr>
        <p:spPr>
          <a:xfrm flipH="1">
            <a:off x="6565966" y="2049517"/>
            <a:ext cx="4643317" cy="6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9029514" y="2049517"/>
            <a:ext cx="2179769" cy="169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8BA24-8F65-4D56-8B74-6F7038B7F6D9}"/>
              </a:ext>
            </a:extLst>
          </p:cNvPr>
          <p:cNvSpPr txBox="1"/>
          <p:nvPr/>
        </p:nvSpPr>
        <p:spPr>
          <a:xfrm>
            <a:off x="155942" y="1584904"/>
            <a:ext cx="2729676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Scientific paper</a:t>
            </a:r>
          </a:p>
          <a:p>
            <a:pPr marL="114300" indent="0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Alegações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exigem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evidências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extraordinárias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” Carl Sagan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81926529"/>
              </p:ext>
            </p:extLst>
          </p:nvPr>
        </p:nvGraphicFramePr>
        <p:xfrm>
          <a:off x="155942" y="195287"/>
          <a:ext cx="11942618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72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68897789"/>
              </p:ext>
            </p:extLst>
          </p:nvPr>
        </p:nvGraphicFramePr>
        <p:xfrm>
          <a:off x="131617" y="42478"/>
          <a:ext cx="11942617" cy="270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E5832674-2DFA-4A93-93C7-106E9A411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" y="2287059"/>
            <a:ext cx="3626475" cy="4180374"/>
          </a:xfrm>
          <a:prstGeom prst="rect">
            <a:avLst/>
          </a:prstGeom>
        </p:spPr>
      </p:pic>
      <p:pic>
        <p:nvPicPr>
          <p:cNvPr id="11" name="Picture 2" descr="Resultado de imagem para couve detox">
            <a:extLst>
              <a:ext uri="{FF2B5EF4-FFF2-40B4-BE49-F238E27FC236}">
                <a16:creationId xmlns:a16="http://schemas.microsoft.com/office/drawing/2014/main" id="{67B14E21-1B41-4CEA-94D9-FE9D6D74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3300143"/>
            <a:ext cx="3433324" cy="19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6973FF-6422-4090-B75F-742CAFEEB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7748" y="2284969"/>
            <a:ext cx="3243007" cy="413122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 flipV="1">
            <a:off x="131617" y="2284969"/>
            <a:ext cx="11942617" cy="4352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31617" y="2284969"/>
            <a:ext cx="12060383" cy="4573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733962"/>
            <a:ext cx="3475678" cy="2457285"/>
          </a:xfrm>
          <a:prstGeom prst="rect">
            <a:avLst/>
          </a:prstGeom>
        </p:spPr>
      </p:pic>
      <p:pic>
        <p:nvPicPr>
          <p:cNvPr id="2050" name="Picture 2" descr="Insper aplica sistema 100% integrado - Revista Segurança Eletrônica |  Revista Segurança Eletrô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5" y="1974088"/>
            <a:ext cx="4141519" cy="19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977746" y="36463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Blackboard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42480" y="1593272"/>
            <a:ext cx="1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Sala 404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3825" y="5480667"/>
            <a:ext cx="5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AVALIAÇÃO DE PROJETOS</a:t>
            </a:r>
            <a:r>
              <a:rPr lang="pt-BR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3825" y="4624074"/>
            <a:ext cx="5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INTRODUÇÕES TEÓRICAS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24" y="5052370"/>
            <a:ext cx="5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ESTÚDIOS 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7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39189"/>
              </p:ext>
            </p:extLst>
          </p:nvPr>
        </p:nvGraphicFramePr>
        <p:xfrm>
          <a:off x="4138372" y="5580775"/>
          <a:ext cx="28297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8">
                  <a:extLst>
                    <a:ext uri="{9D8B030D-6E8A-4147-A177-3AD203B41FA5}">
                      <a16:colId xmlns:a16="http://schemas.microsoft.com/office/drawing/2014/main" val="198718196"/>
                    </a:ext>
                  </a:extLst>
                </a:gridCol>
                <a:gridCol w="560059">
                  <a:extLst>
                    <a:ext uri="{9D8B030D-6E8A-4147-A177-3AD203B41FA5}">
                      <a16:colId xmlns:a16="http://schemas.microsoft.com/office/drawing/2014/main" val="303211465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93926537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30466645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177175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262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91" y="2246374"/>
            <a:ext cx="8315325" cy="2914650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4118621" y="3867515"/>
            <a:ext cx="3200400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45" y="3623868"/>
            <a:ext cx="2876951" cy="14289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403132" y="1067178"/>
            <a:ext cx="86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17521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01" y="595550"/>
            <a:ext cx="2876951" cy="1428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847B89C-94DA-48C1-B12D-FEC5A11E6ECE}"/>
              </a:ext>
            </a:extLst>
          </p:cNvPr>
          <p:cNvSpPr txBox="1">
            <a:spLocks/>
          </p:cNvSpPr>
          <p:nvPr/>
        </p:nvSpPr>
        <p:spPr>
          <a:xfrm>
            <a:off x="186171" y="2194772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bg1"/>
                </a:solidFill>
              </a:rPr>
              <a:t>TRANSMISSÃO DIGITAL - UART</a:t>
            </a:r>
            <a:br>
              <a:rPr lang="en-US" sz="2500" b="1" dirty="0">
                <a:solidFill>
                  <a:schemeClr val="bg1"/>
                </a:solidFill>
              </a:rPr>
            </a:br>
            <a:r>
              <a:rPr lang="en-US" sz="2500" b="1" dirty="0" err="1">
                <a:solidFill>
                  <a:schemeClr val="bg1"/>
                </a:solidFill>
              </a:rPr>
              <a:t>Alguns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conceitos</a:t>
            </a:r>
            <a:r>
              <a:rPr lang="en-US" sz="2500" b="1" dirty="0">
                <a:solidFill>
                  <a:schemeClr val="bg1"/>
                </a:solidFill>
              </a:rPr>
              <a:t> de </a:t>
            </a:r>
            <a:r>
              <a:rPr lang="en-US" sz="2500" b="1" dirty="0" err="1">
                <a:solidFill>
                  <a:schemeClr val="bg1"/>
                </a:solidFill>
              </a:rPr>
              <a:t>uma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camada</a:t>
            </a:r>
            <a:r>
              <a:rPr lang="en-US" sz="2500" b="1" dirty="0">
                <a:solidFill>
                  <a:schemeClr val="bg1"/>
                </a:solidFill>
              </a:rPr>
              <a:t>!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877759-1A35-44E7-AF37-B6FC35401800}"/>
              </a:ext>
            </a:extLst>
          </p:cNvPr>
          <p:cNvSpPr txBox="1"/>
          <p:nvPr/>
        </p:nvSpPr>
        <p:spPr>
          <a:xfrm>
            <a:off x="186172" y="3336153"/>
            <a:ext cx="3821758" cy="3197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assíncrona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Start bit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Stop bit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TX, RX, GND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Baud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rate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Buffer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Frame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Bit de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Paridade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– CRC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087707"/>
            <a:ext cx="8315325" cy="2914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74" y="4267065"/>
            <a:ext cx="2953162" cy="1667108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6284364" y="2439480"/>
            <a:ext cx="3499945" cy="492686"/>
          </a:xfrm>
          <a:custGeom>
            <a:avLst/>
            <a:gdLst>
              <a:gd name="connsiteX0" fmla="*/ 0 w 3200400"/>
              <a:gd name="connsiteY0" fmla="*/ 294104 h 492686"/>
              <a:gd name="connsiteX1" fmla="*/ 1842654 w 3200400"/>
              <a:gd name="connsiteY1" fmla="*/ 3159 h 492686"/>
              <a:gd name="connsiteX2" fmla="*/ 2923309 w 3200400"/>
              <a:gd name="connsiteY2" fmla="*/ 460359 h 492686"/>
              <a:gd name="connsiteX3" fmla="*/ 3200400 w 3200400"/>
              <a:gd name="connsiteY3" fmla="*/ 418795 h 49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492686">
                <a:moveTo>
                  <a:pt x="0" y="294104"/>
                </a:moveTo>
                <a:cubicBezTo>
                  <a:pt x="677718" y="134777"/>
                  <a:pt x="1355436" y="-24550"/>
                  <a:pt x="1842654" y="3159"/>
                </a:cubicBezTo>
                <a:cubicBezTo>
                  <a:pt x="2329872" y="30868"/>
                  <a:pt x="2697018" y="391086"/>
                  <a:pt x="2923309" y="460359"/>
                </a:cubicBezTo>
                <a:cubicBezTo>
                  <a:pt x="3149600" y="529632"/>
                  <a:pt x="3175000" y="474213"/>
                  <a:pt x="3200400" y="41879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6037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346</Words>
  <Application>Microsoft Office PowerPoint</Application>
  <PresentationFormat>Widescreen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Calibri Light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83</cp:revision>
  <dcterms:created xsi:type="dcterms:W3CDTF">2020-08-14T14:57:24Z</dcterms:created>
  <dcterms:modified xsi:type="dcterms:W3CDTF">2023-08-17T14:14:45Z</dcterms:modified>
</cp:coreProperties>
</file>