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1400" spc="-1" strike="noStrike">
                <a:latin typeface="Times New Roman"/>
              </a:rPr>
              <a:t>&lt;date/time&gt;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1400" spc="-1" strike="noStrike">
                <a:latin typeface="Times New Roman"/>
              </a:rPr>
              <a:t>&lt;footer&gt;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0F99E9-FB63-4F53-80B7-0F5F37C8D3FC}" type="slidenum">
              <a:rPr b="0" lang="es-ES" sz="1400" spc="-1" strike="noStrike">
                <a:latin typeface="Times New Roman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&lt;date/time&gt;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1400" spc="-1" strike="noStrike">
                <a:latin typeface="Times New Roman"/>
              </a:rPr>
              <a:t>&lt;footer&gt;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93E74B1-1B48-437C-9E89-088396ABFC19}" type="slidenum">
              <a:rPr b="0" lang="es-ES" sz="1400" spc="-1" strike="noStrike">
                <a:latin typeface="Times New Roman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080000" y="1656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ES" sz="4400" spc="-1" strike="noStrike">
                <a:latin typeface="Arial"/>
              </a:rPr>
              <a:t>Bootstrap Popovers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888000" y="5222520"/>
            <a:ext cx="518364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ES" sz="3200" spc="-1" strike="noStrike">
                <a:latin typeface="Arial"/>
              </a:rPr>
              <a:t>Ingeniería Web</a:t>
            </a:r>
            <a:endParaRPr b="0" lang="es-ES" sz="3200" spc="-1" strike="noStrike">
              <a:latin typeface="Arial"/>
            </a:endParaRPr>
          </a:p>
          <a:p>
            <a:pPr algn="ctr"/>
            <a:r>
              <a:rPr b="0" lang="es-ES" sz="1500" spc="-1" strike="noStrike">
                <a:latin typeface="Arial"/>
              </a:rPr>
              <a:t>Fernando May</a:t>
            </a:r>
            <a:endParaRPr b="0" lang="es-E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ES" sz="4400" spc="-1" strike="noStrike">
                <a:latin typeface="Arial"/>
              </a:rPr>
              <a:t>Agregar Bootstrap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52000" y="1872000"/>
            <a:ext cx="7704360" cy="30376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296000" y="5486760"/>
            <a:ext cx="7047000" cy="56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ES" sz="4400" spc="-1" strike="noStrike">
                <a:latin typeface="Arial"/>
              </a:rPr>
              <a:t>Agregar variables 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52000" y="3277080"/>
            <a:ext cx="6932880" cy="97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ES" sz="4400" spc="-1" strike="noStrike">
                <a:latin typeface="Arial"/>
              </a:rPr>
              <a:t>Agregar Botón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12040" y="3168000"/>
            <a:ext cx="6951960" cy="4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ES" sz="4400" spc="-1" strike="noStrike">
                <a:latin typeface="Arial"/>
              </a:rPr>
              <a:t>Localización Popovers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93040" y="2664000"/>
            <a:ext cx="7446960" cy="298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ES" sz="4400" spc="-1" strike="noStrike">
                <a:latin typeface="Arial"/>
              </a:rPr>
              <a:t>Popover Descartable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66880" y="2985840"/>
            <a:ext cx="7485120" cy="54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2021-01-10T18:47:57Z</dcterms:created>
  <dc:creator/>
  <dc:description/>
  <dc:language>es-ES</dc:language>
  <cp:lastModifiedBy/>
  <dcterms:modified xsi:type="dcterms:W3CDTF">2021-01-10T19:12:36Z</dcterms:modified>
  <cp:revision>3</cp:revision>
  <dc:subject/>
  <dc:title>Nature Illustration</dc:title>
</cp:coreProperties>
</file>