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Rajdhani"/>
      <p:regular r:id="rId16"/>
      <p:bold r:id="rId17"/>
    </p:embeddedFont>
    <p:embeddedFont>
      <p:font typeface="Open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OpenSans-boldItalic.fntdata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Rajdhani-bold.fntdata"/><Relationship Id="rId16" Type="http://schemas.openxmlformats.org/officeDocument/2006/relationships/font" Target="fonts/Rajdhani-regular.fntdata"/><Relationship Id="rId5" Type="http://schemas.openxmlformats.org/officeDocument/2006/relationships/slide" Target="slides/slide1.xml"/><Relationship Id="rId19" Type="http://schemas.openxmlformats.org/officeDocument/2006/relationships/font" Target="fonts/OpenSans-bold.fntdata"/><Relationship Id="rId6" Type="http://schemas.openxmlformats.org/officeDocument/2006/relationships/slide" Target="slides/slide2.xml"/><Relationship Id="rId18" Type="http://schemas.openxmlformats.org/officeDocument/2006/relationships/font" Target="fonts/OpenSans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 txBox="1"/>
          <p:nvPr>
            <p:ph idx="3"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A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ac64ff578f_0_10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ac64ff578f_0_10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gac64ff578f_0_10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a289bc6d20_0_110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a289bc6d20_0_110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ga289bc6d20_0_110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824de4c59_1_8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824de4c59_1_8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gc824de4c59_1_8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8787ff6f79_0_640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8787ff6f79_0_640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g8787ff6f79_0_640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c824de4c59_1_36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c824de4c59_1_36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c824de4c59_1_36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824de4c59_1_47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c824de4c59_1_47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gc824de4c59_1_47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c824de4c59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c824de4c59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8.png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Relationship Id="rId3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 1">
  <p:cSld name="CUSTOM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4201325" y="1251125"/>
            <a:ext cx="42228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Rajdhani"/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2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11"/>
          <p:cNvPicPr preferRelativeResize="0"/>
          <p:nvPr/>
        </p:nvPicPr>
        <p:blipFill rotWithShape="1">
          <a:blip r:embed="rId2">
            <a:alphaModFix/>
          </a:blip>
          <a:srcRect b="0" l="-130" r="129" t="-30140"/>
          <a:stretch/>
        </p:blipFill>
        <p:spPr>
          <a:xfrm>
            <a:off x="-21437" y="4655757"/>
            <a:ext cx="9186872" cy="542469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1"/>
          <p:cNvSpPr txBox="1"/>
          <p:nvPr/>
        </p:nvSpPr>
        <p:spPr>
          <a:xfrm>
            <a:off x="1012800" y="4943400"/>
            <a:ext cx="21879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Modificar zócalo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2" name="Google Shape;52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100" y="546250"/>
            <a:ext cx="8453102" cy="4348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3478649">
            <a:off x="696034" y="1692685"/>
            <a:ext cx="714584" cy="712028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1"/>
          <p:cNvSpPr txBox="1"/>
          <p:nvPr>
            <p:ph idx="1" type="subTitle"/>
          </p:nvPr>
        </p:nvSpPr>
        <p:spPr>
          <a:xfrm>
            <a:off x="1330225" y="1591875"/>
            <a:ext cx="6157800" cy="9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500"/>
              <a:buFont typeface="Rajdhani"/>
              <a:buNone/>
              <a:defRPr b="1" sz="25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2" type="subTitle"/>
          </p:nvPr>
        </p:nvSpPr>
        <p:spPr>
          <a:xfrm>
            <a:off x="886250" y="2627925"/>
            <a:ext cx="38925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Font typeface="Open Sans"/>
              <a:buNone/>
              <a:defRPr b="1" sz="17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56" name="Google Shape;56;p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>
            <a:off x="-635575" y="241450"/>
            <a:ext cx="1294700" cy="129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>
            <a:off x="8525850" y="3728500"/>
            <a:ext cx="1294700" cy="129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 1">
  <p:cSld name="CUSTOM_1_3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0" name="Google Shape;60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2">
  <p:cSld name="CUSTOM_3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23575" y="-69225"/>
            <a:ext cx="9472072" cy="5305399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"/>
          <p:cNvSpPr txBox="1"/>
          <p:nvPr>
            <p:ph type="title"/>
          </p:nvPr>
        </p:nvSpPr>
        <p:spPr>
          <a:xfrm>
            <a:off x="4429925" y="412925"/>
            <a:ext cx="4222800" cy="25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Rajdhani"/>
              <a:buNone/>
              <a:defRPr b="1" sz="4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 2 1">
  <p:cSld name="CUSTOM_1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5315838" y="988675"/>
            <a:ext cx="34410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3">
  <p:cSld name="CUSTOM_4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5"/>
          <p:cNvPicPr preferRelativeResize="0"/>
          <p:nvPr/>
        </p:nvPicPr>
        <p:blipFill rotWithShape="1">
          <a:blip r:embed="rId2">
            <a:alphaModFix/>
          </a:blip>
          <a:srcRect b="-10920" l="50" r="-50" t="-19237"/>
          <a:stretch/>
        </p:blipFill>
        <p:spPr>
          <a:xfrm>
            <a:off x="-21437" y="4679282"/>
            <a:ext cx="9186872" cy="5424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959923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5"/>
          <p:cNvSpPr txBox="1"/>
          <p:nvPr>
            <p:ph type="title"/>
          </p:nvPr>
        </p:nvSpPr>
        <p:spPr>
          <a:xfrm>
            <a:off x="681675" y="950450"/>
            <a:ext cx="60384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500"/>
              <a:buFont typeface="Rajdhani"/>
              <a:buNone/>
              <a:defRPr b="1" sz="25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subTitle"/>
          </p:nvPr>
        </p:nvSpPr>
        <p:spPr>
          <a:xfrm>
            <a:off x="681675" y="1943100"/>
            <a:ext cx="38925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None/>
              <a:defRPr b="1" sz="2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2" type="subTitle"/>
          </p:nvPr>
        </p:nvSpPr>
        <p:spPr>
          <a:xfrm>
            <a:off x="698150" y="3291950"/>
            <a:ext cx="38925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None/>
              <a:defRPr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/>
        </p:nvSpPr>
        <p:spPr>
          <a:xfrm>
            <a:off x="1024575" y="4863525"/>
            <a:ext cx="2187900" cy="27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 Terminal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mario">
  <p:cSld name="BLANK_1_1_1_3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/>
        </p:nvSpPr>
        <p:spPr>
          <a:xfrm>
            <a:off x="720000" y="178800"/>
            <a:ext cx="7704000" cy="100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3000">
                <a:solidFill>
                  <a:schemeClr val="accent4"/>
                </a:solidFill>
                <a:latin typeface="Rajdhani"/>
                <a:ea typeface="Rajdhani"/>
                <a:cs typeface="Rajdhani"/>
                <a:sym typeface="Rajdhani"/>
              </a:rPr>
              <a:t>Temario</a:t>
            </a:r>
            <a:endParaRPr/>
          </a:p>
        </p:txBody>
      </p:sp>
      <p:sp>
        <p:nvSpPr>
          <p:cNvPr id="27" name="Google Shape;27;p6"/>
          <p:cNvSpPr txBox="1"/>
          <p:nvPr/>
        </p:nvSpPr>
        <p:spPr>
          <a:xfrm>
            <a:off x="327007" y="49357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Modificar zócalo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ulo temario">
  <p:cSld name="BLANK_1_1_1_3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/>
        </p:nvSpPr>
        <p:spPr>
          <a:xfrm>
            <a:off x="327007" y="49357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Modificar zócalo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" name="Google Shape;30;p7"/>
          <p:cNvSpPr txBox="1"/>
          <p:nvPr>
            <p:ph type="title"/>
          </p:nvPr>
        </p:nvSpPr>
        <p:spPr>
          <a:xfrm>
            <a:off x="757875" y="417050"/>
            <a:ext cx="60384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3000"/>
              <a:buFont typeface="Rajdhani"/>
              <a:buNone/>
              <a:defRPr b="1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" type="subTitle"/>
          </p:nvPr>
        </p:nvSpPr>
        <p:spPr>
          <a:xfrm>
            <a:off x="757875" y="1409700"/>
            <a:ext cx="38925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Open Sans"/>
              <a:buNone/>
              <a:defRPr b="1" sz="25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2" type="subTitle"/>
          </p:nvPr>
        </p:nvSpPr>
        <p:spPr>
          <a:xfrm>
            <a:off x="774350" y="2758550"/>
            <a:ext cx="38925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None/>
              <a:defRPr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ulo ">
  <p:cSld name="BLANK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/>
        </p:nvSpPr>
        <p:spPr>
          <a:xfrm>
            <a:off x="327007" y="49357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Modificar zócalo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" name="Google Shape;35;p8"/>
          <p:cNvSpPr txBox="1"/>
          <p:nvPr>
            <p:ph idx="1" type="subTitle"/>
          </p:nvPr>
        </p:nvSpPr>
        <p:spPr>
          <a:xfrm>
            <a:off x="718100" y="251275"/>
            <a:ext cx="7707600" cy="9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Rajdhani"/>
              <a:buNone/>
              <a:defRPr b="1" sz="25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8"/>
          <p:cNvSpPr txBox="1"/>
          <p:nvPr>
            <p:ph idx="2" type="subTitle"/>
          </p:nvPr>
        </p:nvSpPr>
        <p:spPr>
          <a:xfrm>
            <a:off x="774350" y="2529950"/>
            <a:ext cx="38925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None/>
              <a:defRPr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4">
  <p:cSld name="CUSTOM_5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ulo  1">
  <p:cSld name="BLANK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/>
          <p:nvPr/>
        </p:nvSpPr>
        <p:spPr>
          <a:xfrm>
            <a:off x="-27075" y="-108275"/>
            <a:ext cx="9171000" cy="4971900"/>
          </a:xfrm>
          <a:prstGeom prst="rect">
            <a:avLst/>
          </a:prstGeom>
          <a:solidFill>
            <a:srgbClr val="E6E7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10"/>
          <p:cNvSpPr/>
          <p:nvPr/>
        </p:nvSpPr>
        <p:spPr>
          <a:xfrm>
            <a:off x="848800" y="1012350"/>
            <a:ext cx="7322400" cy="3510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10"/>
          <p:cNvSpPr/>
          <p:nvPr/>
        </p:nvSpPr>
        <p:spPr>
          <a:xfrm>
            <a:off x="848800" y="777175"/>
            <a:ext cx="7322400" cy="3990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" name="Google Shape;42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7199997">
            <a:off x="390682" y="1134983"/>
            <a:ext cx="1329983" cy="1329983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10"/>
          <p:cNvSpPr/>
          <p:nvPr/>
        </p:nvSpPr>
        <p:spPr>
          <a:xfrm>
            <a:off x="1038650" y="912150"/>
            <a:ext cx="126600" cy="126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10"/>
          <p:cNvSpPr/>
          <p:nvPr/>
        </p:nvSpPr>
        <p:spPr>
          <a:xfrm>
            <a:off x="1267250" y="912150"/>
            <a:ext cx="126600" cy="126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10"/>
          <p:cNvSpPr/>
          <p:nvPr/>
        </p:nvSpPr>
        <p:spPr>
          <a:xfrm>
            <a:off x="1495850" y="912150"/>
            <a:ext cx="126600" cy="126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10"/>
          <p:cNvSpPr txBox="1"/>
          <p:nvPr/>
        </p:nvSpPr>
        <p:spPr>
          <a:xfrm>
            <a:off x="327007" y="49357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Modificar zócalo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7" name="Google Shape;47;p10"/>
          <p:cNvSpPr txBox="1"/>
          <p:nvPr>
            <p:ph idx="1" type="subTitle"/>
          </p:nvPr>
        </p:nvSpPr>
        <p:spPr>
          <a:xfrm>
            <a:off x="1787425" y="1287075"/>
            <a:ext cx="6157800" cy="9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3000"/>
              <a:buFont typeface="Rajdhani"/>
              <a:buNone/>
              <a:defRPr b="1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2" type="subTitle"/>
          </p:nvPr>
        </p:nvSpPr>
        <p:spPr>
          <a:xfrm>
            <a:off x="1038650" y="2399325"/>
            <a:ext cx="38925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None/>
              <a:defRPr b="1" sz="2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6900794" y="48976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z="10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000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54">
          <p15:clr>
            <a:srgbClr val="EA4335"/>
          </p15:clr>
        </p15:guide>
        <p15:guide id="2" orient="horz" pos="741">
          <p15:clr>
            <a:srgbClr val="EA4335"/>
          </p15:clr>
        </p15:guide>
        <p15:guide id="3" orient="horz" pos="3064">
          <p15:clr>
            <a:srgbClr val="EA4335"/>
          </p15:clr>
        </p15:guide>
        <p15:guide id="4" pos="5306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jpg"/><Relationship Id="rId4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title"/>
          </p:nvPr>
        </p:nvSpPr>
        <p:spPr>
          <a:xfrm>
            <a:off x="4429925" y="412925"/>
            <a:ext cx="4222800" cy="25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O que é um Terminal?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/>
        </p:nvSpPr>
        <p:spPr>
          <a:xfrm>
            <a:off x="1006375" y="1902050"/>
            <a:ext cx="5891700" cy="203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AR" sz="2400">
                <a:latin typeface="Open Sans"/>
                <a:ea typeface="Open Sans"/>
                <a:cs typeface="Open Sans"/>
                <a:sym typeface="Open Sans"/>
              </a:rPr>
              <a:t>É</a:t>
            </a:r>
            <a:r>
              <a:rPr b="0" i="0" lang="es-AR" sz="2400" u="none" cap="none" strike="noStrike">
                <a:latin typeface="Open Sans"/>
                <a:ea typeface="Open Sans"/>
                <a:cs typeface="Open Sans"/>
                <a:sym typeface="Open Sans"/>
              </a:rPr>
              <a:t> u</a:t>
            </a:r>
            <a:r>
              <a:rPr lang="es-AR" sz="2400">
                <a:latin typeface="Open Sans"/>
                <a:ea typeface="Open Sans"/>
                <a:cs typeface="Open Sans"/>
                <a:sym typeface="Open Sans"/>
              </a:rPr>
              <a:t>m</a:t>
            </a:r>
            <a:r>
              <a:rPr b="0" i="0" lang="es-AR" sz="2400" u="none" cap="none" strike="noStrike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i="0" lang="es-AR" sz="2400" u="none" cap="none" strike="noStrike">
                <a:latin typeface="Open Sans"/>
                <a:ea typeface="Open Sans"/>
                <a:cs typeface="Open Sans"/>
                <a:sym typeface="Open Sans"/>
              </a:rPr>
              <a:t>programa </a:t>
            </a:r>
            <a:r>
              <a:rPr b="0" i="0" lang="es-AR" sz="2400" u="none" cap="none" strike="noStrike">
                <a:latin typeface="Open Sans"/>
                <a:ea typeface="Open Sans"/>
                <a:cs typeface="Open Sans"/>
                <a:sym typeface="Open Sans"/>
              </a:rPr>
              <a:t>que está presente e</a:t>
            </a:r>
            <a:r>
              <a:rPr lang="es-AR" sz="2400">
                <a:latin typeface="Open Sans"/>
                <a:ea typeface="Open Sans"/>
                <a:cs typeface="Open Sans"/>
                <a:sym typeface="Open Sans"/>
              </a:rPr>
              <a:t>m</a:t>
            </a:r>
            <a:r>
              <a:rPr b="0" i="0" lang="es-AR" sz="2400" u="none" cap="none" strike="noStrike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i="0" lang="es-AR" sz="2400" u="none" cap="none" strike="noStrike">
                <a:latin typeface="Open Sans"/>
                <a:ea typeface="Open Sans"/>
                <a:cs typeface="Open Sans"/>
                <a:sym typeface="Open Sans"/>
              </a:rPr>
              <a:t>todos</a:t>
            </a:r>
            <a:r>
              <a:rPr b="0" i="0" lang="es-AR" sz="2400" u="none" cap="none" strike="noStrike">
                <a:latin typeface="Open Sans"/>
                <a:ea typeface="Open Sans"/>
                <a:cs typeface="Open Sans"/>
                <a:sym typeface="Open Sans"/>
              </a:rPr>
              <a:t> os </a:t>
            </a:r>
            <a:r>
              <a:rPr b="1" i="0" lang="es-AR" sz="2400" u="none" cap="none" strike="noStrike">
                <a:latin typeface="Open Sans"/>
                <a:ea typeface="Open Sans"/>
                <a:cs typeface="Open Sans"/>
                <a:sym typeface="Open Sans"/>
              </a:rPr>
              <a:t>sistemas opera</a:t>
            </a:r>
            <a:r>
              <a:rPr b="1" lang="es-AR" sz="2400">
                <a:latin typeface="Open Sans"/>
                <a:ea typeface="Open Sans"/>
                <a:cs typeface="Open Sans"/>
                <a:sym typeface="Open Sans"/>
              </a:rPr>
              <a:t>cionais</a:t>
            </a:r>
            <a:r>
              <a:rPr b="0" i="0" lang="es-AR" sz="2400" u="none" cap="none" strike="noStrike">
                <a:latin typeface="Open Sans"/>
                <a:ea typeface="Open Sans"/>
                <a:cs typeface="Open Sans"/>
                <a:sym typeface="Open Sans"/>
              </a:rPr>
              <a:t>. Ao utilizar </a:t>
            </a:r>
            <a:r>
              <a:rPr lang="es-AR" sz="2400">
                <a:latin typeface="Open Sans"/>
                <a:ea typeface="Open Sans"/>
                <a:cs typeface="Open Sans"/>
                <a:sym typeface="Open Sans"/>
              </a:rPr>
              <a:t>o</a:t>
            </a:r>
            <a:r>
              <a:rPr b="0" i="0" lang="es-AR" sz="2400" u="none" cap="none" strike="noStrike">
                <a:latin typeface="Open Sans"/>
                <a:ea typeface="Open Sans"/>
                <a:cs typeface="Open Sans"/>
                <a:sym typeface="Open Sans"/>
              </a:rPr>
              <a:t> terminal, podemos </a:t>
            </a:r>
            <a:r>
              <a:rPr lang="es-AR" sz="2400">
                <a:latin typeface="Open Sans"/>
                <a:ea typeface="Open Sans"/>
                <a:cs typeface="Open Sans"/>
                <a:sym typeface="Open Sans"/>
              </a:rPr>
              <a:t>definir</a:t>
            </a:r>
            <a:r>
              <a:rPr b="0" i="0" lang="es-AR" sz="2400" u="none" cap="none" strike="noStrike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lang="es-AR" sz="2400">
                <a:latin typeface="Open Sans"/>
                <a:ea typeface="Open Sans"/>
                <a:cs typeface="Open Sans"/>
                <a:sym typeface="Open Sans"/>
              </a:rPr>
              <a:t>instruções / ordens</a:t>
            </a:r>
            <a:r>
              <a:rPr b="1" i="0" lang="es-AR" sz="2400" u="none" cap="none" strike="noStrike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0" i="0" lang="es-AR" sz="2400" u="none" cap="none" strike="noStrike"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lang="es-AR" sz="2400">
                <a:latin typeface="Open Sans"/>
                <a:ea typeface="Open Sans"/>
                <a:cs typeface="Open Sans"/>
                <a:sym typeface="Open Sans"/>
              </a:rPr>
              <a:t>o</a:t>
            </a:r>
            <a:r>
              <a:rPr b="0" i="0" lang="es-AR" sz="2400" u="none" cap="none" strike="noStrike">
                <a:latin typeface="Open Sans"/>
                <a:ea typeface="Open Sans"/>
                <a:cs typeface="Open Sans"/>
                <a:sym typeface="Open Sans"/>
              </a:rPr>
              <a:t> sistema.</a:t>
            </a:r>
            <a:endParaRPr b="0" i="0" sz="1100" u="none" cap="none" strike="noStrike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" name="Google Shape;73;p14"/>
          <p:cNvSpPr/>
          <p:nvPr/>
        </p:nvSpPr>
        <p:spPr>
          <a:xfrm>
            <a:off x="6946594" y="1885847"/>
            <a:ext cx="1208834" cy="1757993"/>
          </a:xfrm>
          <a:custGeom>
            <a:rect b="b" l="l" r="r" t="t"/>
            <a:pathLst>
              <a:path extrusionOk="0" h="498015" w="342446">
                <a:moveTo>
                  <a:pt x="93494" y="441963"/>
                </a:moveTo>
                <a:cubicBezTo>
                  <a:pt x="93494" y="448093"/>
                  <a:pt x="95355" y="454115"/>
                  <a:pt x="98749" y="459151"/>
                </a:cubicBezTo>
                <a:lnTo>
                  <a:pt x="115390" y="484112"/>
                </a:lnTo>
                <a:cubicBezTo>
                  <a:pt x="121192" y="492761"/>
                  <a:pt x="130935" y="498016"/>
                  <a:pt x="141336" y="498016"/>
                </a:cubicBezTo>
                <a:lnTo>
                  <a:pt x="201330" y="498016"/>
                </a:lnTo>
                <a:cubicBezTo>
                  <a:pt x="211730" y="498016"/>
                  <a:pt x="221474" y="492761"/>
                  <a:pt x="227276" y="484112"/>
                </a:cubicBezTo>
                <a:lnTo>
                  <a:pt x="243917" y="459151"/>
                </a:lnTo>
                <a:cubicBezTo>
                  <a:pt x="247311" y="454005"/>
                  <a:pt x="249172" y="448093"/>
                  <a:pt x="249172" y="441963"/>
                </a:cubicBezTo>
                <a:lnTo>
                  <a:pt x="249172" y="404631"/>
                </a:lnTo>
                <a:lnTo>
                  <a:pt x="93604" y="404631"/>
                </a:lnTo>
                <a:lnTo>
                  <a:pt x="93494" y="441963"/>
                </a:lnTo>
                <a:close/>
                <a:moveTo>
                  <a:pt x="0" y="171224"/>
                </a:moveTo>
                <a:cubicBezTo>
                  <a:pt x="0" y="214358"/>
                  <a:pt x="15984" y="253770"/>
                  <a:pt x="42368" y="283877"/>
                </a:cubicBezTo>
                <a:cubicBezTo>
                  <a:pt x="58461" y="302160"/>
                  <a:pt x="83532" y="340477"/>
                  <a:pt x="93166" y="372882"/>
                </a:cubicBezTo>
                <a:cubicBezTo>
                  <a:pt x="93166" y="373101"/>
                  <a:pt x="93275" y="373430"/>
                  <a:pt x="93275" y="373649"/>
                </a:cubicBezTo>
                <a:lnTo>
                  <a:pt x="249172" y="373649"/>
                </a:lnTo>
                <a:cubicBezTo>
                  <a:pt x="249172" y="373430"/>
                  <a:pt x="249281" y="373101"/>
                  <a:pt x="249281" y="372882"/>
                </a:cubicBezTo>
                <a:cubicBezTo>
                  <a:pt x="258915" y="340586"/>
                  <a:pt x="283986" y="302269"/>
                  <a:pt x="300079" y="283877"/>
                </a:cubicBezTo>
                <a:cubicBezTo>
                  <a:pt x="326463" y="253770"/>
                  <a:pt x="342447" y="214358"/>
                  <a:pt x="342447" y="171224"/>
                </a:cubicBezTo>
                <a:cubicBezTo>
                  <a:pt x="342447" y="76526"/>
                  <a:pt x="265484" y="-218"/>
                  <a:pt x="170676" y="0"/>
                </a:cubicBezTo>
                <a:cubicBezTo>
                  <a:pt x="71489" y="329"/>
                  <a:pt x="0" y="80686"/>
                  <a:pt x="0" y="171224"/>
                </a:cubicBezTo>
                <a:moveTo>
                  <a:pt x="171224" y="93385"/>
                </a:moveTo>
                <a:cubicBezTo>
                  <a:pt x="128308" y="93385"/>
                  <a:pt x="93385" y="128309"/>
                  <a:pt x="93385" y="171224"/>
                </a:cubicBezTo>
                <a:cubicBezTo>
                  <a:pt x="93385" y="179873"/>
                  <a:pt x="86378" y="186770"/>
                  <a:pt x="77839" y="186770"/>
                </a:cubicBezTo>
                <a:cubicBezTo>
                  <a:pt x="69300" y="186770"/>
                  <a:pt x="62293" y="179763"/>
                  <a:pt x="62293" y="171224"/>
                </a:cubicBezTo>
                <a:cubicBezTo>
                  <a:pt x="62293" y="111120"/>
                  <a:pt x="111120" y="62293"/>
                  <a:pt x="171224" y="62293"/>
                </a:cubicBezTo>
                <a:cubicBezTo>
                  <a:pt x="179872" y="62293"/>
                  <a:pt x="186769" y="69300"/>
                  <a:pt x="186769" y="77839"/>
                </a:cubicBezTo>
                <a:cubicBezTo>
                  <a:pt x="186769" y="86379"/>
                  <a:pt x="179872" y="93385"/>
                  <a:pt x="171224" y="93385"/>
                </a:cubicBezTo>
              </a:path>
            </a:pathLst>
          </a:custGeom>
          <a:solidFill>
            <a:srgbClr val="EC18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4" name="Google Shape;74;p14"/>
          <p:cNvGrpSpPr/>
          <p:nvPr/>
        </p:nvGrpSpPr>
        <p:grpSpPr>
          <a:xfrm>
            <a:off x="938995" y="1408423"/>
            <a:ext cx="344969" cy="308595"/>
            <a:chOff x="3016921" y="2408750"/>
            <a:chExt cx="793215" cy="709740"/>
          </a:xfrm>
        </p:grpSpPr>
        <p:sp>
          <p:nvSpPr>
            <p:cNvPr id="75" name="Google Shape;75;p14"/>
            <p:cNvSpPr/>
            <p:nvPr/>
          </p:nvSpPr>
          <p:spPr>
            <a:xfrm>
              <a:off x="3016921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4"/>
            <p:cNvSpPr/>
            <p:nvPr/>
          </p:nvSpPr>
          <p:spPr>
            <a:xfrm>
              <a:off x="3477545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7" name="Google Shape;77;p14"/>
          <p:cNvGrpSpPr/>
          <p:nvPr/>
        </p:nvGrpSpPr>
        <p:grpSpPr>
          <a:xfrm rot="10800000">
            <a:off x="6360965" y="4039448"/>
            <a:ext cx="344970" cy="308595"/>
            <a:chOff x="2965350" y="2408750"/>
            <a:chExt cx="793216" cy="709740"/>
          </a:xfrm>
        </p:grpSpPr>
        <p:sp>
          <p:nvSpPr>
            <p:cNvPr id="78" name="Google Shape;78;p14"/>
            <p:cNvSpPr/>
            <p:nvPr/>
          </p:nvSpPr>
          <p:spPr>
            <a:xfrm>
              <a:off x="2965350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4"/>
            <p:cNvSpPr/>
            <p:nvPr/>
          </p:nvSpPr>
          <p:spPr>
            <a:xfrm>
              <a:off x="3425975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/>
        </p:nvSpPr>
        <p:spPr>
          <a:xfrm>
            <a:off x="1006375" y="1978250"/>
            <a:ext cx="5529000" cy="203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AR" sz="2400">
                <a:latin typeface="Montserrat"/>
                <a:ea typeface="Montserrat"/>
                <a:cs typeface="Montserrat"/>
                <a:sym typeface="Montserrat"/>
              </a:rPr>
              <a:t>Tudo o que fazemos com o mouse pode ser feito através de comandos no terminal, como por exemplo, </a:t>
            </a:r>
            <a:r>
              <a:rPr b="1" lang="es-AR" sz="2400">
                <a:latin typeface="Montserrat"/>
                <a:ea typeface="Montserrat"/>
                <a:cs typeface="Montserrat"/>
                <a:sym typeface="Montserrat"/>
              </a:rPr>
              <a:t>criar </a:t>
            </a:r>
            <a:r>
              <a:rPr lang="es-AR" sz="2400">
                <a:latin typeface="Montserrat"/>
                <a:ea typeface="Montserrat"/>
                <a:cs typeface="Montserrat"/>
                <a:sym typeface="Montserrat"/>
              </a:rPr>
              <a:t>uma </a:t>
            </a:r>
            <a:r>
              <a:rPr b="1" lang="es-AR" sz="2400">
                <a:latin typeface="Montserrat"/>
                <a:ea typeface="Montserrat"/>
                <a:cs typeface="Montserrat"/>
                <a:sym typeface="Montserrat"/>
              </a:rPr>
              <a:t>past</a:t>
            </a:r>
            <a:r>
              <a:rPr b="1" lang="es-AR" sz="2400">
                <a:latin typeface="Montserrat"/>
                <a:ea typeface="Montserrat"/>
                <a:cs typeface="Montserrat"/>
                <a:sym typeface="Montserrat"/>
              </a:rPr>
              <a:t>a</a:t>
            </a:r>
            <a:r>
              <a:rPr lang="es-AR" sz="2400">
                <a:latin typeface="Montserrat"/>
                <a:ea typeface="Montserrat"/>
                <a:cs typeface="Montserrat"/>
                <a:sym typeface="Montserrat"/>
              </a:rPr>
              <a:t> ou</a:t>
            </a:r>
            <a:r>
              <a:rPr b="1" lang="es-AR" sz="240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s-AR" sz="2400">
                <a:latin typeface="Montserrat"/>
                <a:ea typeface="Montserrat"/>
                <a:cs typeface="Montserrat"/>
                <a:sym typeface="Montserrat"/>
              </a:rPr>
              <a:t>um </a:t>
            </a:r>
            <a:r>
              <a:rPr b="1" lang="es-AR" sz="2400">
                <a:latin typeface="Montserrat"/>
                <a:ea typeface="Montserrat"/>
                <a:cs typeface="Montserrat"/>
                <a:sym typeface="Montserrat"/>
              </a:rPr>
              <a:t>arquivo</a:t>
            </a:r>
            <a:r>
              <a:rPr lang="es-AR" sz="2400">
                <a:latin typeface="Montserrat"/>
                <a:ea typeface="Montserrat"/>
                <a:cs typeface="Montserrat"/>
                <a:sym typeface="Montserrat"/>
              </a:rPr>
              <a:t>, mover um arquivo de lugar e muito mais.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5"/>
          <p:cNvSpPr/>
          <p:nvPr/>
        </p:nvSpPr>
        <p:spPr>
          <a:xfrm>
            <a:off x="6946594" y="1885847"/>
            <a:ext cx="1208834" cy="1757993"/>
          </a:xfrm>
          <a:custGeom>
            <a:rect b="b" l="l" r="r" t="t"/>
            <a:pathLst>
              <a:path extrusionOk="0" h="498015" w="342446">
                <a:moveTo>
                  <a:pt x="93494" y="441963"/>
                </a:moveTo>
                <a:cubicBezTo>
                  <a:pt x="93494" y="448093"/>
                  <a:pt x="95355" y="454115"/>
                  <a:pt x="98749" y="459151"/>
                </a:cubicBezTo>
                <a:lnTo>
                  <a:pt x="115390" y="484112"/>
                </a:lnTo>
                <a:cubicBezTo>
                  <a:pt x="121192" y="492761"/>
                  <a:pt x="130935" y="498016"/>
                  <a:pt x="141336" y="498016"/>
                </a:cubicBezTo>
                <a:lnTo>
                  <a:pt x="201330" y="498016"/>
                </a:lnTo>
                <a:cubicBezTo>
                  <a:pt x="211730" y="498016"/>
                  <a:pt x="221474" y="492761"/>
                  <a:pt x="227276" y="484112"/>
                </a:cubicBezTo>
                <a:lnTo>
                  <a:pt x="243917" y="459151"/>
                </a:lnTo>
                <a:cubicBezTo>
                  <a:pt x="247311" y="454005"/>
                  <a:pt x="249172" y="448093"/>
                  <a:pt x="249172" y="441963"/>
                </a:cubicBezTo>
                <a:lnTo>
                  <a:pt x="249172" y="404631"/>
                </a:lnTo>
                <a:lnTo>
                  <a:pt x="93604" y="404631"/>
                </a:lnTo>
                <a:lnTo>
                  <a:pt x="93494" y="441963"/>
                </a:lnTo>
                <a:close/>
                <a:moveTo>
                  <a:pt x="0" y="171224"/>
                </a:moveTo>
                <a:cubicBezTo>
                  <a:pt x="0" y="214358"/>
                  <a:pt x="15984" y="253770"/>
                  <a:pt x="42368" y="283877"/>
                </a:cubicBezTo>
                <a:cubicBezTo>
                  <a:pt x="58461" y="302160"/>
                  <a:pt x="83532" y="340477"/>
                  <a:pt x="93166" y="372882"/>
                </a:cubicBezTo>
                <a:cubicBezTo>
                  <a:pt x="93166" y="373101"/>
                  <a:pt x="93275" y="373430"/>
                  <a:pt x="93275" y="373649"/>
                </a:cubicBezTo>
                <a:lnTo>
                  <a:pt x="249172" y="373649"/>
                </a:lnTo>
                <a:cubicBezTo>
                  <a:pt x="249172" y="373430"/>
                  <a:pt x="249281" y="373101"/>
                  <a:pt x="249281" y="372882"/>
                </a:cubicBezTo>
                <a:cubicBezTo>
                  <a:pt x="258915" y="340586"/>
                  <a:pt x="283986" y="302269"/>
                  <a:pt x="300079" y="283877"/>
                </a:cubicBezTo>
                <a:cubicBezTo>
                  <a:pt x="326463" y="253770"/>
                  <a:pt x="342447" y="214358"/>
                  <a:pt x="342447" y="171224"/>
                </a:cubicBezTo>
                <a:cubicBezTo>
                  <a:pt x="342447" y="76526"/>
                  <a:pt x="265484" y="-218"/>
                  <a:pt x="170676" y="0"/>
                </a:cubicBezTo>
                <a:cubicBezTo>
                  <a:pt x="71489" y="329"/>
                  <a:pt x="0" y="80686"/>
                  <a:pt x="0" y="171224"/>
                </a:cubicBezTo>
                <a:moveTo>
                  <a:pt x="171224" y="93385"/>
                </a:moveTo>
                <a:cubicBezTo>
                  <a:pt x="128308" y="93385"/>
                  <a:pt x="93385" y="128309"/>
                  <a:pt x="93385" y="171224"/>
                </a:cubicBezTo>
                <a:cubicBezTo>
                  <a:pt x="93385" y="179873"/>
                  <a:pt x="86378" y="186770"/>
                  <a:pt x="77839" y="186770"/>
                </a:cubicBezTo>
                <a:cubicBezTo>
                  <a:pt x="69300" y="186770"/>
                  <a:pt x="62293" y="179763"/>
                  <a:pt x="62293" y="171224"/>
                </a:cubicBezTo>
                <a:cubicBezTo>
                  <a:pt x="62293" y="111120"/>
                  <a:pt x="111120" y="62293"/>
                  <a:pt x="171224" y="62293"/>
                </a:cubicBezTo>
                <a:cubicBezTo>
                  <a:pt x="179872" y="62293"/>
                  <a:pt x="186769" y="69300"/>
                  <a:pt x="186769" y="77839"/>
                </a:cubicBezTo>
                <a:cubicBezTo>
                  <a:pt x="186769" y="86379"/>
                  <a:pt x="179872" y="93385"/>
                  <a:pt x="171224" y="93385"/>
                </a:cubicBezTo>
              </a:path>
            </a:pathLst>
          </a:custGeom>
          <a:solidFill>
            <a:srgbClr val="EC18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7" name="Google Shape;87;p15"/>
          <p:cNvGrpSpPr/>
          <p:nvPr/>
        </p:nvGrpSpPr>
        <p:grpSpPr>
          <a:xfrm>
            <a:off x="938995" y="1408423"/>
            <a:ext cx="344969" cy="308595"/>
            <a:chOff x="3016921" y="2408750"/>
            <a:chExt cx="793215" cy="709740"/>
          </a:xfrm>
        </p:grpSpPr>
        <p:sp>
          <p:nvSpPr>
            <p:cNvPr id="88" name="Google Shape;88;p15"/>
            <p:cNvSpPr/>
            <p:nvPr/>
          </p:nvSpPr>
          <p:spPr>
            <a:xfrm>
              <a:off x="3016921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3477545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0" name="Google Shape;90;p15"/>
          <p:cNvGrpSpPr/>
          <p:nvPr/>
        </p:nvGrpSpPr>
        <p:grpSpPr>
          <a:xfrm rot="10800000">
            <a:off x="6360965" y="4039448"/>
            <a:ext cx="344970" cy="308595"/>
            <a:chOff x="2965350" y="2408750"/>
            <a:chExt cx="793216" cy="709740"/>
          </a:xfrm>
        </p:grpSpPr>
        <p:sp>
          <p:nvSpPr>
            <p:cNvPr id="91" name="Google Shape;91;p15"/>
            <p:cNvSpPr/>
            <p:nvPr/>
          </p:nvSpPr>
          <p:spPr>
            <a:xfrm>
              <a:off x="2965350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3425975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/>
          <p:nvPr/>
        </p:nvSpPr>
        <p:spPr>
          <a:xfrm>
            <a:off x="412950" y="8538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-AR" sz="2700" u="none" cap="none" strike="noStrike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Terminal </a:t>
            </a:r>
            <a:r>
              <a:rPr b="1" lang="es-AR" sz="27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no</a:t>
            </a:r>
            <a:r>
              <a:rPr b="1" i="0" lang="es-AR" sz="2700" u="none" cap="none" strike="noStrike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b="1" i="0" lang="es-AR" sz="27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Windows</a:t>
            </a:r>
            <a:endParaRPr b="1" i="0" sz="33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99" name="Google Shape;99;p16"/>
          <p:cNvSpPr txBox="1"/>
          <p:nvPr/>
        </p:nvSpPr>
        <p:spPr>
          <a:xfrm>
            <a:off x="509400" y="1627850"/>
            <a:ext cx="3006900" cy="26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AR" sz="16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Para abrir </a:t>
            </a:r>
            <a:r>
              <a:rPr lang="es-AR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o</a:t>
            </a:r>
            <a:r>
              <a:rPr b="0" i="0" lang="es-AR" sz="16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terminal </a:t>
            </a:r>
            <a:r>
              <a:rPr lang="es-AR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no</a:t>
            </a:r>
            <a:r>
              <a:rPr b="0" i="0" lang="es-AR" sz="16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Windows, podemos pressionar as teclas </a:t>
            </a:r>
            <a:r>
              <a:rPr b="0" i="1" lang="es-AR" sz="16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Win+</a:t>
            </a:r>
            <a:r>
              <a:rPr i="1" lang="es-AR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R</a:t>
            </a:r>
            <a:r>
              <a:rPr b="0" i="0" lang="es-AR" sz="16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s-AR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e</a:t>
            </a:r>
            <a:r>
              <a:rPr b="0" i="0" lang="es-AR" sz="16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s-AR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na</a:t>
            </a:r>
            <a:r>
              <a:rPr b="0" i="0" lang="es-AR" sz="16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s-AR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janela</a:t>
            </a:r>
            <a:r>
              <a:rPr b="0" i="0" lang="es-AR" sz="16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s-AR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que se abre</a:t>
            </a:r>
            <a:r>
              <a:rPr b="0" i="0" lang="es-AR" sz="16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s-AR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digitar</a:t>
            </a:r>
            <a:r>
              <a:rPr b="0" i="0" lang="es-AR" sz="16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s-AR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o</a:t>
            </a:r>
            <a:r>
              <a:rPr b="0" i="0" lang="es-AR" sz="16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comando "</a:t>
            </a:r>
            <a:r>
              <a:rPr b="1" i="0" lang="es-AR" sz="16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cmd.exe</a:t>
            </a:r>
            <a:r>
              <a:rPr b="0" i="0" lang="es-AR" sz="16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". Tamb</a:t>
            </a:r>
            <a:r>
              <a:rPr lang="es-AR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ém</a:t>
            </a:r>
            <a:r>
              <a:rPr b="0" i="0" lang="es-AR" sz="16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podemos </a:t>
            </a:r>
            <a:r>
              <a:rPr lang="es-AR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f</a:t>
            </a:r>
            <a:r>
              <a:rPr b="0" i="0" lang="es-AR" sz="16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lang="es-AR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z</a:t>
            </a:r>
            <a:r>
              <a:rPr b="0" i="0" lang="es-AR" sz="16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er uso d</a:t>
            </a:r>
            <a:r>
              <a:rPr lang="es-AR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a barra de pesquisa</a:t>
            </a:r>
            <a:r>
              <a:rPr b="0" i="0" lang="es-AR" sz="16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s-AR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e</a:t>
            </a:r>
            <a:r>
              <a:rPr b="0" i="0" lang="es-AR" sz="16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s-AR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digitar</a:t>
            </a:r>
            <a:r>
              <a:rPr b="0" i="0" lang="es-AR" sz="16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s-AR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o</a:t>
            </a:r>
            <a:r>
              <a:rPr b="0" i="0" lang="es-AR" sz="16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s-AR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termo</a:t>
            </a:r>
            <a:r>
              <a:rPr b="0" i="0" lang="es-AR" sz="16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"</a:t>
            </a:r>
            <a:r>
              <a:rPr b="1" i="0" lang="es-AR" sz="16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cmd</a:t>
            </a:r>
            <a:r>
              <a:rPr b="0" i="0" lang="es-AR" sz="16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" </a:t>
            </a:r>
            <a:r>
              <a:rPr lang="es-AR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ou</a:t>
            </a:r>
            <a:r>
              <a:rPr b="0" i="0" lang="es-AR" sz="16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"</a:t>
            </a:r>
            <a:r>
              <a:rPr b="1" i="0" lang="es-AR" sz="16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PowerShell</a:t>
            </a:r>
            <a:r>
              <a:rPr b="0" i="0" lang="es-AR" sz="16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".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0" name="Google Shape;10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97475" y="1414975"/>
            <a:ext cx="3644193" cy="1269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67667" y="2344359"/>
            <a:ext cx="3749598" cy="20029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/>
        </p:nvSpPr>
        <p:spPr>
          <a:xfrm>
            <a:off x="412950" y="8538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-AR" sz="2700" u="none" cap="none" strike="noStrike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Terminal </a:t>
            </a:r>
            <a:r>
              <a:rPr b="1" lang="es-AR" sz="27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no</a:t>
            </a:r>
            <a:r>
              <a:rPr b="1" i="0" lang="es-AR" sz="2700" u="none" cap="none" strike="noStrike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b="1" lang="es-AR" sz="27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Mac</a:t>
            </a:r>
            <a:endParaRPr b="1" i="0" sz="33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08" name="Google Shape;108;p17"/>
          <p:cNvSpPr txBox="1"/>
          <p:nvPr/>
        </p:nvSpPr>
        <p:spPr>
          <a:xfrm>
            <a:off x="488575" y="1551650"/>
            <a:ext cx="6762900" cy="10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AR" sz="16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Para abrir </a:t>
            </a:r>
            <a:r>
              <a:rPr lang="es-AR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o</a:t>
            </a:r>
            <a:r>
              <a:rPr b="0" i="0" lang="es-AR" sz="16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terminal pela primeira vez </a:t>
            </a:r>
            <a:r>
              <a:rPr lang="es-AR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no</a:t>
            </a:r>
            <a:r>
              <a:rPr b="0" i="0" lang="es-AR" sz="16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Mac, </a:t>
            </a:r>
            <a:r>
              <a:rPr lang="es-AR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basta pressionar as teclas </a:t>
            </a:r>
            <a:r>
              <a:rPr b="1" i="0" lang="es-AR" sz="16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⌘</a:t>
            </a:r>
            <a:r>
              <a:rPr b="1" lang="es-AR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+ </a:t>
            </a:r>
            <a:r>
              <a:rPr b="1" i="0" lang="es-AR" sz="16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space</a:t>
            </a:r>
            <a:r>
              <a:rPr lang="es-AR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(Command + space) e digitar </a:t>
            </a:r>
            <a:r>
              <a:rPr b="1" lang="es-AR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Terminal</a:t>
            </a:r>
            <a:r>
              <a:rPr b="0" i="0" lang="es-AR" sz="16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9" name="Google Shape;109;p17"/>
          <p:cNvPicPr preferRelativeResize="0"/>
          <p:nvPr/>
        </p:nvPicPr>
        <p:blipFill rotWithShape="1">
          <a:blip r:embed="rId3">
            <a:alphaModFix/>
          </a:blip>
          <a:srcRect b="38442" l="0" r="0" t="0"/>
          <a:stretch/>
        </p:blipFill>
        <p:spPr>
          <a:xfrm>
            <a:off x="1176309" y="2160950"/>
            <a:ext cx="5265266" cy="20500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/>
        </p:nvSpPr>
        <p:spPr>
          <a:xfrm>
            <a:off x="412950" y="8538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-AR" sz="2700" u="none" cap="none" strike="noStrike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Terminal </a:t>
            </a:r>
            <a:r>
              <a:rPr b="1" lang="es-AR" sz="27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no</a:t>
            </a:r>
            <a:r>
              <a:rPr b="1" i="0" lang="es-AR" sz="2700" u="none" cap="none" strike="noStrike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b="1" lang="es-AR" sz="27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Linux</a:t>
            </a:r>
            <a:endParaRPr b="1" i="0" sz="33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16" name="Google Shape;116;p18"/>
          <p:cNvSpPr txBox="1"/>
          <p:nvPr/>
        </p:nvSpPr>
        <p:spPr>
          <a:xfrm>
            <a:off x="488575" y="1856450"/>
            <a:ext cx="2702100" cy="24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AR" sz="16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Para abrir </a:t>
            </a:r>
            <a:r>
              <a:rPr lang="es-AR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o</a:t>
            </a:r>
            <a:r>
              <a:rPr b="0" i="0" lang="es-AR" sz="16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s-AR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T</a:t>
            </a:r>
            <a:r>
              <a:rPr b="0" i="0" lang="es-AR" sz="16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erminal </a:t>
            </a:r>
            <a:r>
              <a:rPr lang="es-AR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no</a:t>
            </a:r>
            <a:r>
              <a:rPr b="0" i="0" lang="es-AR" sz="16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Linux, podemos pressionar as teclas </a:t>
            </a:r>
            <a:r>
              <a:rPr b="1" i="0" lang="es-AR" sz="16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Ctrl+Alt+</a:t>
            </a:r>
            <a:r>
              <a:rPr b="1" lang="es-AR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T</a:t>
            </a:r>
            <a:r>
              <a:rPr b="0" i="0" lang="es-AR" sz="16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ou simplesmente </a:t>
            </a:r>
            <a:r>
              <a:rPr lang="es-AR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digitar</a:t>
            </a:r>
            <a:r>
              <a:rPr b="0" i="0" lang="es-AR" sz="16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a pala</a:t>
            </a:r>
            <a:r>
              <a:rPr lang="es-AR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v</a:t>
            </a:r>
            <a:r>
              <a:rPr b="0" i="0" lang="es-AR" sz="16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ra "</a:t>
            </a:r>
            <a:r>
              <a:rPr b="1" i="0" lang="es-AR" sz="16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terminal</a:t>
            </a:r>
            <a:r>
              <a:rPr b="0" i="0" lang="es-AR" sz="16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" </a:t>
            </a:r>
            <a:r>
              <a:rPr lang="es-AR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na barra de pesquisa do </a:t>
            </a:r>
            <a:r>
              <a:rPr b="0" i="0" lang="es-AR" sz="16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sistema opera</a:t>
            </a:r>
            <a:r>
              <a:rPr lang="es-AR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cional</a:t>
            </a:r>
            <a:r>
              <a:rPr b="0" i="0" lang="es-AR" sz="16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7" name="Google Shape;117;p18"/>
          <p:cNvPicPr preferRelativeResize="0"/>
          <p:nvPr/>
        </p:nvPicPr>
        <p:blipFill rotWithShape="1">
          <a:blip r:embed="rId3">
            <a:alphaModFix/>
          </a:blip>
          <a:srcRect b="61068" l="0" r="25700" t="0"/>
          <a:stretch/>
        </p:blipFill>
        <p:spPr>
          <a:xfrm>
            <a:off x="3249700" y="1548650"/>
            <a:ext cx="3406862" cy="13323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8"/>
          <p:cNvPicPr preferRelativeResize="0"/>
          <p:nvPr/>
        </p:nvPicPr>
        <p:blipFill rotWithShape="1">
          <a:blip r:embed="rId4">
            <a:alphaModFix/>
          </a:blip>
          <a:srcRect b="0" l="0" r="20710" t="0"/>
          <a:stretch/>
        </p:blipFill>
        <p:spPr>
          <a:xfrm>
            <a:off x="5018478" y="2123453"/>
            <a:ext cx="3406873" cy="26262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B71C1C"/>
      </a:dk2>
      <a:lt2>
        <a:srgbClr val="FFEBEE"/>
      </a:lt2>
      <a:accent1>
        <a:srgbClr val="C62828"/>
      </a:accent1>
      <a:accent2>
        <a:srgbClr val="D32F2F"/>
      </a:accent2>
      <a:accent3>
        <a:srgbClr val="E53935"/>
      </a:accent3>
      <a:accent4>
        <a:srgbClr val="F44336"/>
      </a:accent4>
      <a:accent5>
        <a:srgbClr val="EF5350"/>
      </a:accent5>
      <a:accent6>
        <a:srgbClr val="E57373"/>
      </a:accent6>
      <a:hlink>
        <a:srgbClr val="E53935"/>
      </a:hlink>
      <a:folHlink>
        <a:srgbClr val="C6282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igital House">
  <a:themeElements>
    <a:clrScheme name="Office">
      <a:dk1>
        <a:srgbClr val="3F3F3F"/>
      </a:dk1>
      <a:lt1>
        <a:srgbClr val="FFFFFF"/>
      </a:lt1>
      <a:dk2>
        <a:srgbClr val="3F3F3F"/>
      </a:dk2>
      <a:lt2>
        <a:srgbClr val="FFEBEE"/>
      </a:lt2>
      <a:accent1>
        <a:srgbClr val="3F3F3F"/>
      </a:accent1>
      <a:accent2>
        <a:srgbClr val="CC003D"/>
      </a:accent2>
      <a:accent3>
        <a:srgbClr val="CB1E40"/>
      </a:accent3>
      <a:accent4>
        <a:srgbClr val="EC183F"/>
      </a:accent4>
      <a:accent5>
        <a:srgbClr val="ED174C"/>
      </a:accent5>
      <a:accent6>
        <a:srgbClr val="EC183F"/>
      </a:accent6>
      <a:hlink>
        <a:srgbClr val="EC183F"/>
      </a:hlink>
      <a:folHlink>
        <a:srgbClr val="C6282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