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jdhani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bS3BUAwAoIgqLVDhk1kbqaCgQ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jdhani-bold.fntdata"/><Relationship Id="rId14" Type="http://schemas.openxmlformats.org/officeDocument/2006/relationships/font" Target="fonts/Rajdhani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9c17047ad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gc9c17047ad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9c17047ad_0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9c17047ad_0_4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gc9c17047ad_0_4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c9c17047ad_0_4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9c17047ad_0_2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gc9c17047ad_0_2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c9c17047ad_0_2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9c17047ad_0_6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gc9c17047ad_0_6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c9c17047ad_0_6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9c17047ad_0_9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gc9c17047ad_0_9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c9c17047ad_0_9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9c17047ad_0_10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gc9c17047ad_0_10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c9c17047ad_0_10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9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6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6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6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7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67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8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500"/>
            </a:lvl9pPr>
          </a:lstStyle>
          <a:p/>
        </p:txBody>
      </p:sp>
      <p:sp>
        <p:nvSpPr>
          <p:cNvPr id="80" name="Google Shape;80;p68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81" name="Google Shape;81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8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9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0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0"/>
          <p:cNvPicPr preferRelativeResize="0"/>
          <p:nvPr/>
        </p:nvPicPr>
        <p:blipFill rotWithShape="1">
          <a:blip r:embed="rId2">
            <a:alphaModFix/>
          </a:blip>
          <a:srcRect b="-10919" l="50" r="-49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0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Adicionando arquivos ao repositório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1"/>
          <p:cNvPicPr preferRelativeResize="0"/>
          <p:nvPr/>
        </p:nvPicPr>
        <p:blipFill rotWithShape="1">
          <a:blip r:embed="rId2">
            <a:alphaModFix/>
          </a:blip>
          <a:srcRect b="0" l="-130" r="128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1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" name="Google Shape;2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1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" name="Google Shape;30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" name="Google Shape;37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6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title"/>
          </p:nvPr>
        </p:nvSpPr>
        <p:spPr>
          <a:xfrm>
            <a:off x="4429925" y="9463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Adicionando arquivos ao repositório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/>
          <p:nvPr/>
        </p:nvSpPr>
        <p:spPr>
          <a:xfrm>
            <a:off x="2392575" y="4271922"/>
            <a:ext cx="1559100" cy="5721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8"/>
          <p:cNvSpPr/>
          <p:nvPr/>
        </p:nvSpPr>
        <p:spPr>
          <a:xfrm>
            <a:off x="2503203" y="3245370"/>
            <a:ext cx="1334400" cy="1354500"/>
          </a:xfrm>
          <a:prstGeom prst="roundRect">
            <a:avLst>
              <a:gd fmla="val 5065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764" y="1457900"/>
            <a:ext cx="1279372" cy="270618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8"/>
          <p:cNvSpPr/>
          <p:nvPr/>
        </p:nvSpPr>
        <p:spPr>
          <a:xfrm>
            <a:off x="4074525" y="1157650"/>
            <a:ext cx="2676900" cy="20031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8"/>
          <p:cNvSpPr/>
          <p:nvPr/>
        </p:nvSpPr>
        <p:spPr>
          <a:xfrm>
            <a:off x="4212725" y="1329351"/>
            <a:ext cx="2361300" cy="166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8"/>
          <p:cNvSpPr txBox="1"/>
          <p:nvPr/>
        </p:nvSpPr>
        <p:spPr>
          <a:xfrm>
            <a:off x="4221574" y="1324525"/>
            <a:ext cx="2361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-AR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Em algum momento você já se perguntou: “Como posso adicionar meus arquivos ao repositório?”</a:t>
            </a:r>
            <a:endParaRPr b="1" sz="16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8"/>
          <p:cNvSpPr/>
          <p:nvPr/>
        </p:nvSpPr>
        <p:spPr>
          <a:xfrm rot="-5267959">
            <a:off x="3766356" y="1575600"/>
            <a:ext cx="343754" cy="360264"/>
          </a:xfrm>
          <a:prstGeom prst="triangle">
            <a:avLst>
              <a:gd fmla="val 50000" name="adj"/>
            </a:avLst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9c17047ad_0_0"/>
          <p:cNvSpPr txBox="1"/>
          <p:nvPr/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O que é um commit?</a:t>
            </a:r>
            <a:endParaRPr b="1" sz="25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2" name="Google Shape;112;gc9c17047ad_0_0"/>
          <p:cNvSpPr txBox="1"/>
          <p:nvPr/>
        </p:nvSpPr>
        <p:spPr>
          <a:xfrm>
            <a:off x="621950" y="1446050"/>
            <a:ext cx="79908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Quando temos um repositório local já inicializado do nosso projeto, ele não tem arquivos, se inicializa vazio.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Você que determina quais arquivos quer adicionar.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vez que adicionarmos um arquivo, guardaremos em pequenos pacotes que chamamos de commit, no qual definiremos data, mensagem e autor.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3" name="Google Shape;113;gc9c17047a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875" y="3308450"/>
            <a:ext cx="1513874" cy="151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c9c17047ad_0_0"/>
          <p:cNvPicPr preferRelativeResize="0"/>
          <p:nvPr/>
        </p:nvPicPr>
        <p:blipFill rotWithShape="1">
          <a:blip r:embed="rId4">
            <a:alphaModFix/>
          </a:blip>
          <a:srcRect b="23194" l="50259" r="19336" t="49166"/>
          <a:stretch/>
        </p:blipFill>
        <p:spPr>
          <a:xfrm>
            <a:off x="2141925" y="3563250"/>
            <a:ext cx="884050" cy="80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c9c17047ad_0_0"/>
          <p:cNvSpPr txBox="1"/>
          <p:nvPr/>
        </p:nvSpPr>
        <p:spPr>
          <a:xfrm>
            <a:off x="1269950" y="4366925"/>
            <a:ext cx="2628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AR" sz="1600">
                <a:solidFill>
                  <a:srgbClr val="EC0A3D"/>
                </a:solidFill>
                <a:latin typeface="Open Sans"/>
                <a:ea typeface="Open Sans"/>
                <a:cs typeface="Open Sans"/>
                <a:sym typeface="Open Sans"/>
              </a:rPr>
              <a:t>data + mensagem + autor</a:t>
            </a:r>
            <a:endParaRPr b="1" sz="1600">
              <a:solidFill>
                <a:srgbClr val="EC0A3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gc9c17047ad_0_0"/>
          <p:cNvSpPr txBox="1"/>
          <p:nvPr/>
        </p:nvSpPr>
        <p:spPr>
          <a:xfrm>
            <a:off x="3897950" y="3737375"/>
            <a:ext cx="6405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AR" sz="2400">
                <a:solidFill>
                  <a:srgbClr val="EC0A3D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b="1" sz="2400">
              <a:solidFill>
                <a:srgbClr val="EC0A3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9c17047ad_0_44"/>
          <p:cNvSpPr txBox="1"/>
          <p:nvPr/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Arquivos prontos</a:t>
            </a:r>
            <a:endParaRPr b="1" sz="25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gc9c17047ad_0_44"/>
          <p:cNvSpPr txBox="1"/>
          <p:nvPr/>
        </p:nvSpPr>
        <p:spPr>
          <a:xfrm>
            <a:off x="621950" y="1446050"/>
            <a:ext cx="79908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Esses arquivos foram criados na pasta projetos, mas ainda não foram adicionados ao repositório.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gc9c17047ad_0_44"/>
          <p:cNvPicPr preferRelativeResize="0"/>
          <p:nvPr/>
        </p:nvPicPr>
        <p:blipFill rotWithShape="1">
          <a:blip r:embed="rId3">
            <a:alphaModFix/>
          </a:blip>
          <a:srcRect b="35174" l="0" r="0" t="0"/>
          <a:stretch/>
        </p:blipFill>
        <p:spPr>
          <a:xfrm>
            <a:off x="1060950" y="2297625"/>
            <a:ext cx="7112776" cy="17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9c17047ad_0_28"/>
          <p:cNvSpPr txBox="1"/>
          <p:nvPr/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Configurando</a:t>
            </a:r>
            <a:endParaRPr b="1" sz="25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1" name="Google Shape;131;gc9c17047ad_0_28"/>
          <p:cNvSpPr txBox="1"/>
          <p:nvPr/>
        </p:nvSpPr>
        <p:spPr>
          <a:xfrm>
            <a:off x="621950" y="1446050"/>
            <a:ext cx="79908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Dentro da pasta que tem o repositório inicializado, digite os comandos: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gc9c17047ad_0_28"/>
          <p:cNvSpPr/>
          <p:nvPr/>
        </p:nvSpPr>
        <p:spPr>
          <a:xfrm>
            <a:off x="5526225" y="1901550"/>
            <a:ext cx="3340200" cy="457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251998" marR="251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Adiciona o arquivo ao repositório</a:t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gc9c17047ad_0_28"/>
          <p:cNvSpPr/>
          <p:nvPr/>
        </p:nvSpPr>
        <p:spPr>
          <a:xfrm>
            <a:off x="631175" y="1901450"/>
            <a:ext cx="5047200" cy="4572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add app.js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gc9c17047ad_0_28"/>
          <p:cNvSpPr/>
          <p:nvPr/>
        </p:nvSpPr>
        <p:spPr>
          <a:xfrm>
            <a:off x="5517000" y="2438850"/>
            <a:ext cx="3340200" cy="457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251998" marR="251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Lista todos os arquivos e alterações</a:t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gc9c17047ad_0_28"/>
          <p:cNvSpPr/>
          <p:nvPr/>
        </p:nvSpPr>
        <p:spPr>
          <a:xfrm>
            <a:off x="621950" y="2438750"/>
            <a:ext cx="5047200" cy="4572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gc9c17047ad_0_28"/>
          <p:cNvSpPr txBox="1"/>
          <p:nvPr/>
        </p:nvSpPr>
        <p:spPr>
          <a:xfrm>
            <a:off x="631175" y="2976150"/>
            <a:ext cx="79908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Esses comandos adicionam o arquivo </a:t>
            </a:r>
            <a:r>
              <a:rPr b="1"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app.js</a:t>
            </a: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no repositório. Com o git status você consegue ver as alterações.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gc9c17047ad_0_28"/>
          <p:cNvSpPr/>
          <p:nvPr/>
        </p:nvSpPr>
        <p:spPr>
          <a:xfrm>
            <a:off x="5517000" y="3663550"/>
            <a:ext cx="3340200" cy="457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251998" marR="251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Adiciona comentário ao commit</a:t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gc9c17047ad_0_28"/>
          <p:cNvSpPr/>
          <p:nvPr/>
        </p:nvSpPr>
        <p:spPr>
          <a:xfrm>
            <a:off x="621950" y="3663450"/>
            <a:ext cx="5047200" cy="4572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5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commit -m "adicionando o arquivo app.js"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gc9c17047ad_0_28"/>
          <p:cNvSpPr txBox="1"/>
          <p:nvPr/>
        </p:nvSpPr>
        <p:spPr>
          <a:xfrm>
            <a:off x="631175" y="4199350"/>
            <a:ext cx="79908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commit adiciona data + mensagem + autor na alteração.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9c17047ad_0_63"/>
          <p:cNvSpPr/>
          <p:nvPr/>
        </p:nvSpPr>
        <p:spPr>
          <a:xfrm>
            <a:off x="965163" y="4182212"/>
            <a:ext cx="1457400" cy="5193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gc9c17047ad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48" y="1436976"/>
            <a:ext cx="1676475" cy="309518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c9c17047ad_0_63"/>
          <p:cNvSpPr/>
          <p:nvPr/>
        </p:nvSpPr>
        <p:spPr>
          <a:xfrm>
            <a:off x="2751575" y="1112025"/>
            <a:ext cx="2676900" cy="15225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c9c17047ad_0_63"/>
          <p:cNvSpPr/>
          <p:nvPr/>
        </p:nvSpPr>
        <p:spPr>
          <a:xfrm>
            <a:off x="2889775" y="1283725"/>
            <a:ext cx="2361300" cy="11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c9c17047ad_0_63"/>
          <p:cNvSpPr txBox="1"/>
          <p:nvPr/>
        </p:nvSpPr>
        <p:spPr>
          <a:xfrm>
            <a:off x="2974832" y="1278905"/>
            <a:ext cx="2157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-AR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Você terá que adicionar todos os arquivos um por um?</a:t>
            </a:r>
            <a:endParaRPr b="1" sz="16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gc9c17047ad_0_63"/>
          <p:cNvSpPr/>
          <p:nvPr/>
        </p:nvSpPr>
        <p:spPr>
          <a:xfrm rot="-5267959">
            <a:off x="2443406" y="1529975"/>
            <a:ext cx="343754" cy="360264"/>
          </a:xfrm>
          <a:prstGeom prst="triangle">
            <a:avLst>
              <a:gd fmla="val 50000" name="adj"/>
            </a:avLst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gc9c17047ad_0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2428" y="1807436"/>
            <a:ext cx="2743975" cy="2354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9c17047ad_0_92"/>
          <p:cNvSpPr txBox="1"/>
          <p:nvPr/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Configuração para múltiplos arquivos</a:t>
            </a:r>
            <a:endParaRPr b="1" sz="25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8" name="Google Shape;158;gc9c17047ad_0_92"/>
          <p:cNvSpPr txBox="1"/>
          <p:nvPr/>
        </p:nvSpPr>
        <p:spPr>
          <a:xfrm>
            <a:off x="621950" y="1446050"/>
            <a:ext cx="79908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Dentro da pasta que tem o repositório inicializado, digite os comandos: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gc9c17047ad_0_92"/>
          <p:cNvSpPr/>
          <p:nvPr/>
        </p:nvSpPr>
        <p:spPr>
          <a:xfrm>
            <a:off x="5526225" y="1901550"/>
            <a:ext cx="3340200" cy="457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251998" marR="251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Adiciona todos os arquivos ao repositório</a:t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gc9c17047ad_0_92"/>
          <p:cNvSpPr/>
          <p:nvPr/>
        </p:nvSpPr>
        <p:spPr>
          <a:xfrm>
            <a:off x="631175" y="1901450"/>
            <a:ext cx="5047200" cy="4572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add .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gc9c17047ad_0_92"/>
          <p:cNvSpPr/>
          <p:nvPr/>
        </p:nvSpPr>
        <p:spPr>
          <a:xfrm>
            <a:off x="5517000" y="2438850"/>
            <a:ext cx="3340200" cy="457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251998" marR="251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Lista todos os arquivos e alterações</a:t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gc9c17047ad_0_92"/>
          <p:cNvSpPr/>
          <p:nvPr/>
        </p:nvSpPr>
        <p:spPr>
          <a:xfrm>
            <a:off x="621950" y="2438750"/>
            <a:ext cx="5047200" cy="4572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gc9c17047ad_0_92"/>
          <p:cNvSpPr txBox="1"/>
          <p:nvPr/>
        </p:nvSpPr>
        <p:spPr>
          <a:xfrm>
            <a:off x="631175" y="2976150"/>
            <a:ext cx="79908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Esses comandos adicionam todos os arquivos no repositório. Com o git status você consegue ver as alterações.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gc9c17047ad_0_92"/>
          <p:cNvSpPr/>
          <p:nvPr/>
        </p:nvSpPr>
        <p:spPr>
          <a:xfrm>
            <a:off x="5517000" y="3663550"/>
            <a:ext cx="3340200" cy="457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251998" marR="251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Adiciona comentário ao commit</a:t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gc9c17047ad_0_92"/>
          <p:cNvSpPr/>
          <p:nvPr/>
        </p:nvSpPr>
        <p:spPr>
          <a:xfrm>
            <a:off x="621950" y="3663450"/>
            <a:ext cx="5047200" cy="4572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commit -m "adicionando todos os arquivos"</a:t>
            </a:r>
            <a:endParaRPr b="0" i="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gc9c17047ad_0_92"/>
          <p:cNvSpPr txBox="1"/>
          <p:nvPr/>
        </p:nvSpPr>
        <p:spPr>
          <a:xfrm>
            <a:off x="631175" y="4199350"/>
            <a:ext cx="79908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commit adiciona data + mensagem + autor na alteração.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9c17047ad_0_106"/>
          <p:cNvSpPr/>
          <p:nvPr/>
        </p:nvSpPr>
        <p:spPr>
          <a:xfrm>
            <a:off x="2392575" y="4271922"/>
            <a:ext cx="1559100" cy="5721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c9c17047ad_0_106"/>
          <p:cNvSpPr/>
          <p:nvPr/>
        </p:nvSpPr>
        <p:spPr>
          <a:xfrm>
            <a:off x="2503203" y="3245370"/>
            <a:ext cx="1334400" cy="1354500"/>
          </a:xfrm>
          <a:prstGeom prst="roundRect">
            <a:avLst>
              <a:gd fmla="val 5065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gc9c17047ad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764" y="1457900"/>
            <a:ext cx="1279372" cy="270618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c9c17047ad_0_106"/>
          <p:cNvSpPr/>
          <p:nvPr/>
        </p:nvSpPr>
        <p:spPr>
          <a:xfrm>
            <a:off x="4038275" y="1101325"/>
            <a:ext cx="2676900" cy="23550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c9c17047ad_0_106"/>
          <p:cNvSpPr/>
          <p:nvPr/>
        </p:nvSpPr>
        <p:spPr>
          <a:xfrm>
            <a:off x="4212725" y="1329350"/>
            <a:ext cx="2361300" cy="191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c9c17047ad_0_106"/>
          <p:cNvSpPr txBox="1"/>
          <p:nvPr/>
        </p:nvSpPr>
        <p:spPr>
          <a:xfrm>
            <a:off x="4196075" y="1248325"/>
            <a:ext cx="2361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-AR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Pronto!  Dessa maneira você pode</a:t>
            </a:r>
            <a:r>
              <a:rPr b="1" lang="es-AR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 adicionar seus arquivos ao repositório e controlar suas versões.</a:t>
            </a:r>
            <a:endParaRPr b="1" sz="16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gc9c17047ad_0_106"/>
          <p:cNvSpPr/>
          <p:nvPr/>
        </p:nvSpPr>
        <p:spPr>
          <a:xfrm rot="-5267959">
            <a:off x="3766356" y="1575600"/>
            <a:ext cx="343754" cy="360264"/>
          </a:xfrm>
          <a:prstGeom prst="triangle">
            <a:avLst>
              <a:gd fmla="val 50000" name="adj"/>
            </a:avLst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