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M3Jujol6120LOY6uU9RUHh30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ajdhan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Rajdhani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936d27c8_0_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c9936d27c8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c9936d27c8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936d27c8_0_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c9936d27c8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c9936d27c8_0_1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9936d27c8_0_3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c9936d27c8_0_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c9936d27c8_0_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Criando meu primeiro repositório local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Criando meu primeiro repositório local</a:t>
            </a:r>
            <a:endParaRPr b="1" sz="4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2038001" y="231825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 que é um repositório?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172004" y="20830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649625" y="240705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Colocando em prática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783629" y="20830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2602475" y="13827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 que é um repositório?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733128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431175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9936d27c8_0_1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O que é um repositório?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77" name="Google Shape;177;gc9936d27c8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000" y="1536863"/>
            <a:ext cx="2069774" cy="20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c9936d27c8_0_1"/>
          <p:cNvSpPr txBox="1"/>
          <p:nvPr>
            <p:ph idx="2" type="subTitle"/>
          </p:nvPr>
        </p:nvSpPr>
        <p:spPr>
          <a:xfrm>
            <a:off x="621950" y="1446050"/>
            <a:ext cx="5067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None/>
            </a:pPr>
            <a:r>
              <a:rPr lang="es-AR"/>
              <a:t>Na imagem ao lado temos uma estante que guarda vários pacotes.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30"/>
              <a:buNone/>
            </a:pPr>
            <a:r>
              <a:rPr lang="es-AR"/>
              <a:t>Um </a:t>
            </a:r>
            <a:r>
              <a:rPr b="1" lang="es-AR"/>
              <a:t>repositório</a:t>
            </a:r>
            <a:r>
              <a:rPr lang="es-AR"/>
              <a:t> armazena arquivos como uma estante em pequenos pacotes, no qual chamamos de </a:t>
            </a:r>
            <a:r>
              <a:rPr b="1" lang="es-AR"/>
              <a:t>commit</a:t>
            </a:r>
            <a:r>
              <a:rPr lang="es-AR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730"/>
              <a:buNone/>
            </a:pPr>
            <a:r>
              <a:rPr lang="es-AR"/>
              <a:t>Cada um desses pacotes tem uma data de criação e um autor.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712175" y="4182133"/>
            <a:ext cx="1460400" cy="554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994" y="1157650"/>
            <a:ext cx="1386823" cy="3379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3418950" y="1157650"/>
            <a:ext cx="2676900" cy="31884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3557150" y="1329352"/>
            <a:ext cx="2361300" cy="28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642207" y="1324530"/>
            <a:ext cx="2157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Vamos ver como criar um repositório local e preparar nossas credenciais para trabalhar de forma profissional e colaborativa, depois adicionar e salvar arquivos neste repositório.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8"/>
          <p:cNvSpPr/>
          <p:nvPr/>
        </p:nvSpPr>
        <p:spPr>
          <a:xfrm rot="-5267959">
            <a:off x="3110798" y="1575600"/>
            <a:ext cx="343754" cy="360300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9936d27c8_0_16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9936d27c8_0_16"/>
          <p:cNvSpPr txBox="1"/>
          <p:nvPr/>
        </p:nvSpPr>
        <p:spPr>
          <a:xfrm>
            <a:off x="2672825" y="1382700"/>
            <a:ext cx="4667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Colocando em prática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gc9936d27c8_0_16"/>
          <p:cNvSpPr txBox="1"/>
          <p:nvPr/>
        </p:nvSpPr>
        <p:spPr>
          <a:xfrm>
            <a:off x="1803478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gc9936d27c8_0_16"/>
          <p:cNvSpPr/>
          <p:nvPr/>
        </p:nvSpPr>
        <p:spPr>
          <a:xfrm>
            <a:off x="2501525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Colocando em prática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05" name="Google Shape;205;p9"/>
          <p:cNvSpPr txBox="1"/>
          <p:nvPr>
            <p:ph idx="2" type="subTitle"/>
          </p:nvPr>
        </p:nvSpPr>
        <p:spPr>
          <a:xfrm>
            <a:off x="621950" y="1446050"/>
            <a:ext cx="7503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70"/>
              <a:buNone/>
            </a:pPr>
            <a:r>
              <a:rPr lang="es-AR" sz="1660"/>
              <a:t>Crie uma pasta de projetos &gt; Abra o terminal &gt; Digite o comando git init</a:t>
            </a:r>
            <a:endParaRPr sz="1660"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75" y="1866050"/>
            <a:ext cx="5067302" cy="168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>
            <p:ph idx="2" type="subTitle"/>
          </p:nvPr>
        </p:nvSpPr>
        <p:spPr>
          <a:xfrm>
            <a:off x="631175" y="3547750"/>
            <a:ext cx="76302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Esse comando inicializa um repositório local.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/>
              <a:t>Local -&gt; está no seu computador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Remoto -&gt; se hospeda no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936d27c8_0_3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Colocando em prática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4" name="Google Shape;214;gc9936d27c8_0_32"/>
          <p:cNvSpPr txBox="1"/>
          <p:nvPr>
            <p:ph idx="2" type="subTitle"/>
          </p:nvPr>
        </p:nvSpPr>
        <p:spPr>
          <a:xfrm>
            <a:off x="621950" y="1446050"/>
            <a:ext cx="75039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660"/>
              <a:t>Antes de qualquer coisa você tem que indicar quem é você para que o git consiga te identificar.</a:t>
            </a:r>
            <a:endParaRPr sz="16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 sz="1660"/>
              <a:t>Para adicionar sua identidade a um repositório você precisa dar um comando git:</a:t>
            </a:r>
            <a:endParaRPr sz="1660"/>
          </a:p>
        </p:txBody>
      </p:sp>
      <p:sp>
        <p:nvSpPr>
          <p:cNvPr id="215" name="Google Shape;215;gc9936d27c8_0_32"/>
          <p:cNvSpPr/>
          <p:nvPr/>
        </p:nvSpPr>
        <p:spPr>
          <a:xfrm>
            <a:off x="5526225" y="2871325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7" marR="2519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Configura o nome que você quer ligado ao commit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gc9936d27c8_0_32"/>
          <p:cNvSpPr/>
          <p:nvPr/>
        </p:nvSpPr>
        <p:spPr>
          <a:xfrm>
            <a:off x="631175" y="2871225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user.name "nome"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gc9936d27c8_0_32"/>
          <p:cNvSpPr/>
          <p:nvPr/>
        </p:nvSpPr>
        <p:spPr>
          <a:xfrm>
            <a:off x="5526225" y="340650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7" marR="2519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Configura o email que você quer ligado ao commit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c9936d27c8_0_32"/>
          <p:cNvSpPr/>
          <p:nvPr/>
        </p:nvSpPr>
        <p:spPr>
          <a:xfrm>
            <a:off x="631175" y="340640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"email"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gc9936d27c8_0_32"/>
          <p:cNvSpPr txBox="1"/>
          <p:nvPr>
            <p:ph idx="2" type="subTitle"/>
          </p:nvPr>
        </p:nvSpPr>
        <p:spPr>
          <a:xfrm>
            <a:off x="621950" y="3941675"/>
            <a:ext cx="75039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 sz="1660"/>
              <a:t>Todo repositório criado no seu computador vai ter seu nome e seu e-mail associado.</a:t>
            </a:r>
            <a:endParaRPr sz="16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