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jdhani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SzkILZ27giVK9dc3LrWmVGQMo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jdhani-bold.fntdata"/><Relationship Id="rId6" Type="http://schemas.openxmlformats.org/officeDocument/2006/relationships/slide" Target="slides/slide1.xml"/><Relationship Id="rId18" Type="http://schemas.openxmlformats.org/officeDocument/2006/relationships/font" Target="fonts/Rajdhani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87c54a6a4_0_1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gc87c54a6a4_0_1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c87c54a6a4_0_1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87c54a6a4_0_16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gc87c54a6a4_0_16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c87c54a6a4_0_16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87c54a6a4_0_2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c87c54a6a4_0_2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c87c54a6a4_0_2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87c54a6a4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gc87c54a6a4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c87c54a6a4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87c54a6a4_0_5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c87c54a6a4_0_5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c87c54a6a4_0_5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87c54a6a4_0_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gc87c54a6a4_0_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c87c54a6a4_0_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87c54a6a4_0_13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gc87c54a6a4_0_13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c87c54a6a4_0_13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1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sz="4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/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" type="subTitle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e Corpo de Texto">
  <p:cSld name="TITLE_AND_BOD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" type="subTitle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500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/>
        </p:txBody>
      </p:sp>
      <p:sp>
        <p:nvSpPr>
          <p:cNvPr id="80" name="Google Shape;80;p68"/>
          <p:cNvSpPr txBox="1"/>
          <p:nvPr>
            <p:ph idx="2" type="body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/>
          <p:nvPr>
            <p:ph idx="3" type="subTitle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-AULA 1">
  <p:cSld name="TITLE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/>
          <p:nvPr>
            <p:ph idx="1" type="subTitle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sz="2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AR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Instalando o Git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_6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3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 txBox="1"/>
          <p:nvPr>
            <p:ph type="title"/>
          </p:nvPr>
        </p:nvSpPr>
        <p:spPr>
          <a:xfrm>
            <a:off x="4201325" y="1251125"/>
            <a:ext cx="4222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ajdhani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7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b="1" i="0" sz="4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2 1">
  <p:cSld name="CUSTOM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7">
    <p:bg>
      <p:bgPr>
        <a:solidFill>
          <a:srgbClr val="66666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0"/>
          <p:cNvPicPr preferRelativeResize="0"/>
          <p:nvPr/>
        </p:nvPicPr>
        <p:blipFill rotWithShape="1">
          <a:blip r:embed="rId2">
            <a:alphaModFix/>
          </a:blip>
          <a:srcRect b="-10919" l="50" r="-49" t="-19237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0"/>
          <p:cNvSpPr txBox="1"/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50"/>
          <p:cNvSpPr txBox="1"/>
          <p:nvPr>
            <p:ph idx="1" type="subTitle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50"/>
          <p:cNvSpPr txBox="1"/>
          <p:nvPr>
            <p:ph idx="2" type="subTitle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5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rio">
  <p:cSld name="BLANK_1_1_1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1"/>
          <p:cNvSpPr txBox="1"/>
          <p:nvPr/>
        </p:nvSpPr>
        <p:spPr>
          <a:xfrm>
            <a:off x="720000" y="178800"/>
            <a:ext cx="77040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AR" sz="3000" u="none" cap="none" strike="noStrike">
                <a:solidFill>
                  <a:schemeClr val="accent4"/>
                </a:solidFill>
                <a:latin typeface="Rajdhani"/>
                <a:ea typeface="Rajdhani"/>
                <a:cs typeface="Rajdhani"/>
                <a:sym typeface="Rajdhani"/>
              </a:rPr>
              <a:t>Temario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1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temario">
  <p:cSld name="BLANK_1_1_1_3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2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52"/>
          <p:cNvSpPr txBox="1"/>
          <p:nvPr>
            <p:ph type="title"/>
          </p:nvPr>
        </p:nvSpPr>
        <p:spPr>
          <a:xfrm>
            <a:off x="757875" y="4170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52"/>
          <p:cNvSpPr txBox="1"/>
          <p:nvPr>
            <p:ph idx="1" type="subTitle"/>
          </p:nvPr>
        </p:nvSpPr>
        <p:spPr>
          <a:xfrm>
            <a:off x="757875" y="14097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Open Sans"/>
              <a:buNone/>
              <a:defRPr b="1" i="0" sz="25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52"/>
          <p:cNvSpPr txBox="1"/>
          <p:nvPr>
            <p:ph idx="2" type="subTitle"/>
          </p:nvPr>
        </p:nvSpPr>
        <p:spPr>
          <a:xfrm>
            <a:off x="774350" y="27585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3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53"/>
          <p:cNvSpPr txBox="1"/>
          <p:nvPr>
            <p:ph idx="1" type="subTitle"/>
          </p:nvPr>
        </p:nvSpPr>
        <p:spPr>
          <a:xfrm>
            <a:off x="718100" y="251275"/>
            <a:ext cx="7707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53"/>
          <p:cNvSpPr txBox="1"/>
          <p:nvPr>
            <p:ph idx="2" type="subTitle"/>
          </p:nvPr>
        </p:nvSpPr>
        <p:spPr>
          <a:xfrm>
            <a:off x="774350" y="2529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1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" name="Google Shape;2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1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ulo  1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5"/>
          <p:cNvSpPr/>
          <p:nvPr/>
        </p:nvSpPr>
        <p:spPr>
          <a:xfrm>
            <a:off x="-27075" y="-108275"/>
            <a:ext cx="9171000" cy="497190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5"/>
          <p:cNvSpPr/>
          <p:nvPr/>
        </p:nvSpPr>
        <p:spPr>
          <a:xfrm>
            <a:off x="848800" y="1012350"/>
            <a:ext cx="73224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5"/>
          <p:cNvSpPr/>
          <p:nvPr/>
        </p:nvSpPr>
        <p:spPr>
          <a:xfrm>
            <a:off x="848800" y="777175"/>
            <a:ext cx="7322400" cy="3990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199997">
            <a:off x="390682" y="1134983"/>
            <a:ext cx="1329983" cy="132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5"/>
          <p:cNvSpPr/>
          <p:nvPr/>
        </p:nvSpPr>
        <p:spPr>
          <a:xfrm>
            <a:off x="10386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5"/>
          <p:cNvSpPr/>
          <p:nvPr/>
        </p:nvSpPr>
        <p:spPr>
          <a:xfrm>
            <a:off x="12672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5"/>
          <p:cNvSpPr/>
          <p:nvPr/>
        </p:nvSpPr>
        <p:spPr>
          <a:xfrm>
            <a:off x="1495850" y="912150"/>
            <a:ext cx="126600" cy="126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5"/>
          <p:cNvSpPr txBox="1"/>
          <p:nvPr/>
        </p:nvSpPr>
        <p:spPr>
          <a:xfrm>
            <a:off x="327007" y="49357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55"/>
          <p:cNvSpPr txBox="1"/>
          <p:nvPr>
            <p:ph idx="1" type="subTitle"/>
          </p:nvPr>
        </p:nvSpPr>
        <p:spPr>
          <a:xfrm>
            <a:off x="1787425" y="12870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30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55"/>
          <p:cNvSpPr txBox="1"/>
          <p:nvPr>
            <p:ph idx="2" type="subTitle"/>
          </p:nvPr>
        </p:nvSpPr>
        <p:spPr>
          <a:xfrm>
            <a:off x="1038650" y="23993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b="1" i="0" sz="20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6"/>
          <p:cNvPicPr preferRelativeResize="0"/>
          <p:nvPr/>
        </p:nvPicPr>
        <p:blipFill rotWithShape="1">
          <a:blip r:embed="rId2">
            <a:alphaModFix/>
          </a:blip>
          <a:srcRect b="0" l="-130" r="128" t="-30140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6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AR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6"/>
          <p:cNvSpPr txBox="1"/>
          <p:nvPr>
            <p:ph idx="1" type="subTitle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b="1" i="0" sz="25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56"/>
          <p:cNvSpPr txBox="1"/>
          <p:nvPr>
            <p:ph idx="2" type="subTitle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b="1" i="0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4" name="Google Shape;14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5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AR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p42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1" name="Google Shape;91;p42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2" name="Google Shape;92;p42"/>
          <p:cNvCxnSpPr/>
          <p:nvPr/>
        </p:nvCxnSpPr>
        <p:spPr>
          <a:xfrm flipH="1" rot="10800000">
            <a:off x="-15600" y="10136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3" name="Google Shape;93;p42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4" name="Google Shape;94;p42"/>
          <p:cNvCxnSpPr/>
          <p:nvPr/>
        </p:nvCxnSpPr>
        <p:spPr>
          <a:xfrm flipH="1" rot="10800000">
            <a:off x="-15600" y="131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orient="horz" pos="741">
          <p15:clr>
            <a:srgbClr val="EA4335"/>
          </p15:clr>
        </p15:guide>
        <p15:guide id="3" orient="horz" pos="3064">
          <p15:clr>
            <a:srgbClr val="EA4335"/>
          </p15:clr>
        </p15:guide>
        <p15:guide id="4" pos="530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hyperlink" Target="https://gitforwindows.org/" TargetMode="External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hyperlink" Target="http://git-scm.com/download/linu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rew.sh/" TargetMode="External"/><Relationship Id="rId4" Type="http://schemas.openxmlformats.org/officeDocument/2006/relationships/image" Target="../media/image17.png"/><Relationship Id="rId5" Type="http://schemas.openxmlformats.org/officeDocument/2006/relationships/hyperlink" Target="https://git-scm.com/download/mac" TargetMode="External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AR"/>
              <a:t>Instalando o Git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87c54a6a4_0_12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Acá van cosas dentro del título anterior del temario (H3)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c87c54a6a4_0_12"/>
          <p:cNvSpPr txBox="1"/>
          <p:nvPr/>
        </p:nvSpPr>
        <p:spPr>
          <a:xfrm>
            <a:off x="2153800" y="1382700"/>
            <a:ext cx="5702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Instalando o Git no Windows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4" name="Google Shape;264;gc87c54a6a4_0_12"/>
          <p:cNvSpPr txBox="1"/>
          <p:nvPr/>
        </p:nvSpPr>
        <p:spPr>
          <a:xfrm>
            <a:off x="1287803" y="20830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65" name="Google Shape;265;gc87c54a6a4_0_12"/>
          <p:cNvSpPr/>
          <p:nvPr/>
        </p:nvSpPr>
        <p:spPr>
          <a:xfrm>
            <a:off x="1985850" y="20286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87c54a6a4_0_166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Instalando o Git no </a:t>
            </a:r>
            <a:r>
              <a:rPr lang="es-AR"/>
              <a:t>Windows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72" name="Google Shape;272;gc87c54a6a4_0_166"/>
          <p:cNvSpPr txBox="1"/>
          <p:nvPr>
            <p:ph idx="2" type="subTitle"/>
          </p:nvPr>
        </p:nvSpPr>
        <p:spPr>
          <a:xfrm>
            <a:off x="631175" y="1374925"/>
            <a:ext cx="76665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s-AR" sz="1779"/>
              <a:t>Para o Windows utilizaremos o Bash disponível no Git for Windows.</a:t>
            </a:r>
            <a:endParaRPr sz="1779"/>
          </a:p>
        </p:txBody>
      </p:sp>
      <p:sp>
        <p:nvSpPr>
          <p:cNvPr id="273" name="Google Shape;273;gc87c54a6a4_0_166"/>
          <p:cNvSpPr txBox="1"/>
          <p:nvPr>
            <p:ph idx="2" type="subTitle"/>
          </p:nvPr>
        </p:nvSpPr>
        <p:spPr>
          <a:xfrm>
            <a:off x="631175" y="3173550"/>
            <a:ext cx="6528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s-AR" sz="1779"/>
              <a:t>No Windows, sempre que precisar abrir o terminal, vamos usar o Git Bash.</a:t>
            </a:r>
            <a:endParaRPr sz="1779"/>
          </a:p>
        </p:txBody>
      </p:sp>
      <p:sp>
        <p:nvSpPr>
          <p:cNvPr id="274" name="Google Shape;274;gc87c54a6a4_0_166"/>
          <p:cNvSpPr/>
          <p:nvPr/>
        </p:nvSpPr>
        <p:spPr>
          <a:xfrm>
            <a:off x="1057284" y="2120617"/>
            <a:ext cx="3329100" cy="702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c87c54a6a4_0_166"/>
          <p:cNvSpPr/>
          <p:nvPr/>
        </p:nvSpPr>
        <p:spPr>
          <a:xfrm>
            <a:off x="1057284" y="2120617"/>
            <a:ext cx="3329100" cy="702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c87c54a6a4_0_166"/>
          <p:cNvSpPr/>
          <p:nvPr/>
        </p:nvSpPr>
        <p:spPr>
          <a:xfrm>
            <a:off x="993325" y="2070050"/>
            <a:ext cx="3329100" cy="70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c87c54a6a4_0_166"/>
          <p:cNvSpPr txBox="1"/>
          <p:nvPr/>
        </p:nvSpPr>
        <p:spPr>
          <a:xfrm>
            <a:off x="1701450" y="2159775"/>
            <a:ext cx="2496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AR" sz="19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www.digitalhouse.com</a:t>
            </a:r>
            <a:endParaRPr b="1" i="0" sz="19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8" name="Google Shape;278;gc87c54a6a4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50" y="1904275"/>
            <a:ext cx="1193077" cy="119307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c87c54a6a4_0_166"/>
          <p:cNvSpPr/>
          <p:nvPr/>
        </p:nvSpPr>
        <p:spPr>
          <a:xfrm>
            <a:off x="1057284" y="2120617"/>
            <a:ext cx="3329100" cy="7020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c87c54a6a4_0_166"/>
          <p:cNvSpPr/>
          <p:nvPr/>
        </p:nvSpPr>
        <p:spPr>
          <a:xfrm>
            <a:off x="1057275" y="2120625"/>
            <a:ext cx="3685800" cy="7020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c87c54a6a4_0_166"/>
          <p:cNvSpPr/>
          <p:nvPr/>
        </p:nvSpPr>
        <p:spPr>
          <a:xfrm>
            <a:off x="993325" y="2070050"/>
            <a:ext cx="3685800" cy="70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c87c54a6a4_0_166"/>
          <p:cNvSpPr txBox="1"/>
          <p:nvPr/>
        </p:nvSpPr>
        <p:spPr>
          <a:xfrm>
            <a:off x="1701450" y="2159775"/>
            <a:ext cx="2907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9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4"/>
              </a:rPr>
              <a:t>https://gitforwindows.org/</a:t>
            </a:r>
            <a:endParaRPr b="1" sz="19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gc87c54a6a4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50" y="1904275"/>
            <a:ext cx="1193077" cy="119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c87c54a6a4_0_1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7450" y="3242538"/>
            <a:ext cx="1662675" cy="14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/>
        </p:nvSpPr>
        <p:spPr>
          <a:xfrm>
            <a:off x="2234838" y="2185400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Verificando a presença do Git</a:t>
            </a:r>
            <a:r>
              <a:rPr b="1" i="0" lang="es-A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1368841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5846463" y="2274200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Instalando o Git no Linux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4980466" y="1950188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2234825" y="3270413"/>
            <a:ext cx="22335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Instalando o Git no Mac</a:t>
            </a:r>
            <a:r>
              <a:rPr b="1" i="0" lang="es-AR" sz="2000" u="none" cap="none" strike="noStrike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i="0" sz="2000" u="none" cap="none" strike="noStrike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1368828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5846450" y="3359213"/>
            <a:ext cx="22335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AR" sz="2000">
                <a:solidFill>
                  <a:srgbClr val="33383C"/>
                </a:solidFill>
                <a:latin typeface="Rajdhani"/>
                <a:ea typeface="Rajdhani"/>
                <a:cs typeface="Rajdhani"/>
                <a:sym typeface="Rajdhani"/>
              </a:rPr>
              <a:t>Instalando o Git no Windows</a:t>
            </a:r>
            <a:endParaRPr b="1" sz="2000">
              <a:solidFill>
                <a:srgbClr val="33383C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4980453" y="3035200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i="0" sz="6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5" name="Google Shape;165;p4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>
                <a:solidFill>
                  <a:srgbClr val="EC183F"/>
                </a:solidFill>
              </a:rPr>
              <a:t>Tema</a:t>
            </a:r>
            <a:r>
              <a:rPr lang="es-AR"/>
              <a:t>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Acá van cosas dentro del título anterior del temario (H3)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2055850" y="1382700"/>
            <a:ext cx="58983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Verificando a presença do Git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1189853" y="20830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1887900" y="20286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87c54a6a4_0_27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Verificando a presença do Git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81" name="Google Shape;181;gc87c54a6a4_0_27"/>
          <p:cNvSpPr/>
          <p:nvPr/>
        </p:nvSpPr>
        <p:spPr>
          <a:xfrm>
            <a:off x="2048625" y="4257859"/>
            <a:ext cx="1431300" cy="5397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c87c54a6a4_0_27"/>
          <p:cNvSpPr/>
          <p:nvPr/>
        </p:nvSpPr>
        <p:spPr>
          <a:xfrm>
            <a:off x="2150175" y="3289096"/>
            <a:ext cx="1224900" cy="1278300"/>
          </a:xfrm>
          <a:prstGeom prst="roundRect">
            <a:avLst>
              <a:gd fmla="val 5065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gc87c54a6a4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474" y="1602250"/>
            <a:ext cx="1174388" cy="255383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c87c54a6a4_0_27"/>
          <p:cNvSpPr/>
          <p:nvPr/>
        </p:nvSpPr>
        <p:spPr>
          <a:xfrm>
            <a:off x="4031125" y="1540138"/>
            <a:ext cx="2975400" cy="2859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c87c54a6a4_0_27"/>
          <p:cNvSpPr/>
          <p:nvPr/>
        </p:nvSpPr>
        <p:spPr>
          <a:xfrm>
            <a:off x="4184725" y="1728513"/>
            <a:ext cx="2624400" cy="247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c87c54a6a4_0_27"/>
          <p:cNvSpPr txBox="1"/>
          <p:nvPr/>
        </p:nvSpPr>
        <p:spPr>
          <a:xfrm>
            <a:off x="4279250" y="1806838"/>
            <a:ext cx="2398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Git: Nós que trabalhamos com sistemas não usamos Pendrive. Usamos o Git para salvar e compartilhar arquivos, e assim trabalhamos de forma colaborativa.</a:t>
            </a:r>
            <a:endParaRPr b="1" sz="16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gc87c54a6a4_0_27"/>
          <p:cNvSpPr/>
          <p:nvPr/>
        </p:nvSpPr>
        <p:spPr>
          <a:xfrm rot="-5266059">
            <a:off x="3690878" y="1996166"/>
            <a:ext cx="377386" cy="400228"/>
          </a:xfrm>
          <a:prstGeom prst="triangle">
            <a:avLst>
              <a:gd fmla="val 50000" name="adj"/>
            </a:avLst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Verificando a presença do Git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94" name="Google Shape;194;p8"/>
          <p:cNvSpPr txBox="1"/>
          <p:nvPr>
            <p:ph idx="2" type="subTitle"/>
          </p:nvPr>
        </p:nvSpPr>
        <p:spPr>
          <a:xfrm>
            <a:off x="631175" y="1527325"/>
            <a:ext cx="7666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779"/>
              <a:t>Abra terminal e d</a:t>
            </a:r>
            <a:r>
              <a:rPr lang="es-AR" sz="1779"/>
              <a:t>igite git -version</a:t>
            </a:r>
            <a:endParaRPr sz="177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779"/>
          </a:p>
        </p:txBody>
      </p:sp>
      <p:sp>
        <p:nvSpPr>
          <p:cNvPr id="195" name="Google Shape;195;p8"/>
          <p:cNvSpPr txBox="1"/>
          <p:nvPr>
            <p:ph idx="2" type="subTitle"/>
          </p:nvPr>
        </p:nvSpPr>
        <p:spPr>
          <a:xfrm>
            <a:off x="694325" y="2609925"/>
            <a:ext cx="76665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779"/>
              <a:t>Após clicar Enter, o terminal v</a:t>
            </a:r>
            <a:r>
              <a:rPr lang="es-AR" sz="1779"/>
              <a:t>ai mostrar a versão do git que está instalada no seu computador.</a:t>
            </a:r>
            <a:endParaRPr sz="177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AR" sz="1779"/>
              <a:t>Se não estiver instalado no seu computador, essa é a hora de começar a usá-lo!</a:t>
            </a:r>
            <a:endParaRPr sz="177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7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779"/>
          </a:p>
        </p:txBody>
      </p:sp>
      <p:sp>
        <p:nvSpPr>
          <p:cNvPr id="196" name="Google Shape;196;p8"/>
          <p:cNvSpPr/>
          <p:nvPr/>
        </p:nvSpPr>
        <p:spPr>
          <a:xfrm>
            <a:off x="5538738" y="1994478"/>
            <a:ext cx="2836200" cy="440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251998" marR="251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Verifica a versão do Git presente no computador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680213" y="1994423"/>
            <a:ext cx="5047200" cy="4401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git --version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87c54a6a4_0_0"/>
          <p:cNvSpPr txBox="1"/>
          <p:nvPr>
            <p:ph type="title"/>
          </p:nvPr>
        </p:nvSpPr>
        <p:spPr>
          <a:xfrm>
            <a:off x="1464900" y="-9777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Acá van cosas dentro del título anterior del temario (H3)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c87c54a6a4_0_0"/>
          <p:cNvSpPr txBox="1"/>
          <p:nvPr/>
        </p:nvSpPr>
        <p:spPr>
          <a:xfrm>
            <a:off x="2506150" y="1382700"/>
            <a:ext cx="4997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Instalando o Git no Linux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5" name="Google Shape;205;gc87c54a6a4_0_0"/>
          <p:cNvSpPr txBox="1"/>
          <p:nvPr/>
        </p:nvSpPr>
        <p:spPr>
          <a:xfrm>
            <a:off x="1640153" y="20830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6" name="Google Shape;206;gc87c54a6a4_0_0"/>
          <p:cNvSpPr/>
          <p:nvPr/>
        </p:nvSpPr>
        <p:spPr>
          <a:xfrm>
            <a:off x="2338200" y="20286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87c54a6a4_0_59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Instalando o Git no Linux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13" name="Google Shape;213;gc87c54a6a4_0_59"/>
          <p:cNvSpPr txBox="1"/>
          <p:nvPr>
            <p:ph idx="2" type="subTitle"/>
          </p:nvPr>
        </p:nvSpPr>
        <p:spPr>
          <a:xfrm>
            <a:off x="631175" y="1374925"/>
            <a:ext cx="7666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779"/>
              <a:t>Se você usar uma distribuição baseada em Debian como o Ubuntu no terminal, use o apt-get:</a:t>
            </a:r>
            <a:endParaRPr sz="177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779"/>
          </a:p>
        </p:txBody>
      </p:sp>
      <p:sp>
        <p:nvSpPr>
          <p:cNvPr id="214" name="Google Shape;214;gc87c54a6a4_0_59"/>
          <p:cNvSpPr txBox="1"/>
          <p:nvPr>
            <p:ph idx="2" type="subTitle"/>
          </p:nvPr>
        </p:nvSpPr>
        <p:spPr>
          <a:xfrm>
            <a:off x="631175" y="2769950"/>
            <a:ext cx="6528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s-AR" sz="1779"/>
              <a:t>Para mais opções de instruções de como instalar o Git em outros vários sistemas Unix, veja na página do Git.</a:t>
            </a:r>
            <a:endParaRPr sz="1779"/>
          </a:p>
        </p:txBody>
      </p:sp>
      <p:pic>
        <p:nvPicPr>
          <p:cNvPr id="215" name="Google Shape;215;gc87c54a6a4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850" y="2739375"/>
            <a:ext cx="2102374" cy="210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c87c54a6a4_0_59"/>
          <p:cNvSpPr/>
          <p:nvPr/>
        </p:nvSpPr>
        <p:spPr>
          <a:xfrm>
            <a:off x="1057284" y="3797017"/>
            <a:ext cx="3329100" cy="702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c87c54a6a4_0_59"/>
          <p:cNvSpPr/>
          <p:nvPr/>
        </p:nvSpPr>
        <p:spPr>
          <a:xfrm>
            <a:off x="1057284" y="3797017"/>
            <a:ext cx="3329100" cy="702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c87c54a6a4_0_59"/>
          <p:cNvSpPr/>
          <p:nvPr/>
        </p:nvSpPr>
        <p:spPr>
          <a:xfrm>
            <a:off x="993325" y="3746450"/>
            <a:ext cx="3329100" cy="70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c87c54a6a4_0_59"/>
          <p:cNvSpPr txBox="1"/>
          <p:nvPr/>
        </p:nvSpPr>
        <p:spPr>
          <a:xfrm>
            <a:off x="1701450" y="3836175"/>
            <a:ext cx="2496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AR" sz="19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www.digitalhouse.com</a:t>
            </a:r>
            <a:endParaRPr b="1" i="0" sz="19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gc87c54a6a4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50" y="3580675"/>
            <a:ext cx="1193077" cy="119307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c87c54a6a4_0_59"/>
          <p:cNvSpPr/>
          <p:nvPr/>
        </p:nvSpPr>
        <p:spPr>
          <a:xfrm>
            <a:off x="1057284" y="3797017"/>
            <a:ext cx="3329100" cy="7020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c87c54a6a4_0_59"/>
          <p:cNvSpPr/>
          <p:nvPr/>
        </p:nvSpPr>
        <p:spPr>
          <a:xfrm>
            <a:off x="1057275" y="3797025"/>
            <a:ext cx="4470000" cy="7020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c87c54a6a4_0_59"/>
          <p:cNvSpPr/>
          <p:nvPr/>
        </p:nvSpPr>
        <p:spPr>
          <a:xfrm>
            <a:off x="993325" y="3746450"/>
            <a:ext cx="4470000" cy="70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c87c54a6a4_0_59"/>
          <p:cNvSpPr txBox="1"/>
          <p:nvPr/>
        </p:nvSpPr>
        <p:spPr>
          <a:xfrm>
            <a:off x="1701450" y="3836175"/>
            <a:ext cx="37620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-AR" sz="19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5"/>
              </a:rPr>
              <a:t>http://git-scm.com/download/linux</a:t>
            </a:r>
            <a:endParaRPr b="1" i="0" sz="19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5" name="Google Shape;225;gc87c54a6a4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50" y="3580675"/>
            <a:ext cx="1193077" cy="119307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c87c54a6a4_0_59"/>
          <p:cNvSpPr/>
          <p:nvPr/>
        </p:nvSpPr>
        <p:spPr>
          <a:xfrm>
            <a:off x="5540213" y="2241903"/>
            <a:ext cx="2836200" cy="440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251998" marR="251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Instala o Git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gc87c54a6a4_0_59"/>
          <p:cNvSpPr/>
          <p:nvPr/>
        </p:nvSpPr>
        <p:spPr>
          <a:xfrm>
            <a:off x="681688" y="2241848"/>
            <a:ext cx="5047200" cy="4401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sudo apt-get install git-all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87c54a6a4_0_6"/>
          <p:cNvSpPr txBox="1"/>
          <p:nvPr/>
        </p:nvSpPr>
        <p:spPr>
          <a:xfrm>
            <a:off x="2635000" y="1382700"/>
            <a:ext cx="4740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Instalando o Git no Mac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4" name="Google Shape;234;gc87c54a6a4_0_6"/>
          <p:cNvSpPr txBox="1"/>
          <p:nvPr/>
        </p:nvSpPr>
        <p:spPr>
          <a:xfrm>
            <a:off x="1769003" y="20830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-AR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5" name="Google Shape;235;gc87c54a6a4_0_6"/>
          <p:cNvSpPr/>
          <p:nvPr/>
        </p:nvSpPr>
        <p:spPr>
          <a:xfrm>
            <a:off x="2467050" y="2028625"/>
            <a:ext cx="18600" cy="10863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87c54a6a4_0_130"/>
          <p:cNvSpPr txBox="1"/>
          <p:nvPr>
            <p:ph type="title"/>
          </p:nvPr>
        </p:nvSpPr>
        <p:spPr>
          <a:xfrm>
            <a:off x="6311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Instalando o Git no Mac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242" name="Google Shape;242;gc87c54a6a4_0_130"/>
          <p:cNvSpPr txBox="1"/>
          <p:nvPr>
            <p:ph idx="2" type="subTitle"/>
          </p:nvPr>
        </p:nvSpPr>
        <p:spPr>
          <a:xfrm>
            <a:off x="631175" y="1374925"/>
            <a:ext cx="76665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779"/>
              <a:t>Existem várias maneiras de instalar o Git em um Mac.</a:t>
            </a:r>
            <a:endParaRPr sz="177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779"/>
              <a:t>Um delas é usando o Homebrew.</a:t>
            </a:r>
            <a:endParaRPr sz="177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779"/>
              <a:t>Instale o </a:t>
            </a:r>
            <a:r>
              <a:rPr lang="es-AR" sz="1779" u="sng">
                <a:solidFill>
                  <a:schemeClr val="hlink"/>
                </a:solidFill>
                <a:hlinkClick r:id="rId3"/>
              </a:rPr>
              <a:t>Homebrew</a:t>
            </a:r>
            <a:r>
              <a:rPr lang="es-AR" sz="1779"/>
              <a:t>, se ainda não o tiver feito:</a:t>
            </a:r>
            <a:endParaRPr sz="177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7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7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7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779"/>
          </a:p>
        </p:txBody>
      </p:sp>
      <p:sp>
        <p:nvSpPr>
          <p:cNvPr id="243" name="Google Shape;243;gc87c54a6a4_0_130"/>
          <p:cNvSpPr txBox="1"/>
          <p:nvPr>
            <p:ph idx="2" type="subTitle"/>
          </p:nvPr>
        </p:nvSpPr>
        <p:spPr>
          <a:xfrm>
            <a:off x="631175" y="2922350"/>
            <a:ext cx="6528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s-AR" sz="1779"/>
              <a:t>Para mais opções de instruções de como instalar o Git no Mac, veja na página do Git.</a:t>
            </a:r>
            <a:endParaRPr sz="1779"/>
          </a:p>
        </p:txBody>
      </p:sp>
      <p:sp>
        <p:nvSpPr>
          <p:cNvPr id="244" name="Google Shape;244;gc87c54a6a4_0_130"/>
          <p:cNvSpPr/>
          <p:nvPr/>
        </p:nvSpPr>
        <p:spPr>
          <a:xfrm>
            <a:off x="1057284" y="3873217"/>
            <a:ext cx="3329100" cy="702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c87c54a6a4_0_130"/>
          <p:cNvSpPr/>
          <p:nvPr/>
        </p:nvSpPr>
        <p:spPr>
          <a:xfrm>
            <a:off x="1057284" y="3873217"/>
            <a:ext cx="3329100" cy="702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c87c54a6a4_0_130"/>
          <p:cNvSpPr/>
          <p:nvPr/>
        </p:nvSpPr>
        <p:spPr>
          <a:xfrm>
            <a:off x="993325" y="3822650"/>
            <a:ext cx="3329100" cy="70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c87c54a6a4_0_130"/>
          <p:cNvSpPr txBox="1"/>
          <p:nvPr/>
        </p:nvSpPr>
        <p:spPr>
          <a:xfrm>
            <a:off x="1701450" y="3912375"/>
            <a:ext cx="2496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AR" sz="19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www.digitalhouse.com</a:t>
            </a:r>
            <a:endParaRPr b="1" i="0" sz="19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8" name="Google Shape;248;gc87c54a6a4_0_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50" y="3656875"/>
            <a:ext cx="1193077" cy="119307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c87c54a6a4_0_130"/>
          <p:cNvSpPr/>
          <p:nvPr/>
        </p:nvSpPr>
        <p:spPr>
          <a:xfrm>
            <a:off x="1057284" y="3873217"/>
            <a:ext cx="3329100" cy="7020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c87c54a6a4_0_130"/>
          <p:cNvSpPr/>
          <p:nvPr/>
        </p:nvSpPr>
        <p:spPr>
          <a:xfrm>
            <a:off x="1057275" y="3873225"/>
            <a:ext cx="4470000" cy="702000"/>
          </a:xfrm>
          <a:prstGeom prst="roundRect">
            <a:avLst>
              <a:gd fmla="val 16667" name="adj"/>
            </a:avLst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c87c54a6a4_0_130"/>
          <p:cNvSpPr/>
          <p:nvPr/>
        </p:nvSpPr>
        <p:spPr>
          <a:xfrm>
            <a:off x="993325" y="3822650"/>
            <a:ext cx="4470000" cy="70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c87c54a6a4_0_130"/>
          <p:cNvSpPr txBox="1"/>
          <p:nvPr/>
        </p:nvSpPr>
        <p:spPr>
          <a:xfrm>
            <a:off x="1701450" y="3912375"/>
            <a:ext cx="37620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s-AR" sz="19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r:id="rId5"/>
              </a:rPr>
              <a:t>https://git-scm.com/download/mac</a:t>
            </a:r>
            <a:endParaRPr b="1" i="0" sz="19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3" name="Google Shape;253;gc87c54a6a4_0_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50" y="3656875"/>
            <a:ext cx="1193077" cy="119307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c87c54a6a4_0_130"/>
          <p:cNvSpPr/>
          <p:nvPr/>
        </p:nvSpPr>
        <p:spPr>
          <a:xfrm>
            <a:off x="5538738" y="2451678"/>
            <a:ext cx="2836200" cy="440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251998" marR="25199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Instala o Git</a:t>
            </a:r>
            <a:endParaRPr b="0" i="0" sz="13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gc87c54a6a4_0_130"/>
          <p:cNvSpPr/>
          <p:nvPr/>
        </p:nvSpPr>
        <p:spPr>
          <a:xfrm>
            <a:off x="680213" y="2451623"/>
            <a:ext cx="5047200" cy="4401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brew install git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6" name="Google Shape;256;gc87c54a6a4_0_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0550" y="2813800"/>
            <a:ext cx="2329700" cy="23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House">
  <a:themeElements>
    <a:clrScheme name="Office">
      <a:dk1>
        <a:srgbClr val="3F3F3F"/>
      </a:dk1>
      <a:lt1>
        <a:srgbClr val="FFFFFF"/>
      </a:lt1>
      <a:dk2>
        <a:srgbClr val="3F3F3F"/>
      </a:dk2>
      <a:lt2>
        <a:srgbClr val="FFEBEE"/>
      </a:lt2>
      <a:accent1>
        <a:srgbClr val="3F3F3F"/>
      </a:accent1>
      <a:accent2>
        <a:srgbClr val="CC003D"/>
      </a:accent2>
      <a:accent3>
        <a:srgbClr val="CB1E40"/>
      </a:accent3>
      <a:accent4>
        <a:srgbClr val="EC183F"/>
      </a:accent4>
      <a:accent5>
        <a:srgbClr val="ED174C"/>
      </a:accent5>
      <a:accent6>
        <a:srgbClr val="EC183F"/>
      </a:accent6>
      <a:hlink>
        <a:srgbClr val="EC183F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