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jdhani"/>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dlICQwRKiZDPcREjxpm0IQVn2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jdhani-bold.fntdata"/><Relationship Id="rId12" Type="http://schemas.openxmlformats.org/officeDocument/2006/relationships/font" Target="fonts/Rajdhani-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1: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a983a7206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gca983a7206_0_0: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7" name="Google Shape;97;gca983a7206_0_0: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8: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08" name="Google Shape;108;p8: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a983a7206_0_3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gca983a7206_0_35: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0" name="Google Shape;120;gca983a7206_0_35: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a983a7206_0_5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gca983a7206_0_54: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3" name="Google Shape;133;gca983a7206_0_54: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a983a7206_0_8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gca983a7206_0_86: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3" name="Google Shape;153;gca983a7206_0_86: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37:notes"/>
          <p:cNvSpPr txBox="1"/>
          <p:nvPr>
            <p:ph idx="1" type="body"/>
          </p:nvPr>
        </p:nvSpPr>
        <p:spPr>
          <a:xfrm>
            <a:off x="685800" y="4343400"/>
            <a:ext cx="5486400" cy="4114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
    <p:spTree>
      <p:nvGrpSpPr>
        <p:cNvPr id="13" name="Shape 13"/>
        <p:cNvGrpSpPr/>
        <p:nvPr/>
      </p:nvGrpSpPr>
      <p:grpSpPr>
        <a:xfrm>
          <a:off x="0" y="0"/>
          <a:ext cx="0" cy="0"/>
          <a:chOff x="0" y="0"/>
          <a:chExt cx="0" cy="0"/>
        </a:xfrm>
      </p:grpSpPr>
      <p:pic>
        <p:nvPicPr>
          <p:cNvPr id="14" name="Google Shape;14;p39"/>
          <p:cNvPicPr preferRelativeResize="0"/>
          <p:nvPr/>
        </p:nvPicPr>
        <p:blipFill rotWithShape="1">
          <a:blip r:embed="rId2">
            <a:alphaModFix/>
          </a:blip>
          <a:srcRect b="0" l="0" r="0" t="0"/>
          <a:stretch/>
        </p:blipFill>
        <p:spPr>
          <a:xfrm>
            <a:off x="-123575" y="-69225"/>
            <a:ext cx="9472072" cy="5305399"/>
          </a:xfrm>
          <a:prstGeom prst="rect">
            <a:avLst/>
          </a:prstGeom>
          <a:noFill/>
          <a:ln>
            <a:noFill/>
          </a:ln>
        </p:spPr>
      </p:pic>
      <p:sp>
        <p:nvSpPr>
          <p:cNvPr id="15" name="Google Shape;15;p39"/>
          <p:cNvSpPr txBox="1"/>
          <p:nvPr>
            <p:ph type="title"/>
          </p:nvPr>
        </p:nvSpPr>
        <p:spPr>
          <a:xfrm>
            <a:off x="4429925" y="412925"/>
            <a:ext cx="4222800" cy="2527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FFFFFF"/>
              </a:buClr>
              <a:buSzPts val="4000"/>
              <a:buFont typeface="Rajdhani"/>
              <a:buNone/>
              <a:defRPr b="1" sz="4000">
                <a:solidFill>
                  <a:srgbClr val="FFFFFF"/>
                </a:solidFill>
                <a:latin typeface="Rajdhani"/>
                <a:ea typeface="Rajdhani"/>
                <a:cs typeface="Rajdhani"/>
                <a:sym typeface="Rajdhan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6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6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7" name="Google Shape;5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sp>
        <p:nvSpPr>
          <p:cNvPr id="59" name="Google Shape;59;p6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0" name="Google Shape;6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6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4" name="Google Shape;64;p6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6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6" name="Google Shape;66;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6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9" name="Google Shape;6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6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6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73" name="Google Shape;7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p:cSld name="TITLE_1_1">
    <p:spTree>
      <p:nvGrpSpPr>
        <p:cNvPr id="74" name="Shape 74"/>
        <p:cNvGrpSpPr/>
        <p:nvPr/>
      </p:nvGrpSpPr>
      <p:grpSpPr>
        <a:xfrm>
          <a:off x="0" y="0"/>
          <a:ext cx="0" cy="0"/>
          <a:chOff x="0" y="0"/>
          <a:chExt cx="0" cy="0"/>
        </a:xfrm>
      </p:grpSpPr>
      <p:pic>
        <p:nvPicPr>
          <p:cNvPr id="75" name="Google Shape;75;p6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6" name="Google Shape;76;p67"/>
          <p:cNvSpPr txBox="1"/>
          <p:nvPr>
            <p:ph type="title"/>
          </p:nvPr>
        </p:nvSpPr>
        <p:spPr>
          <a:xfrm>
            <a:off x="4759034" y="1189125"/>
            <a:ext cx="3707100" cy="2085300"/>
          </a:xfrm>
          <a:prstGeom prst="rect">
            <a:avLst/>
          </a:prstGeom>
          <a:noFill/>
          <a:ln>
            <a:noFill/>
          </a:ln>
        </p:spPr>
        <p:txBody>
          <a:bodyPr anchorCtr="0" anchor="t" bIns="91425" lIns="91425" spcFirstLastPara="1" rIns="91425" wrap="square" tIns="91425">
            <a:normAutofit/>
          </a:bodyPr>
          <a:lstStyle>
            <a:lvl1pPr lvl="0" algn="r">
              <a:lnSpc>
                <a:spcPct val="85000"/>
              </a:lnSpc>
              <a:spcBef>
                <a:spcPts val="0"/>
              </a:spcBef>
              <a:spcAft>
                <a:spcPts val="0"/>
              </a:spcAft>
              <a:buSzPts val="2800"/>
              <a:buNone/>
              <a:defRPr b="1" sz="5000">
                <a:solidFill>
                  <a:srgbClr val="FFFFFF"/>
                </a:solidFill>
                <a:latin typeface="Rajdhani"/>
                <a:ea typeface="Rajdhani"/>
                <a:cs typeface="Rajdhani"/>
                <a:sym typeface="Rajdhan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67"/>
          <p:cNvSpPr txBox="1"/>
          <p:nvPr>
            <p:ph idx="1" type="subTitle"/>
          </p:nvPr>
        </p:nvSpPr>
        <p:spPr>
          <a:xfrm>
            <a:off x="2830209" y="877350"/>
            <a:ext cx="5635800" cy="5484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800"/>
              <a:buNone/>
              <a:defRPr sz="2000">
                <a:solidFill>
                  <a:srgbClr val="FFFFFF"/>
                </a:solidFill>
                <a:latin typeface="Rajdhani"/>
                <a:ea typeface="Rajdhani"/>
                <a:cs typeface="Rajdhani"/>
                <a:sym typeface="Rajdhani"/>
              </a:defRPr>
            </a:lvl1pPr>
            <a:lvl2pPr lvl="1" algn="r">
              <a:lnSpc>
                <a:spcPct val="115000"/>
              </a:lnSpc>
              <a:spcBef>
                <a:spcPts val="1200"/>
              </a:spcBef>
              <a:spcAft>
                <a:spcPts val="0"/>
              </a:spcAft>
              <a:buSzPts val="1400"/>
              <a:buNone/>
              <a:defRPr>
                <a:solidFill>
                  <a:srgbClr val="FFFFFF"/>
                </a:solidFill>
              </a:defRPr>
            </a:lvl2pPr>
            <a:lvl3pPr lvl="2" algn="r">
              <a:lnSpc>
                <a:spcPct val="115000"/>
              </a:lnSpc>
              <a:spcBef>
                <a:spcPts val="1200"/>
              </a:spcBef>
              <a:spcAft>
                <a:spcPts val="0"/>
              </a:spcAft>
              <a:buSzPts val="1400"/>
              <a:buNone/>
              <a:defRPr>
                <a:solidFill>
                  <a:srgbClr val="FFFFFF"/>
                </a:solidFill>
              </a:defRPr>
            </a:lvl3pPr>
            <a:lvl4pPr lvl="3" algn="r">
              <a:lnSpc>
                <a:spcPct val="115000"/>
              </a:lnSpc>
              <a:spcBef>
                <a:spcPts val="1200"/>
              </a:spcBef>
              <a:spcAft>
                <a:spcPts val="0"/>
              </a:spcAft>
              <a:buSzPts val="1400"/>
              <a:buNone/>
              <a:defRPr>
                <a:solidFill>
                  <a:srgbClr val="FFFFFF"/>
                </a:solidFill>
              </a:defRPr>
            </a:lvl4pPr>
            <a:lvl5pPr lvl="4" algn="r">
              <a:lnSpc>
                <a:spcPct val="115000"/>
              </a:lnSpc>
              <a:spcBef>
                <a:spcPts val="1200"/>
              </a:spcBef>
              <a:spcAft>
                <a:spcPts val="0"/>
              </a:spcAft>
              <a:buSzPts val="1400"/>
              <a:buNone/>
              <a:defRPr>
                <a:solidFill>
                  <a:srgbClr val="FFFFFF"/>
                </a:solidFill>
              </a:defRPr>
            </a:lvl5pPr>
            <a:lvl6pPr lvl="5" algn="r">
              <a:lnSpc>
                <a:spcPct val="115000"/>
              </a:lnSpc>
              <a:spcBef>
                <a:spcPts val="1200"/>
              </a:spcBef>
              <a:spcAft>
                <a:spcPts val="0"/>
              </a:spcAft>
              <a:buSzPts val="1400"/>
              <a:buNone/>
              <a:defRPr>
                <a:solidFill>
                  <a:srgbClr val="FFFFFF"/>
                </a:solidFill>
              </a:defRPr>
            </a:lvl6pPr>
            <a:lvl7pPr lvl="6" algn="r">
              <a:lnSpc>
                <a:spcPct val="115000"/>
              </a:lnSpc>
              <a:spcBef>
                <a:spcPts val="1200"/>
              </a:spcBef>
              <a:spcAft>
                <a:spcPts val="0"/>
              </a:spcAft>
              <a:buSzPts val="1400"/>
              <a:buNone/>
              <a:defRPr>
                <a:solidFill>
                  <a:srgbClr val="FFFFFF"/>
                </a:solidFill>
              </a:defRPr>
            </a:lvl7pPr>
            <a:lvl8pPr lvl="7" algn="r">
              <a:lnSpc>
                <a:spcPct val="115000"/>
              </a:lnSpc>
              <a:spcBef>
                <a:spcPts val="1200"/>
              </a:spcBef>
              <a:spcAft>
                <a:spcPts val="0"/>
              </a:spcAft>
              <a:buSzPts val="1400"/>
              <a:buNone/>
              <a:defRPr>
                <a:solidFill>
                  <a:srgbClr val="FFFFFF"/>
                </a:solidFill>
              </a:defRPr>
            </a:lvl8pPr>
            <a:lvl9pPr lvl="8" algn="r">
              <a:lnSpc>
                <a:spcPct val="115000"/>
              </a:lnSpc>
              <a:spcBef>
                <a:spcPts val="1200"/>
              </a:spcBef>
              <a:spcAft>
                <a:spcPts val="1200"/>
              </a:spcAft>
              <a:buSzPts val="1400"/>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e Corpo de Texto">
  <p:cSld name="TITLE_AND_BODY_1">
    <p:spTree>
      <p:nvGrpSpPr>
        <p:cNvPr id="78" name="Shape 78"/>
        <p:cNvGrpSpPr/>
        <p:nvPr/>
      </p:nvGrpSpPr>
      <p:grpSpPr>
        <a:xfrm>
          <a:off x="0" y="0"/>
          <a:ext cx="0" cy="0"/>
          <a:chOff x="0" y="0"/>
          <a:chExt cx="0" cy="0"/>
        </a:xfrm>
      </p:grpSpPr>
      <p:sp>
        <p:nvSpPr>
          <p:cNvPr id="79" name="Google Shape;79;p68"/>
          <p:cNvSpPr txBox="1"/>
          <p:nvPr>
            <p:ph idx="1" type="subTitle"/>
          </p:nvPr>
        </p:nvSpPr>
        <p:spPr>
          <a:xfrm>
            <a:off x="454725" y="876775"/>
            <a:ext cx="7756800" cy="725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b="1" sz="2500">
                <a:latin typeface="Rajdhani"/>
                <a:ea typeface="Rajdhani"/>
                <a:cs typeface="Rajdhani"/>
                <a:sym typeface="Rajdhani"/>
              </a:defRPr>
            </a:lvl1pPr>
            <a:lvl2pPr lvl="1" algn="l">
              <a:lnSpc>
                <a:spcPct val="115000"/>
              </a:lnSpc>
              <a:spcBef>
                <a:spcPts val="1200"/>
              </a:spcBef>
              <a:spcAft>
                <a:spcPts val="0"/>
              </a:spcAft>
              <a:buSzPts val="1400"/>
              <a:buNone/>
              <a:defRPr sz="2500"/>
            </a:lvl2pPr>
            <a:lvl3pPr lvl="2" algn="l">
              <a:lnSpc>
                <a:spcPct val="115000"/>
              </a:lnSpc>
              <a:spcBef>
                <a:spcPts val="1200"/>
              </a:spcBef>
              <a:spcAft>
                <a:spcPts val="0"/>
              </a:spcAft>
              <a:buSzPts val="1400"/>
              <a:buNone/>
              <a:defRPr sz="2500"/>
            </a:lvl3pPr>
            <a:lvl4pPr lvl="3" algn="l">
              <a:lnSpc>
                <a:spcPct val="115000"/>
              </a:lnSpc>
              <a:spcBef>
                <a:spcPts val="1200"/>
              </a:spcBef>
              <a:spcAft>
                <a:spcPts val="0"/>
              </a:spcAft>
              <a:buSzPts val="1400"/>
              <a:buNone/>
              <a:defRPr sz="2500"/>
            </a:lvl4pPr>
            <a:lvl5pPr lvl="4" algn="l">
              <a:lnSpc>
                <a:spcPct val="115000"/>
              </a:lnSpc>
              <a:spcBef>
                <a:spcPts val="1200"/>
              </a:spcBef>
              <a:spcAft>
                <a:spcPts val="0"/>
              </a:spcAft>
              <a:buSzPts val="1400"/>
              <a:buNone/>
              <a:defRPr sz="2500"/>
            </a:lvl5pPr>
            <a:lvl6pPr lvl="5" algn="l">
              <a:lnSpc>
                <a:spcPct val="115000"/>
              </a:lnSpc>
              <a:spcBef>
                <a:spcPts val="1200"/>
              </a:spcBef>
              <a:spcAft>
                <a:spcPts val="0"/>
              </a:spcAft>
              <a:buSzPts val="1400"/>
              <a:buNone/>
              <a:defRPr sz="2500"/>
            </a:lvl6pPr>
            <a:lvl7pPr lvl="6" algn="l">
              <a:lnSpc>
                <a:spcPct val="115000"/>
              </a:lnSpc>
              <a:spcBef>
                <a:spcPts val="1200"/>
              </a:spcBef>
              <a:spcAft>
                <a:spcPts val="0"/>
              </a:spcAft>
              <a:buSzPts val="1400"/>
              <a:buNone/>
              <a:defRPr sz="2500"/>
            </a:lvl7pPr>
            <a:lvl8pPr lvl="7" algn="l">
              <a:lnSpc>
                <a:spcPct val="115000"/>
              </a:lnSpc>
              <a:spcBef>
                <a:spcPts val="1200"/>
              </a:spcBef>
              <a:spcAft>
                <a:spcPts val="0"/>
              </a:spcAft>
              <a:buSzPts val="1400"/>
              <a:buNone/>
              <a:defRPr sz="2500"/>
            </a:lvl8pPr>
            <a:lvl9pPr lvl="8" algn="l">
              <a:lnSpc>
                <a:spcPct val="115000"/>
              </a:lnSpc>
              <a:spcBef>
                <a:spcPts val="1200"/>
              </a:spcBef>
              <a:spcAft>
                <a:spcPts val="1200"/>
              </a:spcAft>
              <a:buSzPts val="1400"/>
              <a:buNone/>
              <a:defRPr sz="2500"/>
            </a:lvl9pPr>
          </a:lstStyle>
          <a:p/>
        </p:txBody>
      </p:sp>
      <p:sp>
        <p:nvSpPr>
          <p:cNvPr id="80" name="Google Shape;80;p68"/>
          <p:cNvSpPr txBox="1"/>
          <p:nvPr>
            <p:ph idx="2" type="body"/>
          </p:nvPr>
        </p:nvSpPr>
        <p:spPr>
          <a:xfrm>
            <a:off x="454725" y="1801038"/>
            <a:ext cx="7685100" cy="1842300"/>
          </a:xfrm>
          <a:prstGeom prst="rect">
            <a:avLst/>
          </a:prstGeom>
          <a:noFill/>
          <a:ln>
            <a:noFill/>
          </a:ln>
        </p:spPr>
        <p:txBody>
          <a:bodyPr anchorCtr="0" anchor="t" bIns="91425" lIns="91425" spcFirstLastPara="1" rIns="91425" wrap="square" tIns="91425">
            <a:normAutofit/>
          </a:bodyPr>
          <a:lstStyle>
            <a:lvl1pPr indent="-323850" lvl="0" marL="457200" algn="l">
              <a:lnSpc>
                <a:spcPct val="115000"/>
              </a:lnSpc>
              <a:spcBef>
                <a:spcPts val="0"/>
              </a:spcBef>
              <a:spcAft>
                <a:spcPts val="0"/>
              </a:spcAft>
              <a:buSzPts val="1500"/>
              <a:buFont typeface="Open Sans"/>
              <a:buChar char="●"/>
              <a:defRPr sz="1500">
                <a:latin typeface="Open Sans"/>
                <a:ea typeface="Open Sans"/>
                <a:cs typeface="Open Sans"/>
                <a:sym typeface="Open Sans"/>
              </a:defRPr>
            </a:lvl1pPr>
            <a:lvl2pPr indent="-323850" lvl="1" marL="914400" algn="l">
              <a:lnSpc>
                <a:spcPct val="115000"/>
              </a:lnSpc>
              <a:spcBef>
                <a:spcPts val="0"/>
              </a:spcBef>
              <a:spcAft>
                <a:spcPts val="0"/>
              </a:spcAft>
              <a:buSzPts val="1500"/>
              <a:buFont typeface="Open Sans"/>
              <a:buChar char="○"/>
              <a:defRPr sz="1500">
                <a:latin typeface="Open Sans"/>
                <a:ea typeface="Open Sans"/>
                <a:cs typeface="Open Sans"/>
                <a:sym typeface="Open Sans"/>
              </a:defRPr>
            </a:lvl2pPr>
            <a:lvl3pPr indent="-323850" lvl="2" marL="1371600" algn="l">
              <a:lnSpc>
                <a:spcPct val="115000"/>
              </a:lnSpc>
              <a:spcBef>
                <a:spcPts val="0"/>
              </a:spcBef>
              <a:spcAft>
                <a:spcPts val="0"/>
              </a:spcAft>
              <a:buSzPts val="1500"/>
              <a:buFont typeface="Open Sans"/>
              <a:buChar char="■"/>
              <a:defRPr sz="1500">
                <a:latin typeface="Open Sans"/>
                <a:ea typeface="Open Sans"/>
                <a:cs typeface="Open Sans"/>
                <a:sym typeface="Open Sans"/>
              </a:defRPr>
            </a:lvl3pPr>
            <a:lvl4pPr indent="-323850" lvl="3" marL="1828800" algn="l">
              <a:lnSpc>
                <a:spcPct val="115000"/>
              </a:lnSpc>
              <a:spcBef>
                <a:spcPts val="0"/>
              </a:spcBef>
              <a:spcAft>
                <a:spcPts val="0"/>
              </a:spcAft>
              <a:buSzPts val="1500"/>
              <a:buFont typeface="Open Sans"/>
              <a:buChar char="●"/>
              <a:defRPr sz="1500">
                <a:latin typeface="Open Sans"/>
                <a:ea typeface="Open Sans"/>
                <a:cs typeface="Open Sans"/>
                <a:sym typeface="Open Sans"/>
              </a:defRPr>
            </a:lvl4pPr>
            <a:lvl5pPr indent="-323850" lvl="4" marL="2286000" algn="l">
              <a:lnSpc>
                <a:spcPct val="115000"/>
              </a:lnSpc>
              <a:spcBef>
                <a:spcPts val="0"/>
              </a:spcBef>
              <a:spcAft>
                <a:spcPts val="0"/>
              </a:spcAft>
              <a:buSzPts val="1500"/>
              <a:buFont typeface="Open Sans"/>
              <a:buChar char="○"/>
              <a:defRPr sz="1500">
                <a:latin typeface="Open Sans"/>
                <a:ea typeface="Open Sans"/>
                <a:cs typeface="Open Sans"/>
                <a:sym typeface="Open Sans"/>
              </a:defRPr>
            </a:lvl5pPr>
            <a:lvl6pPr indent="-323850" lvl="5" marL="2743200" algn="l">
              <a:lnSpc>
                <a:spcPct val="115000"/>
              </a:lnSpc>
              <a:spcBef>
                <a:spcPts val="0"/>
              </a:spcBef>
              <a:spcAft>
                <a:spcPts val="0"/>
              </a:spcAft>
              <a:buSzPts val="1500"/>
              <a:buFont typeface="Open Sans"/>
              <a:buChar char="■"/>
              <a:defRPr sz="1500">
                <a:latin typeface="Open Sans"/>
                <a:ea typeface="Open Sans"/>
                <a:cs typeface="Open Sans"/>
                <a:sym typeface="Open Sans"/>
              </a:defRPr>
            </a:lvl6pPr>
            <a:lvl7pPr indent="-323850" lvl="6" marL="3200400" algn="l">
              <a:lnSpc>
                <a:spcPct val="115000"/>
              </a:lnSpc>
              <a:spcBef>
                <a:spcPts val="0"/>
              </a:spcBef>
              <a:spcAft>
                <a:spcPts val="0"/>
              </a:spcAft>
              <a:buSzPts val="1500"/>
              <a:buFont typeface="Open Sans"/>
              <a:buChar char="●"/>
              <a:defRPr sz="1500">
                <a:latin typeface="Open Sans"/>
                <a:ea typeface="Open Sans"/>
                <a:cs typeface="Open Sans"/>
                <a:sym typeface="Open Sans"/>
              </a:defRPr>
            </a:lvl7pPr>
            <a:lvl8pPr indent="-323850" lvl="7" marL="3657600" algn="l">
              <a:lnSpc>
                <a:spcPct val="115000"/>
              </a:lnSpc>
              <a:spcBef>
                <a:spcPts val="0"/>
              </a:spcBef>
              <a:spcAft>
                <a:spcPts val="0"/>
              </a:spcAft>
              <a:buSzPts val="1500"/>
              <a:buFont typeface="Open Sans"/>
              <a:buChar char="○"/>
              <a:defRPr sz="1500">
                <a:latin typeface="Open Sans"/>
                <a:ea typeface="Open Sans"/>
                <a:cs typeface="Open Sans"/>
                <a:sym typeface="Open Sans"/>
              </a:defRPr>
            </a:lvl8pPr>
            <a:lvl9pPr indent="-323850" lvl="8" marL="4114800" algn="l">
              <a:lnSpc>
                <a:spcPct val="115000"/>
              </a:lnSpc>
              <a:spcBef>
                <a:spcPts val="0"/>
              </a:spcBef>
              <a:spcAft>
                <a:spcPts val="0"/>
              </a:spcAft>
              <a:buSzPts val="1500"/>
              <a:buFont typeface="Open Sans"/>
              <a:buChar char="■"/>
              <a:defRPr sz="1500">
                <a:latin typeface="Open Sans"/>
                <a:ea typeface="Open Sans"/>
                <a:cs typeface="Open Sans"/>
                <a:sym typeface="Open Sans"/>
              </a:defRPr>
            </a:lvl9pPr>
          </a:lstStyle>
          <a:p/>
        </p:txBody>
      </p:sp>
      <p:pic>
        <p:nvPicPr>
          <p:cNvPr id="81" name="Google Shape;81;p68"/>
          <p:cNvPicPr preferRelativeResize="0"/>
          <p:nvPr/>
        </p:nvPicPr>
        <p:blipFill rotWithShape="1">
          <a:blip r:embed="rId2">
            <a:alphaModFix/>
          </a:blip>
          <a:srcRect b="0" l="0" r="0" t="0"/>
          <a:stretch/>
        </p:blipFill>
        <p:spPr>
          <a:xfrm>
            <a:off x="-51895" y="4696245"/>
            <a:ext cx="9260323" cy="459025"/>
          </a:xfrm>
          <a:prstGeom prst="rect">
            <a:avLst/>
          </a:prstGeom>
          <a:noFill/>
          <a:ln>
            <a:noFill/>
          </a:ln>
        </p:spPr>
      </p:pic>
      <p:sp>
        <p:nvSpPr>
          <p:cNvPr id="82" name="Google Shape;82;p68"/>
          <p:cNvSpPr txBox="1"/>
          <p:nvPr>
            <p:ph idx="3" type="subTitle"/>
          </p:nvPr>
        </p:nvSpPr>
        <p:spPr>
          <a:xfrm>
            <a:off x="87525" y="4860900"/>
            <a:ext cx="5635800" cy="282600"/>
          </a:xfrm>
          <a:prstGeom prst="rect">
            <a:avLst/>
          </a:prstGeom>
          <a:noFill/>
          <a:ln>
            <a:noFill/>
          </a:ln>
        </p:spPr>
        <p:txBody>
          <a:bodyPr anchorCtr="0" anchor="ctr" bIns="91425" lIns="91425" spcFirstLastPara="1" rIns="91425" wrap="square" tIns="91425">
            <a:normAutofit/>
          </a:bodyPr>
          <a:lstStyle>
            <a:lvl1pPr lvl="0" algn="l">
              <a:lnSpc>
                <a:spcPct val="115000"/>
              </a:lnSpc>
              <a:spcBef>
                <a:spcPts val="0"/>
              </a:spcBef>
              <a:spcAft>
                <a:spcPts val="0"/>
              </a:spcAft>
              <a:buSzPts val="1800"/>
              <a:buNone/>
              <a:defRPr sz="1400">
                <a:solidFill>
                  <a:srgbClr val="FFFFFF"/>
                </a:solidFill>
                <a:latin typeface="Rajdhani"/>
                <a:ea typeface="Rajdhani"/>
                <a:cs typeface="Rajdhani"/>
                <a:sym typeface="Rajdhani"/>
              </a:defRPr>
            </a:lvl1pPr>
            <a:lvl2pPr lvl="1" algn="l">
              <a:lnSpc>
                <a:spcPct val="115000"/>
              </a:lnSpc>
              <a:spcBef>
                <a:spcPts val="1200"/>
              </a:spcBef>
              <a:spcAft>
                <a:spcPts val="0"/>
              </a:spcAft>
              <a:buSzPts val="1400"/>
              <a:buNone/>
              <a:defRPr sz="1400">
                <a:solidFill>
                  <a:srgbClr val="FFFFFF"/>
                </a:solidFill>
                <a:latin typeface="Rajdhani"/>
                <a:ea typeface="Rajdhani"/>
                <a:cs typeface="Rajdhani"/>
                <a:sym typeface="Rajdhani"/>
              </a:defRPr>
            </a:lvl2pPr>
            <a:lvl3pPr lvl="2" algn="l">
              <a:lnSpc>
                <a:spcPct val="115000"/>
              </a:lnSpc>
              <a:spcBef>
                <a:spcPts val="1200"/>
              </a:spcBef>
              <a:spcAft>
                <a:spcPts val="0"/>
              </a:spcAft>
              <a:buSzPts val="1400"/>
              <a:buNone/>
              <a:defRPr sz="1400">
                <a:solidFill>
                  <a:srgbClr val="FFFFFF"/>
                </a:solidFill>
                <a:latin typeface="Rajdhani"/>
                <a:ea typeface="Rajdhani"/>
                <a:cs typeface="Rajdhani"/>
                <a:sym typeface="Rajdhani"/>
              </a:defRPr>
            </a:lvl3pPr>
            <a:lvl4pPr lvl="3" algn="l">
              <a:lnSpc>
                <a:spcPct val="115000"/>
              </a:lnSpc>
              <a:spcBef>
                <a:spcPts val="1200"/>
              </a:spcBef>
              <a:spcAft>
                <a:spcPts val="0"/>
              </a:spcAft>
              <a:buSzPts val="1400"/>
              <a:buNone/>
              <a:defRPr sz="1400">
                <a:solidFill>
                  <a:srgbClr val="FFFFFF"/>
                </a:solidFill>
                <a:latin typeface="Rajdhani"/>
                <a:ea typeface="Rajdhani"/>
                <a:cs typeface="Rajdhani"/>
                <a:sym typeface="Rajdhani"/>
              </a:defRPr>
            </a:lvl4pPr>
            <a:lvl5pPr lvl="4" algn="l">
              <a:lnSpc>
                <a:spcPct val="115000"/>
              </a:lnSpc>
              <a:spcBef>
                <a:spcPts val="1200"/>
              </a:spcBef>
              <a:spcAft>
                <a:spcPts val="0"/>
              </a:spcAft>
              <a:buSzPts val="1400"/>
              <a:buNone/>
              <a:defRPr sz="1400">
                <a:solidFill>
                  <a:srgbClr val="FFFFFF"/>
                </a:solidFill>
                <a:latin typeface="Rajdhani"/>
                <a:ea typeface="Rajdhani"/>
                <a:cs typeface="Rajdhani"/>
                <a:sym typeface="Rajdhani"/>
              </a:defRPr>
            </a:lvl5pPr>
            <a:lvl6pPr lvl="5" algn="l">
              <a:lnSpc>
                <a:spcPct val="115000"/>
              </a:lnSpc>
              <a:spcBef>
                <a:spcPts val="1200"/>
              </a:spcBef>
              <a:spcAft>
                <a:spcPts val="0"/>
              </a:spcAft>
              <a:buSzPts val="1400"/>
              <a:buNone/>
              <a:defRPr sz="1400">
                <a:solidFill>
                  <a:srgbClr val="FFFFFF"/>
                </a:solidFill>
                <a:latin typeface="Rajdhani"/>
                <a:ea typeface="Rajdhani"/>
                <a:cs typeface="Rajdhani"/>
                <a:sym typeface="Rajdhani"/>
              </a:defRPr>
            </a:lvl6pPr>
            <a:lvl7pPr lvl="6" algn="l">
              <a:lnSpc>
                <a:spcPct val="115000"/>
              </a:lnSpc>
              <a:spcBef>
                <a:spcPts val="1200"/>
              </a:spcBef>
              <a:spcAft>
                <a:spcPts val="0"/>
              </a:spcAft>
              <a:buSzPts val="1400"/>
              <a:buNone/>
              <a:defRPr sz="1400">
                <a:solidFill>
                  <a:srgbClr val="FFFFFF"/>
                </a:solidFill>
                <a:latin typeface="Rajdhani"/>
                <a:ea typeface="Rajdhani"/>
                <a:cs typeface="Rajdhani"/>
                <a:sym typeface="Rajdhani"/>
              </a:defRPr>
            </a:lvl7pPr>
            <a:lvl8pPr lvl="7" algn="l">
              <a:lnSpc>
                <a:spcPct val="115000"/>
              </a:lnSpc>
              <a:spcBef>
                <a:spcPts val="1200"/>
              </a:spcBef>
              <a:spcAft>
                <a:spcPts val="0"/>
              </a:spcAft>
              <a:buSzPts val="1400"/>
              <a:buNone/>
              <a:defRPr sz="1400">
                <a:solidFill>
                  <a:srgbClr val="FFFFFF"/>
                </a:solidFill>
                <a:latin typeface="Rajdhani"/>
                <a:ea typeface="Rajdhani"/>
                <a:cs typeface="Rajdhani"/>
                <a:sym typeface="Rajdhani"/>
              </a:defRPr>
            </a:lvl8pPr>
            <a:lvl9pPr lvl="8" algn="l">
              <a:lnSpc>
                <a:spcPct val="115000"/>
              </a:lnSpc>
              <a:spcBef>
                <a:spcPts val="1200"/>
              </a:spcBef>
              <a:spcAft>
                <a:spcPts val="1200"/>
              </a:spcAft>
              <a:buSzPts val="1400"/>
              <a:buNone/>
              <a:defRPr sz="1400">
                <a:solidFill>
                  <a:srgbClr val="FFFFFF"/>
                </a:solidFill>
                <a:latin typeface="Rajdhani"/>
                <a:ea typeface="Rajdhani"/>
                <a:cs typeface="Rajdhani"/>
                <a:sym typeface="Rajdhan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1">
  <p:cSld name="TITLE_1_1_1">
    <p:spTree>
      <p:nvGrpSpPr>
        <p:cNvPr id="83" name="Shape 83"/>
        <p:cNvGrpSpPr/>
        <p:nvPr/>
      </p:nvGrpSpPr>
      <p:grpSpPr>
        <a:xfrm>
          <a:off x="0" y="0"/>
          <a:ext cx="0" cy="0"/>
          <a:chOff x="0" y="0"/>
          <a:chExt cx="0" cy="0"/>
        </a:xfrm>
      </p:grpSpPr>
      <p:pic>
        <p:nvPicPr>
          <p:cNvPr id="84" name="Google Shape;84;p6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5" name="Google Shape;85;p69"/>
          <p:cNvSpPr txBox="1"/>
          <p:nvPr>
            <p:ph idx="1" type="subTitle"/>
          </p:nvPr>
        </p:nvSpPr>
        <p:spPr>
          <a:xfrm>
            <a:off x="388400" y="724325"/>
            <a:ext cx="3860700" cy="5484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800"/>
              <a:buNone/>
              <a:defRPr sz="2000">
                <a:solidFill>
                  <a:srgbClr val="FFFFFF"/>
                </a:solidFill>
                <a:latin typeface="Rajdhani"/>
                <a:ea typeface="Rajdhani"/>
                <a:cs typeface="Rajdhani"/>
                <a:sym typeface="Rajdhani"/>
              </a:defRPr>
            </a:lvl1pPr>
            <a:lvl2pPr lvl="1" algn="r">
              <a:lnSpc>
                <a:spcPct val="115000"/>
              </a:lnSpc>
              <a:spcBef>
                <a:spcPts val="1200"/>
              </a:spcBef>
              <a:spcAft>
                <a:spcPts val="0"/>
              </a:spcAft>
              <a:buSzPts val="1400"/>
              <a:buNone/>
              <a:defRPr>
                <a:solidFill>
                  <a:srgbClr val="FFFFFF"/>
                </a:solidFill>
              </a:defRPr>
            </a:lvl2pPr>
            <a:lvl3pPr lvl="2" algn="r">
              <a:lnSpc>
                <a:spcPct val="115000"/>
              </a:lnSpc>
              <a:spcBef>
                <a:spcPts val="1200"/>
              </a:spcBef>
              <a:spcAft>
                <a:spcPts val="0"/>
              </a:spcAft>
              <a:buSzPts val="1400"/>
              <a:buNone/>
              <a:defRPr>
                <a:solidFill>
                  <a:srgbClr val="FFFFFF"/>
                </a:solidFill>
              </a:defRPr>
            </a:lvl3pPr>
            <a:lvl4pPr lvl="3" algn="r">
              <a:lnSpc>
                <a:spcPct val="115000"/>
              </a:lnSpc>
              <a:spcBef>
                <a:spcPts val="1200"/>
              </a:spcBef>
              <a:spcAft>
                <a:spcPts val="0"/>
              </a:spcAft>
              <a:buSzPts val="1400"/>
              <a:buNone/>
              <a:defRPr>
                <a:solidFill>
                  <a:srgbClr val="FFFFFF"/>
                </a:solidFill>
              </a:defRPr>
            </a:lvl4pPr>
            <a:lvl5pPr lvl="4" algn="r">
              <a:lnSpc>
                <a:spcPct val="115000"/>
              </a:lnSpc>
              <a:spcBef>
                <a:spcPts val="1200"/>
              </a:spcBef>
              <a:spcAft>
                <a:spcPts val="0"/>
              </a:spcAft>
              <a:buSzPts val="1400"/>
              <a:buNone/>
              <a:defRPr>
                <a:solidFill>
                  <a:srgbClr val="FFFFFF"/>
                </a:solidFill>
              </a:defRPr>
            </a:lvl5pPr>
            <a:lvl6pPr lvl="5" algn="r">
              <a:lnSpc>
                <a:spcPct val="115000"/>
              </a:lnSpc>
              <a:spcBef>
                <a:spcPts val="1200"/>
              </a:spcBef>
              <a:spcAft>
                <a:spcPts val="0"/>
              </a:spcAft>
              <a:buSzPts val="1400"/>
              <a:buNone/>
              <a:defRPr>
                <a:solidFill>
                  <a:srgbClr val="FFFFFF"/>
                </a:solidFill>
              </a:defRPr>
            </a:lvl6pPr>
            <a:lvl7pPr lvl="6" algn="r">
              <a:lnSpc>
                <a:spcPct val="115000"/>
              </a:lnSpc>
              <a:spcBef>
                <a:spcPts val="1200"/>
              </a:spcBef>
              <a:spcAft>
                <a:spcPts val="0"/>
              </a:spcAft>
              <a:buSzPts val="1400"/>
              <a:buNone/>
              <a:defRPr>
                <a:solidFill>
                  <a:srgbClr val="FFFFFF"/>
                </a:solidFill>
              </a:defRPr>
            </a:lvl7pPr>
            <a:lvl8pPr lvl="7" algn="r">
              <a:lnSpc>
                <a:spcPct val="115000"/>
              </a:lnSpc>
              <a:spcBef>
                <a:spcPts val="1200"/>
              </a:spcBef>
              <a:spcAft>
                <a:spcPts val="0"/>
              </a:spcAft>
              <a:buSzPts val="1400"/>
              <a:buNone/>
              <a:defRPr>
                <a:solidFill>
                  <a:srgbClr val="FFFFFF"/>
                </a:solidFill>
              </a:defRPr>
            </a:lvl8pPr>
            <a:lvl9pPr lvl="8" algn="r">
              <a:lnSpc>
                <a:spcPct val="115000"/>
              </a:lnSpc>
              <a:spcBef>
                <a:spcPts val="1200"/>
              </a:spcBef>
              <a:spcAft>
                <a:spcPts val="1200"/>
              </a:spcAft>
              <a:buSzPts val="1400"/>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_6">
    <p:spTree>
      <p:nvGrpSpPr>
        <p:cNvPr id="86" name="Shape 86"/>
        <p:cNvGrpSpPr/>
        <p:nvPr/>
      </p:nvGrpSpPr>
      <p:grpSpPr>
        <a:xfrm>
          <a:off x="0" y="0"/>
          <a:ext cx="0" cy="0"/>
          <a:chOff x="0" y="0"/>
          <a:chExt cx="0" cy="0"/>
        </a:xfrm>
      </p:grpSpPr>
      <p:sp>
        <p:nvSpPr>
          <p:cNvPr id="87" name="Google Shape;87;p70"/>
          <p:cNvSpPr/>
          <p:nvPr/>
        </p:nvSpPr>
        <p:spPr>
          <a:xfrm>
            <a:off x="-23150" y="0"/>
            <a:ext cx="9179700" cy="5156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4">
    <p:spTree>
      <p:nvGrpSpPr>
        <p:cNvPr id="16" name="Shape 16"/>
        <p:cNvGrpSpPr/>
        <p:nvPr/>
      </p:nvGrpSpPr>
      <p:grpSpPr>
        <a:xfrm>
          <a:off x="0" y="0"/>
          <a:ext cx="0" cy="0"/>
          <a:chOff x="0" y="0"/>
          <a:chExt cx="0" cy="0"/>
        </a:xfrm>
      </p:grpSpPr>
      <p:pic>
        <p:nvPicPr>
          <p:cNvPr id="17" name="Google Shape;17;p40"/>
          <p:cNvPicPr preferRelativeResize="0"/>
          <p:nvPr/>
        </p:nvPicPr>
        <p:blipFill rotWithShape="1">
          <a:blip r:embed="rId2">
            <a:alphaModFix/>
          </a:blip>
          <a:srcRect b="-10919" l="50" r="-49" t="-19237"/>
          <a:stretch/>
        </p:blipFill>
        <p:spPr>
          <a:xfrm>
            <a:off x="-21437" y="4679282"/>
            <a:ext cx="9186872" cy="542469"/>
          </a:xfrm>
          <a:prstGeom prst="rect">
            <a:avLst/>
          </a:prstGeom>
          <a:noFill/>
          <a:ln>
            <a:noFill/>
          </a:ln>
        </p:spPr>
      </p:pic>
      <p:pic>
        <p:nvPicPr>
          <p:cNvPr id="18" name="Google Shape;18;p40"/>
          <p:cNvPicPr preferRelativeResize="0"/>
          <p:nvPr/>
        </p:nvPicPr>
        <p:blipFill rotWithShape="1">
          <a:blip r:embed="rId3">
            <a:alphaModFix/>
          </a:blip>
          <a:srcRect b="0" l="0" r="0" t="0"/>
          <a:stretch/>
        </p:blipFill>
        <p:spPr>
          <a:xfrm>
            <a:off x="0" y="0"/>
            <a:ext cx="9144001" cy="959923"/>
          </a:xfrm>
          <a:prstGeom prst="rect">
            <a:avLst/>
          </a:prstGeom>
          <a:noFill/>
          <a:ln>
            <a:noFill/>
          </a:ln>
        </p:spPr>
      </p:pic>
      <p:sp>
        <p:nvSpPr>
          <p:cNvPr id="19" name="Google Shape;19;p40"/>
          <p:cNvSpPr txBox="1"/>
          <p:nvPr>
            <p:ph type="title"/>
          </p:nvPr>
        </p:nvSpPr>
        <p:spPr>
          <a:xfrm>
            <a:off x="681675" y="950450"/>
            <a:ext cx="6038400" cy="695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0"/>
          <p:cNvSpPr txBox="1"/>
          <p:nvPr>
            <p:ph idx="1" type="subTitle"/>
          </p:nvPr>
        </p:nvSpPr>
        <p:spPr>
          <a:xfrm>
            <a:off x="681675" y="1943100"/>
            <a:ext cx="3892500" cy="1081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2000"/>
              <a:buFont typeface="Open Sans"/>
              <a:buNone/>
              <a:defRPr b="1" sz="2000">
                <a:solidFill>
                  <a:srgbClr val="434343"/>
                </a:solidFill>
                <a:latin typeface="Open Sans"/>
                <a:ea typeface="Open Sans"/>
                <a:cs typeface="Open Sans"/>
                <a:sym typeface="Open Sa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 name="Google Shape;21;p40"/>
          <p:cNvSpPr txBox="1"/>
          <p:nvPr>
            <p:ph idx="2" type="subTitle"/>
          </p:nvPr>
        </p:nvSpPr>
        <p:spPr>
          <a:xfrm>
            <a:off x="698150" y="3291950"/>
            <a:ext cx="3892500" cy="6984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 name="Google Shape;22;p40"/>
          <p:cNvSpPr txBox="1"/>
          <p:nvPr/>
        </p:nvSpPr>
        <p:spPr>
          <a:xfrm>
            <a:off x="1024575" y="4863525"/>
            <a:ext cx="2187900" cy="2799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s-AR" sz="900">
                <a:solidFill>
                  <a:srgbClr val="FFFFFF"/>
                </a:solidFill>
                <a:latin typeface="Open Sans"/>
                <a:ea typeface="Open Sans"/>
                <a:cs typeface="Open Sans"/>
                <a:sym typeface="Open Sans"/>
              </a:rPr>
              <a:t>Salvando arquivos</a:t>
            </a:r>
            <a:endParaRPr b="0" i="0" sz="900" u="none" cap="none" strike="noStrike">
              <a:solidFill>
                <a:srgbClr val="FFFFFF"/>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2">
    <p:spTree>
      <p:nvGrpSpPr>
        <p:cNvPr id="23" name="Shape 23"/>
        <p:cNvGrpSpPr/>
        <p:nvPr/>
      </p:nvGrpSpPr>
      <p:grpSpPr>
        <a:xfrm>
          <a:off x="0" y="0"/>
          <a:ext cx="0" cy="0"/>
          <a:chOff x="0" y="0"/>
          <a:chExt cx="0" cy="0"/>
        </a:xfrm>
      </p:grpSpPr>
      <p:pic>
        <p:nvPicPr>
          <p:cNvPr id="24" name="Google Shape;24;p41"/>
          <p:cNvPicPr preferRelativeResize="0"/>
          <p:nvPr/>
        </p:nvPicPr>
        <p:blipFill rotWithShape="1">
          <a:blip r:embed="rId2">
            <a:alphaModFix/>
          </a:blip>
          <a:srcRect b="0" l="-130" r="128" t="-30140"/>
          <a:stretch/>
        </p:blipFill>
        <p:spPr>
          <a:xfrm>
            <a:off x="-21437" y="4655757"/>
            <a:ext cx="9186872" cy="542469"/>
          </a:xfrm>
          <a:prstGeom prst="rect">
            <a:avLst/>
          </a:prstGeom>
          <a:noFill/>
          <a:ln>
            <a:noFill/>
          </a:ln>
        </p:spPr>
      </p:pic>
      <p:sp>
        <p:nvSpPr>
          <p:cNvPr id="25" name="Google Shape;25;p41"/>
          <p:cNvSpPr txBox="1"/>
          <p:nvPr/>
        </p:nvSpPr>
        <p:spPr>
          <a:xfrm>
            <a:off x="1012800" y="4943400"/>
            <a:ext cx="2187900" cy="2055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AR" sz="900" u="none" cap="none" strike="noStrike">
                <a:solidFill>
                  <a:srgbClr val="FFFFFF"/>
                </a:solidFill>
                <a:latin typeface="Open Sans"/>
                <a:ea typeface="Open Sans"/>
                <a:cs typeface="Open Sans"/>
                <a:sym typeface="Open Sans"/>
              </a:rPr>
              <a:t>Modificar zócalo</a:t>
            </a:r>
            <a:endParaRPr b="0" i="0" sz="900" u="none" cap="none" strike="noStrike">
              <a:solidFill>
                <a:srgbClr val="FFFFFF"/>
              </a:solidFill>
              <a:latin typeface="Open Sans"/>
              <a:ea typeface="Open Sans"/>
              <a:cs typeface="Open Sans"/>
              <a:sym typeface="Open Sans"/>
            </a:endParaRPr>
          </a:p>
        </p:txBody>
      </p:sp>
      <p:pic>
        <p:nvPicPr>
          <p:cNvPr id="26" name="Google Shape;26;p41"/>
          <p:cNvPicPr preferRelativeResize="0"/>
          <p:nvPr/>
        </p:nvPicPr>
        <p:blipFill rotWithShape="1">
          <a:blip r:embed="rId3">
            <a:alphaModFix/>
          </a:blip>
          <a:srcRect b="0" l="0" r="0" t="0"/>
          <a:stretch/>
        </p:blipFill>
        <p:spPr>
          <a:xfrm>
            <a:off x="386100" y="546250"/>
            <a:ext cx="8453102" cy="4348852"/>
          </a:xfrm>
          <a:prstGeom prst="rect">
            <a:avLst/>
          </a:prstGeom>
          <a:noFill/>
          <a:ln>
            <a:noFill/>
          </a:ln>
        </p:spPr>
      </p:pic>
      <p:pic>
        <p:nvPicPr>
          <p:cNvPr id="27" name="Google Shape;27;p41"/>
          <p:cNvPicPr preferRelativeResize="0"/>
          <p:nvPr/>
        </p:nvPicPr>
        <p:blipFill rotWithShape="1">
          <a:blip r:embed="rId4">
            <a:alphaModFix/>
          </a:blip>
          <a:srcRect b="0" l="0" r="0" t="0"/>
          <a:stretch/>
        </p:blipFill>
        <p:spPr>
          <a:xfrm rot="3478649">
            <a:off x="696034" y="1692685"/>
            <a:ext cx="714584" cy="712028"/>
          </a:xfrm>
          <a:prstGeom prst="rect">
            <a:avLst/>
          </a:prstGeom>
          <a:noFill/>
          <a:ln>
            <a:noFill/>
          </a:ln>
        </p:spPr>
      </p:pic>
      <p:sp>
        <p:nvSpPr>
          <p:cNvPr id="28" name="Google Shape;28;p41"/>
          <p:cNvSpPr txBox="1"/>
          <p:nvPr>
            <p:ph idx="1" type="subTitle"/>
          </p:nvPr>
        </p:nvSpPr>
        <p:spPr>
          <a:xfrm>
            <a:off x="1330225" y="1591875"/>
            <a:ext cx="6157800" cy="9855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9" name="Google Shape;29;p41"/>
          <p:cNvSpPr txBox="1"/>
          <p:nvPr>
            <p:ph idx="2" type="subTitle"/>
          </p:nvPr>
        </p:nvSpPr>
        <p:spPr>
          <a:xfrm>
            <a:off x="886250" y="2627925"/>
            <a:ext cx="3892500" cy="1081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1700"/>
              <a:buFont typeface="Open Sans"/>
              <a:buNone/>
              <a:defRPr b="1" sz="1700">
                <a:solidFill>
                  <a:srgbClr val="434343"/>
                </a:solidFill>
                <a:latin typeface="Open Sans"/>
                <a:ea typeface="Open Sans"/>
                <a:cs typeface="Open Sans"/>
                <a:sym typeface="Open Sa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30" name="Google Shape;30;p41"/>
          <p:cNvPicPr preferRelativeResize="0"/>
          <p:nvPr/>
        </p:nvPicPr>
        <p:blipFill rotWithShape="1">
          <a:blip r:embed="rId5">
            <a:alphaModFix/>
          </a:blip>
          <a:srcRect b="0" l="0" r="0" t="0"/>
          <a:stretch/>
        </p:blipFill>
        <p:spPr>
          <a:xfrm rot="10800000">
            <a:off x="-635575" y="241450"/>
            <a:ext cx="1294700" cy="1294700"/>
          </a:xfrm>
          <a:prstGeom prst="rect">
            <a:avLst/>
          </a:prstGeom>
          <a:noFill/>
          <a:ln>
            <a:noFill/>
          </a:ln>
        </p:spPr>
      </p:pic>
      <p:pic>
        <p:nvPicPr>
          <p:cNvPr id="31" name="Google Shape;31;p41"/>
          <p:cNvPicPr preferRelativeResize="0"/>
          <p:nvPr/>
        </p:nvPicPr>
        <p:blipFill rotWithShape="1">
          <a:blip r:embed="rId5">
            <a:alphaModFix/>
          </a:blip>
          <a:srcRect b="0" l="0" r="0" t="0"/>
          <a:stretch/>
        </p:blipFill>
        <p:spPr>
          <a:xfrm rot="10800000">
            <a:off x="8525850" y="3728500"/>
            <a:ext cx="1294700" cy="1294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5">
    <p:spTree>
      <p:nvGrpSpPr>
        <p:cNvPr id="32" name="Shape 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5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7" name="Google Shape;37;p5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5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 name="Google Shape;41;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6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6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4383800" y="839625"/>
            <a:ext cx="4222800" cy="2527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s-AR"/>
              <a:t>Salvando arquivos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ca983a7206_0_0"/>
          <p:cNvSpPr/>
          <p:nvPr/>
        </p:nvSpPr>
        <p:spPr>
          <a:xfrm>
            <a:off x="1626075" y="4153375"/>
            <a:ext cx="2731200" cy="6609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gca983a7206_0_0"/>
          <p:cNvPicPr preferRelativeResize="0"/>
          <p:nvPr/>
        </p:nvPicPr>
        <p:blipFill>
          <a:blip r:embed="rId3">
            <a:alphaModFix/>
          </a:blip>
          <a:stretch>
            <a:fillRect/>
          </a:stretch>
        </p:blipFill>
        <p:spPr>
          <a:xfrm>
            <a:off x="1782362" y="1660674"/>
            <a:ext cx="2399300" cy="3039607"/>
          </a:xfrm>
          <a:prstGeom prst="rect">
            <a:avLst/>
          </a:prstGeom>
          <a:noFill/>
          <a:ln>
            <a:noFill/>
          </a:ln>
        </p:spPr>
      </p:pic>
      <p:sp>
        <p:nvSpPr>
          <p:cNvPr id="101" name="Google Shape;101;gca983a7206_0_0"/>
          <p:cNvSpPr/>
          <p:nvPr/>
        </p:nvSpPr>
        <p:spPr>
          <a:xfrm>
            <a:off x="4074525" y="1157650"/>
            <a:ext cx="3248700" cy="2832600"/>
          </a:xfrm>
          <a:prstGeom prst="rect">
            <a:avLst/>
          </a:prstGeom>
          <a:solidFill>
            <a:srgbClr val="E6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ca983a7206_0_0"/>
          <p:cNvSpPr/>
          <p:nvPr/>
        </p:nvSpPr>
        <p:spPr>
          <a:xfrm>
            <a:off x="4212725" y="1329350"/>
            <a:ext cx="2960700" cy="247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ca983a7206_0_0"/>
          <p:cNvSpPr txBox="1"/>
          <p:nvPr/>
        </p:nvSpPr>
        <p:spPr>
          <a:xfrm>
            <a:off x="4190925" y="1329350"/>
            <a:ext cx="3015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s-AR" sz="1600">
                <a:solidFill>
                  <a:srgbClr val="EC183F"/>
                </a:solidFill>
                <a:latin typeface="Open Sans"/>
                <a:ea typeface="Open Sans"/>
                <a:cs typeface="Open Sans"/>
                <a:sym typeface="Open Sans"/>
              </a:rPr>
              <a:t>Chegou o momento em que oficialmente vamos confirmar que os arquivos adicionados ao repositório serão colocados na linha do tempo para que possamos verificar quando houver necessidade.</a:t>
            </a:r>
            <a:endParaRPr b="1" sz="1600">
              <a:solidFill>
                <a:srgbClr val="EC183F"/>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1100"/>
              <a:buFont typeface="Arial"/>
              <a:buNone/>
            </a:pPr>
            <a:r>
              <a:rPr b="1" lang="es-AR" sz="1600">
                <a:solidFill>
                  <a:srgbClr val="EC183F"/>
                </a:solidFill>
                <a:latin typeface="Open Sans"/>
                <a:ea typeface="Open Sans"/>
                <a:cs typeface="Open Sans"/>
                <a:sym typeface="Open Sans"/>
              </a:rPr>
              <a:t>Vamos praticar!</a:t>
            </a:r>
            <a:endParaRPr b="1" sz="1600">
              <a:solidFill>
                <a:srgbClr val="EC183F"/>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600"/>
              <a:buFont typeface="Arial"/>
              <a:buNone/>
            </a:pPr>
            <a:r>
              <a:t/>
            </a:r>
            <a:endParaRPr b="1" sz="1600">
              <a:solidFill>
                <a:srgbClr val="EC183F"/>
              </a:solidFill>
              <a:latin typeface="Open Sans"/>
              <a:ea typeface="Open Sans"/>
              <a:cs typeface="Open Sans"/>
              <a:sym typeface="Open Sans"/>
            </a:endParaRPr>
          </a:p>
        </p:txBody>
      </p:sp>
      <p:sp>
        <p:nvSpPr>
          <p:cNvPr id="104" name="Google Shape;104;gca983a7206_0_0"/>
          <p:cNvSpPr/>
          <p:nvPr/>
        </p:nvSpPr>
        <p:spPr>
          <a:xfrm rot="-5267959">
            <a:off x="3766357" y="1575583"/>
            <a:ext cx="343754" cy="360264"/>
          </a:xfrm>
          <a:prstGeom prst="triangle">
            <a:avLst>
              <a:gd fmla="val 50000" name="adj"/>
            </a:avLst>
          </a:prstGeom>
          <a:solidFill>
            <a:srgbClr val="E6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b="1" lang="es-AR" sz="2500">
                <a:solidFill>
                  <a:srgbClr val="EC183F"/>
                </a:solidFill>
                <a:latin typeface="Rajdhani"/>
                <a:ea typeface="Rajdhani"/>
                <a:cs typeface="Rajdhani"/>
                <a:sym typeface="Rajdhani"/>
              </a:rPr>
              <a:t>Salvando arquivos</a:t>
            </a:r>
            <a:endParaRPr b="1" i="0" sz="2500" u="none" cap="none" strike="noStrike">
              <a:solidFill>
                <a:srgbClr val="EC183F"/>
              </a:solidFill>
              <a:latin typeface="Rajdhani"/>
              <a:ea typeface="Rajdhani"/>
              <a:cs typeface="Rajdhani"/>
              <a:sym typeface="Rajdhani"/>
            </a:endParaRPr>
          </a:p>
        </p:txBody>
      </p:sp>
      <p:sp>
        <p:nvSpPr>
          <p:cNvPr id="111" name="Google Shape;111;p8"/>
          <p:cNvSpPr txBox="1"/>
          <p:nvPr/>
        </p:nvSpPr>
        <p:spPr>
          <a:xfrm>
            <a:off x="621950" y="1827050"/>
            <a:ext cx="7990800" cy="1040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O commit é uma confirmação, através do qual estamos adicionando um ou mais arquivos ao repositório, deixando oficialmente um pacote de adições ou modificações, deixando uma marca na linha do tempo com um autor.</a:t>
            </a:r>
            <a:endParaRPr sz="1600">
              <a:solidFill>
                <a:srgbClr val="434343"/>
              </a:solidFill>
              <a:latin typeface="Open Sans"/>
              <a:ea typeface="Open Sans"/>
              <a:cs typeface="Open Sans"/>
              <a:sym typeface="Open Sans"/>
            </a:endParaRPr>
          </a:p>
        </p:txBody>
      </p:sp>
      <p:sp>
        <p:nvSpPr>
          <p:cNvPr id="112" name="Google Shape;112;p8"/>
          <p:cNvSpPr txBox="1"/>
          <p:nvPr>
            <p:ph idx="1" type="subTitle"/>
          </p:nvPr>
        </p:nvSpPr>
        <p:spPr>
          <a:xfrm>
            <a:off x="610000" y="1333500"/>
            <a:ext cx="3892500" cy="50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000"/>
              <a:buNone/>
            </a:pPr>
            <a:r>
              <a:rPr lang="es-AR">
                <a:latin typeface="Rajdhani"/>
                <a:ea typeface="Rajdhani"/>
                <a:cs typeface="Rajdhani"/>
                <a:sym typeface="Rajdhani"/>
              </a:rPr>
              <a:t>Vamos começar a criar commits!</a:t>
            </a:r>
            <a:endParaRPr>
              <a:solidFill>
                <a:srgbClr val="434343"/>
              </a:solidFill>
              <a:latin typeface="Rajdhani"/>
              <a:ea typeface="Rajdhani"/>
              <a:cs typeface="Rajdhani"/>
              <a:sym typeface="Rajdhani"/>
            </a:endParaRPr>
          </a:p>
        </p:txBody>
      </p:sp>
      <p:sp>
        <p:nvSpPr>
          <p:cNvPr id="113" name="Google Shape;113;p8"/>
          <p:cNvSpPr txBox="1"/>
          <p:nvPr/>
        </p:nvSpPr>
        <p:spPr>
          <a:xfrm>
            <a:off x="621950" y="3873250"/>
            <a:ext cx="7990800" cy="6891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Os commits são pontos cronológicos na linha do tempo do projeto que nos permitem ter uma visão da evolução daqueles arquivos ao longo do tempo.</a:t>
            </a:r>
            <a:endParaRPr sz="1600">
              <a:solidFill>
                <a:srgbClr val="434343"/>
              </a:solidFill>
              <a:latin typeface="Open Sans"/>
              <a:ea typeface="Open Sans"/>
              <a:cs typeface="Open Sans"/>
              <a:sym typeface="Open Sans"/>
            </a:endParaRPr>
          </a:p>
        </p:txBody>
      </p:sp>
      <p:pic>
        <p:nvPicPr>
          <p:cNvPr id="114" name="Google Shape;114;p8"/>
          <p:cNvPicPr preferRelativeResize="0"/>
          <p:nvPr/>
        </p:nvPicPr>
        <p:blipFill rotWithShape="1">
          <a:blip r:embed="rId3">
            <a:alphaModFix/>
          </a:blip>
          <a:srcRect b="44381" l="5636" r="17682" t="45866"/>
          <a:stretch/>
        </p:blipFill>
        <p:spPr>
          <a:xfrm>
            <a:off x="2793475" y="2779725"/>
            <a:ext cx="3468191" cy="441075"/>
          </a:xfrm>
          <a:prstGeom prst="rect">
            <a:avLst/>
          </a:prstGeom>
          <a:noFill/>
          <a:ln>
            <a:noFill/>
          </a:ln>
        </p:spPr>
      </p:pic>
      <p:sp>
        <p:nvSpPr>
          <p:cNvPr id="115" name="Google Shape;115;p8"/>
          <p:cNvSpPr txBox="1"/>
          <p:nvPr>
            <p:ph idx="1" type="subTitle"/>
          </p:nvPr>
        </p:nvSpPr>
        <p:spPr>
          <a:xfrm>
            <a:off x="2793475" y="3110900"/>
            <a:ext cx="1221300" cy="78090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2000"/>
              <a:buNone/>
            </a:pPr>
            <a:r>
              <a:rPr b="0" lang="es-AR" sz="1850">
                <a:solidFill>
                  <a:srgbClr val="CC0000"/>
                </a:solidFill>
                <a:latin typeface="Rajdhani"/>
                <a:ea typeface="Rajdhani"/>
                <a:cs typeface="Rajdhani"/>
                <a:sym typeface="Rajdhani"/>
              </a:rPr>
              <a:t>Versão</a:t>
            </a:r>
            <a:endParaRPr b="0" sz="1850">
              <a:solidFill>
                <a:srgbClr val="CC0000"/>
              </a:solidFill>
              <a:latin typeface="Rajdhani"/>
              <a:ea typeface="Rajdhani"/>
              <a:cs typeface="Rajdhani"/>
              <a:sym typeface="Rajdhani"/>
            </a:endParaRPr>
          </a:p>
          <a:p>
            <a:pPr indent="0" lvl="0" marL="0" rtl="0" algn="ctr">
              <a:lnSpc>
                <a:spcPct val="90000"/>
              </a:lnSpc>
              <a:spcBef>
                <a:spcPts val="0"/>
              </a:spcBef>
              <a:spcAft>
                <a:spcPts val="0"/>
              </a:spcAft>
              <a:buSzPts val="2000"/>
              <a:buNone/>
            </a:pPr>
            <a:r>
              <a:rPr b="0" lang="es-AR" sz="1850">
                <a:solidFill>
                  <a:srgbClr val="CC0000"/>
                </a:solidFill>
                <a:latin typeface="Rajdhani"/>
                <a:ea typeface="Rajdhani"/>
                <a:cs typeface="Rajdhani"/>
                <a:sym typeface="Rajdhani"/>
              </a:rPr>
              <a:t>1.0</a:t>
            </a:r>
            <a:endParaRPr b="0" sz="1850">
              <a:solidFill>
                <a:srgbClr val="CC0000"/>
              </a:solidFill>
              <a:latin typeface="Rajdhani"/>
              <a:ea typeface="Rajdhani"/>
              <a:cs typeface="Rajdhani"/>
              <a:sym typeface="Rajdhani"/>
            </a:endParaRPr>
          </a:p>
        </p:txBody>
      </p:sp>
      <p:sp>
        <p:nvSpPr>
          <p:cNvPr id="116" name="Google Shape;116;p8"/>
          <p:cNvSpPr txBox="1"/>
          <p:nvPr>
            <p:ph idx="1" type="subTitle"/>
          </p:nvPr>
        </p:nvSpPr>
        <p:spPr>
          <a:xfrm>
            <a:off x="4398700" y="3110900"/>
            <a:ext cx="1758900" cy="899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0000"/>
              <a:buNone/>
            </a:pPr>
            <a:r>
              <a:rPr b="0" lang="es-AR">
                <a:solidFill>
                  <a:srgbClr val="CC0000"/>
                </a:solidFill>
                <a:latin typeface="Rajdhani"/>
                <a:ea typeface="Rajdhani"/>
                <a:cs typeface="Rajdhani"/>
                <a:sym typeface="Rajdhani"/>
              </a:rPr>
              <a:t>Adicionando o sistema de usuários</a:t>
            </a:r>
            <a:endParaRPr b="0">
              <a:solidFill>
                <a:srgbClr val="CC0000"/>
              </a:solidFill>
              <a:latin typeface="Rajdhani"/>
              <a:ea typeface="Rajdhani"/>
              <a:cs typeface="Rajdhani"/>
              <a:sym typeface="Rajdhan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ca983a7206_0_35"/>
          <p:cNvSpPr txBox="1"/>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2500"/>
              <a:buFont typeface="Arial"/>
              <a:buNone/>
            </a:pPr>
            <a:r>
              <a:rPr b="1" lang="es-AR" sz="2500">
                <a:solidFill>
                  <a:srgbClr val="EC183F"/>
                </a:solidFill>
                <a:latin typeface="Rajdhani"/>
                <a:ea typeface="Rajdhani"/>
                <a:cs typeface="Rajdhani"/>
                <a:sym typeface="Rajdhani"/>
              </a:rPr>
              <a:t>Salvando arquivos</a:t>
            </a:r>
            <a:endParaRPr b="1" sz="2500">
              <a:solidFill>
                <a:srgbClr val="EC183F"/>
              </a:solidFill>
              <a:latin typeface="Rajdhani"/>
              <a:ea typeface="Rajdhani"/>
              <a:cs typeface="Rajdhani"/>
              <a:sym typeface="Rajdhani"/>
            </a:endParaRPr>
          </a:p>
        </p:txBody>
      </p:sp>
      <p:sp>
        <p:nvSpPr>
          <p:cNvPr id="123" name="Google Shape;123;gca983a7206_0_35"/>
          <p:cNvSpPr txBox="1"/>
          <p:nvPr/>
        </p:nvSpPr>
        <p:spPr>
          <a:xfrm>
            <a:off x="621950" y="1827050"/>
            <a:ext cx="7990800" cy="501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Coloque farinha de trigo, ovo e azeite ao invés de manteiga</a:t>
            </a:r>
            <a:endParaRPr sz="1600">
              <a:solidFill>
                <a:srgbClr val="434343"/>
              </a:solidFill>
              <a:latin typeface="Open Sans"/>
              <a:ea typeface="Open Sans"/>
              <a:cs typeface="Open Sans"/>
              <a:sym typeface="Open Sans"/>
            </a:endParaRPr>
          </a:p>
        </p:txBody>
      </p:sp>
      <p:sp>
        <p:nvSpPr>
          <p:cNvPr id="124" name="Google Shape;124;gca983a7206_0_35"/>
          <p:cNvSpPr txBox="1"/>
          <p:nvPr>
            <p:ph idx="1" type="subTitle"/>
          </p:nvPr>
        </p:nvSpPr>
        <p:spPr>
          <a:xfrm>
            <a:off x="610000" y="1333500"/>
            <a:ext cx="6344100" cy="50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000"/>
              <a:buNone/>
            </a:pPr>
            <a:r>
              <a:rPr lang="es-AR">
                <a:latin typeface="Rajdhani"/>
                <a:ea typeface="Rajdhani"/>
                <a:cs typeface="Rajdhani"/>
                <a:sym typeface="Rajdhani"/>
              </a:rPr>
              <a:t>Imagine que estamos preparando a massa de um bolo!</a:t>
            </a:r>
            <a:endParaRPr>
              <a:solidFill>
                <a:srgbClr val="434343"/>
              </a:solidFill>
              <a:latin typeface="Rajdhani"/>
              <a:ea typeface="Rajdhani"/>
              <a:cs typeface="Rajdhani"/>
              <a:sym typeface="Rajdhani"/>
            </a:endParaRPr>
          </a:p>
        </p:txBody>
      </p:sp>
      <p:pic>
        <p:nvPicPr>
          <p:cNvPr id="125" name="Google Shape;125;gca983a7206_0_35"/>
          <p:cNvPicPr preferRelativeResize="0"/>
          <p:nvPr/>
        </p:nvPicPr>
        <p:blipFill rotWithShape="1">
          <a:blip r:embed="rId3">
            <a:alphaModFix/>
          </a:blip>
          <a:srcRect b="41618" l="34363" r="35312" t="39913"/>
          <a:stretch/>
        </p:blipFill>
        <p:spPr>
          <a:xfrm>
            <a:off x="4650368" y="2725729"/>
            <a:ext cx="1046706" cy="759297"/>
          </a:xfrm>
          <a:prstGeom prst="rect">
            <a:avLst/>
          </a:prstGeom>
          <a:noFill/>
          <a:ln>
            <a:noFill/>
          </a:ln>
        </p:spPr>
      </p:pic>
      <p:pic>
        <p:nvPicPr>
          <p:cNvPr id="126" name="Google Shape;126;gca983a7206_0_35"/>
          <p:cNvPicPr preferRelativeResize="0"/>
          <p:nvPr/>
        </p:nvPicPr>
        <p:blipFill rotWithShape="1">
          <a:blip r:embed="rId4">
            <a:alphaModFix/>
          </a:blip>
          <a:srcRect b="32522" l="29767" r="34394" t="34857"/>
          <a:stretch/>
        </p:blipFill>
        <p:spPr>
          <a:xfrm>
            <a:off x="703475" y="2684064"/>
            <a:ext cx="1002869" cy="1087287"/>
          </a:xfrm>
          <a:prstGeom prst="rect">
            <a:avLst/>
          </a:prstGeom>
          <a:noFill/>
          <a:ln>
            <a:noFill/>
          </a:ln>
        </p:spPr>
      </p:pic>
      <p:pic>
        <p:nvPicPr>
          <p:cNvPr id="127" name="Google Shape;127;gca983a7206_0_35"/>
          <p:cNvPicPr preferRelativeResize="0"/>
          <p:nvPr/>
        </p:nvPicPr>
        <p:blipFill rotWithShape="1">
          <a:blip r:embed="rId5">
            <a:alphaModFix/>
          </a:blip>
          <a:srcRect b="36656" l="33438" r="36237" t="36234"/>
          <a:stretch/>
        </p:blipFill>
        <p:spPr>
          <a:xfrm>
            <a:off x="1935717" y="2268513"/>
            <a:ext cx="848570" cy="903539"/>
          </a:xfrm>
          <a:prstGeom prst="rect">
            <a:avLst/>
          </a:prstGeom>
          <a:noFill/>
          <a:ln>
            <a:noFill/>
          </a:ln>
        </p:spPr>
      </p:pic>
      <p:pic>
        <p:nvPicPr>
          <p:cNvPr id="128" name="Google Shape;128;gca983a7206_0_35"/>
          <p:cNvPicPr preferRelativeResize="0"/>
          <p:nvPr/>
        </p:nvPicPr>
        <p:blipFill rotWithShape="1">
          <a:blip r:embed="rId6">
            <a:alphaModFix/>
          </a:blip>
          <a:srcRect b="34560" l="32767" r="33192" t="30716"/>
          <a:stretch/>
        </p:blipFill>
        <p:spPr>
          <a:xfrm>
            <a:off x="3013638" y="2387475"/>
            <a:ext cx="1234256" cy="1499602"/>
          </a:xfrm>
          <a:prstGeom prst="rect">
            <a:avLst/>
          </a:prstGeom>
          <a:noFill/>
          <a:ln>
            <a:noFill/>
          </a:ln>
        </p:spPr>
      </p:pic>
      <p:sp>
        <p:nvSpPr>
          <p:cNvPr id="129" name="Google Shape;129;gca983a7206_0_35"/>
          <p:cNvSpPr txBox="1"/>
          <p:nvPr/>
        </p:nvSpPr>
        <p:spPr>
          <a:xfrm>
            <a:off x="703475" y="3839650"/>
            <a:ext cx="7990800" cy="90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Clr>
                <a:schemeClr val="dk1"/>
              </a:buClr>
              <a:buSzPts val="1100"/>
              <a:buFont typeface="Arial"/>
              <a:buNone/>
            </a:pPr>
            <a:r>
              <a:rPr lang="es-AR" sz="1600">
                <a:solidFill>
                  <a:srgbClr val="434343"/>
                </a:solidFill>
                <a:latin typeface="Open Sans"/>
                <a:ea typeface="Open Sans"/>
                <a:cs typeface="Open Sans"/>
                <a:sym typeface="Open Sans"/>
              </a:rPr>
              <a:t>Na vida real, em caso de erro, você terá que fazer outra massa :(</a:t>
            </a:r>
            <a:endParaRPr sz="1600">
              <a:solidFill>
                <a:srgbClr val="434343"/>
              </a:solidFill>
              <a:latin typeface="Open Sans"/>
              <a:ea typeface="Open Sans"/>
              <a:cs typeface="Open Sans"/>
              <a:sym typeface="Open Sans"/>
            </a:endParaRPr>
          </a:p>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Mas no Git não! Cada passo é um estado importante guardado em um commit.</a:t>
            </a:r>
            <a:endParaRPr sz="1600">
              <a:solidFill>
                <a:srgbClr val="43434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ca983a7206_0_54"/>
          <p:cNvSpPr txBox="1"/>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2500"/>
              <a:buFont typeface="Arial"/>
              <a:buNone/>
            </a:pPr>
            <a:r>
              <a:rPr b="1" lang="es-AR" sz="2500">
                <a:solidFill>
                  <a:srgbClr val="EC183F"/>
                </a:solidFill>
                <a:latin typeface="Rajdhani"/>
                <a:ea typeface="Rajdhani"/>
                <a:cs typeface="Rajdhani"/>
                <a:sym typeface="Rajdhani"/>
              </a:rPr>
              <a:t>Salvando arquivos</a:t>
            </a:r>
            <a:endParaRPr b="1" sz="2500">
              <a:solidFill>
                <a:srgbClr val="EC183F"/>
              </a:solidFill>
              <a:latin typeface="Rajdhani"/>
              <a:ea typeface="Rajdhani"/>
              <a:cs typeface="Rajdhani"/>
              <a:sym typeface="Rajdhani"/>
            </a:endParaRPr>
          </a:p>
        </p:txBody>
      </p:sp>
      <p:sp>
        <p:nvSpPr>
          <p:cNvPr id="136" name="Google Shape;136;gca983a7206_0_54"/>
          <p:cNvSpPr txBox="1"/>
          <p:nvPr/>
        </p:nvSpPr>
        <p:spPr>
          <a:xfrm>
            <a:off x="621950" y="1369850"/>
            <a:ext cx="7990800" cy="429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Por exemplo:</a:t>
            </a:r>
            <a:endParaRPr sz="1600">
              <a:solidFill>
                <a:srgbClr val="434343"/>
              </a:solidFill>
              <a:latin typeface="Open Sans"/>
              <a:ea typeface="Open Sans"/>
              <a:cs typeface="Open Sans"/>
              <a:sym typeface="Open Sans"/>
            </a:endParaRPr>
          </a:p>
        </p:txBody>
      </p:sp>
      <p:pic>
        <p:nvPicPr>
          <p:cNvPr id="137" name="Google Shape;137;gca983a7206_0_54"/>
          <p:cNvPicPr preferRelativeResize="0"/>
          <p:nvPr/>
        </p:nvPicPr>
        <p:blipFill rotWithShape="1">
          <a:blip r:embed="rId3">
            <a:alphaModFix/>
          </a:blip>
          <a:srcRect b="44403" l="0" r="0" t="46825"/>
          <a:stretch/>
        </p:blipFill>
        <p:spPr>
          <a:xfrm>
            <a:off x="1639125" y="1957444"/>
            <a:ext cx="5617272" cy="479490"/>
          </a:xfrm>
          <a:prstGeom prst="rect">
            <a:avLst/>
          </a:prstGeom>
          <a:noFill/>
          <a:ln>
            <a:noFill/>
          </a:ln>
        </p:spPr>
      </p:pic>
      <p:sp>
        <p:nvSpPr>
          <p:cNvPr id="138" name="Google Shape;138;gca983a7206_0_54"/>
          <p:cNvSpPr txBox="1"/>
          <p:nvPr>
            <p:ph idx="1" type="subTitle"/>
          </p:nvPr>
        </p:nvSpPr>
        <p:spPr>
          <a:xfrm>
            <a:off x="1801850" y="1676688"/>
            <a:ext cx="1130100" cy="4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550"/>
              <a:buNone/>
            </a:pPr>
            <a:r>
              <a:rPr b="0" lang="es-AR" sz="1600">
                <a:solidFill>
                  <a:srgbClr val="E50A3B"/>
                </a:solidFill>
                <a:latin typeface="Rajdhani"/>
                <a:ea typeface="Rajdhani"/>
                <a:cs typeface="Rajdhani"/>
                <a:sym typeface="Rajdhani"/>
              </a:rPr>
              <a:t>1º commit</a:t>
            </a:r>
            <a:endParaRPr b="0" sz="1600">
              <a:solidFill>
                <a:srgbClr val="E50A3B"/>
              </a:solidFill>
              <a:latin typeface="Rajdhani"/>
              <a:ea typeface="Rajdhani"/>
              <a:cs typeface="Rajdhani"/>
              <a:sym typeface="Rajdhani"/>
            </a:endParaRPr>
          </a:p>
        </p:txBody>
      </p:sp>
      <p:sp>
        <p:nvSpPr>
          <p:cNvPr id="139" name="Google Shape;139;gca983a7206_0_54"/>
          <p:cNvSpPr txBox="1"/>
          <p:nvPr>
            <p:ph idx="1" type="subTitle"/>
          </p:nvPr>
        </p:nvSpPr>
        <p:spPr>
          <a:xfrm>
            <a:off x="1651840" y="2332421"/>
            <a:ext cx="1280100" cy="81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700"/>
              <a:buNone/>
            </a:pPr>
            <a:r>
              <a:rPr lang="es-AR" sz="1800">
                <a:solidFill>
                  <a:srgbClr val="E50A3B"/>
                </a:solidFill>
                <a:latin typeface="Rajdhani"/>
                <a:ea typeface="Rajdhani"/>
                <a:cs typeface="Rajdhani"/>
                <a:sym typeface="Rajdhani"/>
              </a:rPr>
              <a:t>Massa terminada</a:t>
            </a:r>
            <a:endParaRPr sz="1800">
              <a:solidFill>
                <a:srgbClr val="E50A3B"/>
              </a:solidFill>
              <a:latin typeface="Rajdhani"/>
              <a:ea typeface="Rajdhani"/>
              <a:cs typeface="Rajdhani"/>
              <a:sym typeface="Rajdhani"/>
            </a:endParaRPr>
          </a:p>
        </p:txBody>
      </p:sp>
      <p:pic>
        <p:nvPicPr>
          <p:cNvPr id="140" name="Google Shape;140;gca983a7206_0_54"/>
          <p:cNvPicPr preferRelativeResize="0"/>
          <p:nvPr/>
        </p:nvPicPr>
        <p:blipFill rotWithShape="1">
          <a:blip r:embed="rId4">
            <a:alphaModFix/>
          </a:blip>
          <a:srcRect b="31818" l="22767" r="24173" t="30848"/>
          <a:stretch/>
        </p:blipFill>
        <p:spPr>
          <a:xfrm>
            <a:off x="4667065" y="3064858"/>
            <a:ext cx="1186191" cy="812222"/>
          </a:xfrm>
          <a:prstGeom prst="rect">
            <a:avLst/>
          </a:prstGeom>
          <a:noFill/>
          <a:ln>
            <a:noFill/>
          </a:ln>
        </p:spPr>
      </p:pic>
      <p:pic>
        <p:nvPicPr>
          <p:cNvPr id="141" name="Google Shape;141;gca983a7206_0_54"/>
          <p:cNvPicPr preferRelativeResize="0"/>
          <p:nvPr/>
        </p:nvPicPr>
        <p:blipFill rotWithShape="1">
          <a:blip r:embed="rId5">
            <a:alphaModFix/>
          </a:blip>
          <a:srcRect b="33995" l="33788" r="36301" t="36619"/>
          <a:stretch/>
        </p:blipFill>
        <p:spPr>
          <a:xfrm>
            <a:off x="1651840" y="2992441"/>
            <a:ext cx="1186191" cy="1134100"/>
          </a:xfrm>
          <a:prstGeom prst="rect">
            <a:avLst/>
          </a:prstGeom>
          <a:noFill/>
          <a:ln>
            <a:noFill/>
          </a:ln>
        </p:spPr>
      </p:pic>
      <p:sp>
        <p:nvSpPr>
          <p:cNvPr id="142" name="Google Shape;142;gca983a7206_0_54"/>
          <p:cNvSpPr txBox="1"/>
          <p:nvPr>
            <p:ph idx="1" type="subTitle"/>
          </p:nvPr>
        </p:nvSpPr>
        <p:spPr>
          <a:xfrm>
            <a:off x="3252475" y="1676688"/>
            <a:ext cx="1130100" cy="4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b="0" lang="es-AR" sz="1600">
                <a:solidFill>
                  <a:srgbClr val="E50A3B"/>
                </a:solidFill>
                <a:latin typeface="Rajdhani"/>
                <a:ea typeface="Rajdhani"/>
                <a:cs typeface="Rajdhani"/>
                <a:sym typeface="Rajdhani"/>
              </a:rPr>
              <a:t>2</a:t>
            </a:r>
            <a:r>
              <a:rPr b="0" lang="es-AR" sz="1600">
                <a:solidFill>
                  <a:srgbClr val="E50A3B"/>
                </a:solidFill>
                <a:latin typeface="Rajdhani"/>
                <a:ea typeface="Rajdhani"/>
                <a:cs typeface="Rajdhani"/>
                <a:sym typeface="Rajdhani"/>
              </a:rPr>
              <a:t>º commit</a:t>
            </a:r>
            <a:endParaRPr b="0" sz="1600">
              <a:solidFill>
                <a:srgbClr val="E50A3B"/>
              </a:solidFill>
              <a:latin typeface="Rajdhani"/>
              <a:ea typeface="Rajdhani"/>
              <a:cs typeface="Rajdhani"/>
              <a:sym typeface="Rajdhani"/>
            </a:endParaRPr>
          </a:p>
        </p:txBody>
      </p:sp>
      <p:sp>
        <p:nvSpPr>
          <p:cNvPr id="143" name="Google Shape;143;gca983a7206_0_54"/>
          <p:cNvSpPr txBox="1"/>
          <p:nvPr>
            <p:ph idx="1" type="subTitle"/>
          </p:nvPr>
        </p:nvSpPr>
        <p:spPr>
          <a:xfrm>
            <a:off x="3104522" y="2332421"/>
            <a:ext cx="1280100" cy="81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700"/>
              <a:buNone/>
            </a:pPr>
            <a:r>
              <a:rPr lang="es-AR" sz="1800">
                <a:solidFill>
                  <a:srgbClr val="E50A3B"/>
                </a:solidFill>
                <a:latin typeface="Rajdhani"/>
                <a:ea typeface="Rajdhani"/>
                <a:cs typeface="Rajdhani"/>
                <a:sym typeface="Rajdhani"/>
              </a:rPr>
              <a:t>Massa no forno</a:t>
            </a:r>
            <a:endParaRPr sz="1800">
              <a:solidFill>
                <a:srgbClr val="E50A3B"/>
              </a:solidFill>
              <a:latin typeface="Rajdhani"/>
              <a:ea typeface="Rajdhani"/>
              <a:cs typeface="Rajdhani"/>
              <a:sym typeface="Rajdhani"/>
            </a:endParaRPr>
          </a:p>
        </p:txBody>
      </p:sp>
      <p:pic>
        <p:nvPicPr>
          <p:cNvPr id="144" name="Google Shape;144;gca983a7206_0_54"/>
          <p:cNvPicPr preferRelativeResize="0"/>
          <p:nvPr/>
        </p:nvPicPr>
        <p:blipFill rotWithShape="1">
          <a:blip r:embed="rId6">
            <a:alphaModFix/>
          </a:blip>
          <a:srcRect b="29272" l="31252" r="30965" t="28222"/>
          <a:stretch/>
        </p:blipFill>
        <p:spPr>
          <a:xfrm>
            <a:off x="3226310" y="2940933"/>
            <a:ext cx="1129990" cy="1237118"/>
          </a:xfrm>
          <a:prstGeom prst="rect">
            <a:avLst/>
          </a:prstGeom>
          <a:noFill/>
          <a:ln>
            <a:noFill/>
          </a:ln>
        </p:spPr>
      </p:pic>
      <p:sp>
        <p:nvSpPr>
          <p:cNvPr id="145" name="Google Shape;145;gca983a7206_0_54"/>
          <p:cNvSpPr txBox="1"/>
          <p:nvPr>
            <p:ph idx="1" type="subTitle"/>
          </p:nvPr>
        </p:nvSpPr>
        <p:spPr>
          <a:xfrm>
            <a:off x="4779288" y="1676688"/>
            <a:ext cx="1186200" cy="4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550"/>
              <a:buNone/>
            </a:pPr>
            <a:r>
              <a:rPr b="0" lang="es-AR" sz="1600">
                <a:solidFill>
                  <a:srgbClr val="E50A3B"/>
                </a:solidFill>
                <a:latin typeface="Rajdhani"/>
                <a:ea typeface="Rajdhani"/>
                <a:cs typeface="Rajdhani"/>
                <a:sym typeface="Rajdhani"/>
              </a:rPr>
              <a:t>3</a:t>
            </a:r>
            <a:r>
              <a:rPr b="0" lang="es-AR" sz="1600">
                <a:solidFill>
                  <a:srgbClr val="E50A3B"/>
                </a:solidFill>
                <a:latin typeface="Rajdhani"/>
                <a:ea typeface="Rajdhani"/>
                <a:cs typeface="Rajdhani"/>
                <a:sym typeface="Rajdhani"/>
              </a:rPr>
              <a:t>º commit</a:t>
            </a:r>
            <a:endParaRPr b="0" sz="1600">
              <a:solidFill>
                <a:srgbClr val="E50A3B"/>
              </a:solidFill>
              <a:latin typeface="Rajdhani"/>
              <a:ea typeface="Rajdhani"/>
              <a:cs typeface="Rajdhani"/>
              <a:sym typeface="Rajdhani"/>
            </a:endParaRPr>
          </a:p>
        </p:txBody>
      </p:sp>
      <p:sp>
        <p:nvSpPr>
          <p:cNvPr id="146" name="Google Shape;146;gca983a7206_0_54"/>
          <p:cNvSpPr txBox="1"/>
          <p:nvPr>
            <p:ph idx="1" type="subTitle"/>
          </p:nvPr>
        </p:nvSpPr>
        <p:spPr>
          <a:xfrm>
            <a:off x="4650891" y="2332421"/>
            <a:ext cx="1280100" cy="81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700"/>
              <a:buNone/>
            </a:pPr>
            <a:r>
              <a:rPr lang="es-AR" sz="1800">
                <a:solidFill>
                  <a:srgbClr val="E50A3B"/>
                </a:solidFill>
                <a:latin typeface="Rajdhani"/>
                <a:ea typeface="Rajdhani"/>
                <a:cs typeface="Rajdhani"/>
                <a:sym typeface="Rajdhani"/>
              </a:rPr>
              <a:t>Bolo assado</a:t>
            </a:r>
            <a:endParaRPr sz="1800">
              <a:solidFill>
                <a:srgbClr val="E50A3B"/>
              </a:solidFill>
              <a:latin typeface="Rajdhani"/>
              <a:ea typeface="Rajdhani"/>
              <a:cs typeface="Rajdhani"/>
              <a:sym typeface="Rajdhani"/>
            </a:endParaRPr>
          </a:p>
        </p:txBody>
      </p:sp>
      <p:sp>
        <p:nvSpPr>
          <p:cNvPr id="147" name="Google Shape;147;gca983a7206_0_54"/>
          <p:cNvSpPr txBox="1"/>
          <p:nvPr>
            <p:ph idx="1" type="subTitle"/>
          </p:nvPr>
        </p:nvSpPr>
        <p:spPr>
          <a:xfrm>
            <a:off x="6182868" y="1676688"/>
            <a:ext cx="1186200" cy="4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550"/>
              <a:buNone/>
            </a:pPr>
            <a:r>
              <a:rPr b="0" lang="es-AR" sz="1600">
                <a:solidFill>
                  <a:srgbClr val="E50A3B"/>
                </a:solidFill>
                <a:latin typeface="Rajdhani"/>
                <a:ea typeface="Rajdhani"/>
                <a:cs typeface="Rajdhani"/>
                <a:sym typeface="Rajdhani"/>
              </a:rPr>
              <a:t>4</a:t>
            </a:r>
            <a:r>
              <a:rPr b="0" lang="es-AR" sz="1600">
                <a:solidFill>
                  <a:srgbClr val="E50A3B"/>
                </a:solidFill>
                <a:latin typeface="Rajdhani"/>
                <a:ea typeface="Rajdhani"/>
                <a:cs typeface="Rajdhani"/>
                <a:sym typeface="Rajdhani"/>
              </a:rPr>
              <a:t>º commit</a:t>
            </a:r>
            <a:endParaRPr b="0" sz="1600">
              <a:solidFill>
                <a:srgbClr val="E50A3B"/>
              </a:solidFill>
              <a:latin typeface="Rajdhani"/>
              <a:ea typeface="Rajdhani"/>
              <a:cs typeface="Rajdhani"/>
              <a:sym typeface="Rajdhani"/>
            </a:endParaRPr>
          </a:p>
        </p:txBody>
      </p:sp>
      <p:sp>
        <p:nvSpPr>
          <p:cNvPr id="148" name="Google Shape;148;gca983a7206_0_54"/>
          <p:cNvSpPr txBox="1"/>
          <p:nvPr>
            <p:ph idx="1" type="subTitle"/>
          </p:nvPr>
        </p:nvSpPr>
        <p:spPr>
          <a:xfrm>
            <a:off x="6135921" y="2332421"/>
            <a:ext cx="1280100" cy="81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700"/>
              <a:buNone/>
            </a:pPr>
            <a:r>
              <a:rPr lang="es-AR" sz="1800">
                <a:latin typeface="Rajdhani"/>
                <a:ea typeface="Rajdhani"/>
                <a:cs typeface="Rajdhani"/>
                <a:sym typeface="Rajdhani"/>
              </a:rPr>
              <a:t>Erro! </a:t>
            </a:r>
            <a:r>
              <a:rPr lang="es-AR" sz="1800">
                <a:solidFill>
                  <a:srgbClr val="E50A3B"/>
                </a:solidFill>
                <a:latin typeface="Rajdhani"/>
                <a:ea typeface="Rajdhani"/>
                <a:cs typeface="Rajdhani"/>
                <a:sym typeface="Rajdhani"/>
              </a:rPr>
              <a:t>Bolo queimado </a:t>
            </a:r>
            <a:endParaRPr sz="1800">
              <a:solidFill>
                <a:srgbClr val="E50A3B"/>
              </a:solidFill>
              <a:latin typeface="Rajdhani"/>
              <a:ea typeface="Rajdhani"/>
              <a:cs typeface="Rajdhani"/>
              <a:sym typeface="Rajdhani"/>
            </a:endParaRPr>
          </a:p>
        </p:txBody>
      </p:sp>
      <p:sp>
        <p:nvSpPr>
          <p:cNvPr id="149" name="Google Shape;149;gca983a7206_0_54"/>
          <p:cNvSpPr txBox="1"/>
          <p:nvPr/>
        </p:nvSpPr>
        <p:spPr>
          <a:xfrm>
            <a:off x="621950" y="4178050"/>
            <a:ext cx="7990800" cy="6891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No momento que verificar um erro, você pode facilmente voltar a versão anterior.</a:t>
            </a:r>
            <a:endParaRPr sz="1600">
              <a:solidFill>
                <a:srgbClr val="43434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ca983a7206_0_86"/>
          <p:cNvSpPr txBox="1"/>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2500"/>
              <a:buFont typeface="Arial"/>
              <a:buNone/>
            </a:pPr>
            <a:r>
              <a:rPr b="1" lang="es-AR" sz="2500">
                <a:solidFill>
                  <a:srgbClr val="EC183F"/>
                </a:solidFill>
                <a:latin typeface="Rajdhani"/>
                <a:ea typeface="Rajdhani"/>
                <a:cs typeface="Rajdhani"/>
                <a:sym typeface="Rajdhani"/>
              </a:rPr>
              <a:t>Salvando arquivos</a:t>
            </a:r>
            <a:endParaRPr b="1" sz="2500">
              <a:solidFill>
                <a:srgbClr val="EC183F"/>
              </a:solidFill>
              <a:latin typeface="Rajdhani"/>
              <a:ea typeface="Rajdhani"/>
              <a:cs typeface="Rajdhani"/>
              <a:sym typeface="Rajdhani"/>
            </a:endParaRPr>
          </a:p>
        </p:txBody>
      </p:sp>
      <p:sp>
        <p:nvSpPr>
          <p:cNvPr id="156" name="Google Shape;156;gca983a7206_0_86"/>
          <p:cNvSpPr txBox="1"/>
          <p:nvPr/>
        </p:nvSpPr>
        <p:spPr>
          <a:xfrm>
            <a:off x="621950" y="1598450"/>
            <a:ext cx="7990800" cy="90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Para fazer um commit você deve primeiro adicionar os arquivos ao repositório, e depois executar o commit.</a:t>
            </a:r>
            <a:endParaRPr sz="1600">
              <a:solidFill>
                <a:srgbClr val="434343"/>
              </a:solidFill>
              <a:latin typeface="Open Sans"/>
              <a:ea typeface="Open Sans"/>
              <a:cs typeface="Open Sans"/>
              <a:sym typeface="Open Sans"/>
            </a:endParaRPr>
          </a:p>
        </p:txBody>
      </p:sp>
      <p:sp>
        <p:nvSpPr>
          <p:cNvPr id="157" name="Google Shape;157;gca983a7206_0_86"/>
          <p:cNvSpPr txBox="1"/>
          <p:nvPr/>
        </p:nvSpPr>
        <p:spPr>
          <a:xfrm>
            <a:off x="703475" y="3534850"/>
            <a:ext cx="7990800" cy="90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Clr>
                <a:schemeClr val="dk1"/>
              </a:buClr>
              <a:buSzPts val="1100"/>
              <a:buFont typeface="Arial"/>
              <a:buNone/>
            </a:pPr>
            <a:r>
              <a:rPr lang="es-AR" sz="1600">
                <a:solidFill>
                  <a:srgbClr val="434343"/>
                </a:solidFill>
                <a:latin typeface="Open Sans"/>
                <a:ea typeface="Open Sans"/>
                <a:cs typeface="Open Sans"/>
                <a:sym typeface="Open Sans"/>
              </a:rPr>
              <a:t>Aqui você cria um ponto na linha do tempo do seu projeto.</a:t>
            </a:r>
            <a:endParaRPr sz="1600">
              <a:solidFill>
                <a:srgbClr val="434343"/>
              </a:solidFill>
              <a:latin typeface="Open Sans"/>
              <a:ea typeface="Open Sans"/>
              <a:cs typeface="Open Sans"/>
              <a:sym typeface="Open Sans"/>
            </a:endParaRPr>
          </a:p>
        </p:txBody>
      </p:sp>
      <p:sp>
        <p:nvSpPr>
          <p:cNvPr id="158" name="Google Shape;158;gca983a7206_0_86"/>
          <p:cNvSpPr/>
          <p:nvPr/>
        </p:nvSpPr>
        <p:spPr>
          <a:xfrm>
            <a:off x="5480913" y="2374250"/>
            <a:ext cx="3340200" cy="457200"/>
          </a:xfrm>
          <a:prstGeom prst="rect">
            <a:avLst/>
          </a:prstGeom>
          <a:solidFill>
            <a:srgbClr val="666666"/>
          </a:solidFill>
          <a:ln>
            <a:noFill/>
          </a:ln>
        </p:spPr>
        <p:txBody>
          <a:bodyPr anchorCtr="0" anchor="ctr" bIns="0" lIns="90000" spcFirstLastPara="1" rIns="90000" wrap="square" tIns="0">
            <a:noAutofit/>
          </a:bodyPr>
          <a:lstStyle/>
          <a:p>
            <a:pPr indent="0" lvl="0" marL="251998" marR="251998" rtl="0" algn="l">
              <a:lnSpc>
                <a:spcPct val="100000"/>
              </a:lnSpc>
              <a:spcBef>
                <a:spcPts val="0"/>
              </a:spcBef>
              <a:spcAft>
                <a:spcPts val="0"/>
              </a:spcAft>
              <a:buClr>
                <a:srgbClr val="000000"/>
              </a:buClr>
              <a:buSzPts val="1100"/>
              <a:buFont typeface="Arial"/>
              <a:buNone/>
            </a:pPr>
            <a:r>
              <a:rPr b="0" i="0" lang="es-AR" sz="1300" u="none" cap="none" strike="noStrike">
                <a:solidFill>
                  <a:srgbClr val="FFFFFF"/>
                </a:solidFill>
                <a:latin typeface="Open Sans"/>
                <a:ea typeface="Open Sans"/>
                <a:cs typeface="Open Sans"/>
                <a:sym typeface="Open Sans"/>
              </a:rPr>
              <a:t>Adiciona o arquivo ao repositório</a:t>
            </a:r>
            <a:endParaRPr b="0" i="0" sz="1300" u="none" cap="none" strike="noStrike">
              <a:solidFill>
                <a:srgbClr val="FFFFFF"/>
              </a:solidFill>
              <a:latin typeface="Open Sans"/>
              <a:ea typeface="Open Sans"/>
              <a:cs typeface="Open Sans"/>
              <a:sym typeface="Open Sans"/>
            </a:endParaRPr>
          </a:p>
        </p:txBody>
      </p:sp>
      <p:sp>
        <p:nvSpPr>
          <p:cNvPr id="159" name="Google Shape;159;gca983a7206_0_86"/>
          <p:cNvSpPr/>
          <p:nvPr/>
        </p:nvSpPr>
        <p:spPr>
          <a:xfrm>
            <a:off x="703475" y="2374150"/>
            <a:ext cx="4929600" cy="457200"/>
          </a:xfrm>
          <a:prstGeom prst="homePlate">
            <a:avLst>
              <a:gd fmla="val 16371" name="adj"/>
            </a:avLst>
          </a:prstGeom>
          <a:solidFill>
            <a:srgbClr val="434343"/>
          </a:solidFill>
          <a:ln>
            <a:noFill/>
          </a:ln>
        </p:spPr>
        <p:txBody>
          <a:bodyPr anchorCtr="0" anchor="ctr" bIns="91425" lIns="234000" spcFirstLastPara="1" rIns="91425" wrap="square" tIns="126000">
            <a:noAutofit/>
          </a:bodyPr>
          <a:lstStyle/>
          <a:p>
            <a:pPr indent="0" lvl="0" marL="0" marR="0" rtl="0" algn="l">
              <a:lnSpc>
                <a:spcPct val="150000"/>
              </a:lnSpc>
              <a:spcBef>
                <a:spcPts val="600"/>
              </a:spcBef>
              <a:spcAft>
                <a:spcPts val="0"/>
              </a:spcAft>
              <a:buClr>
                <a:srgbClr val="000000"/>
              </a:buClr>
              <a:buSzPts val="1600"/>
              <a:buFont typeface="Arial"/>
              <a:buNone/>
            </a:pPr>
            <a:r>
              <a:rPr b="0" i="0" lang="es-AR" sz="1600" u="none" cap="none" strike="noStrike">
                <a:solidFill>
                  <a:srgbClr val="FFFFFF"/>
                </a:solidFill>
                <a:latin typeface="Consolas"/>
                <a:ea typeface="Consolas"/>
                <a:cs typeface="Consolas"/>
                <a:sym typeface="Consolas"/>
              </a:rPr>
              <a:t>git add </a:t>
            </a:r>
            <a:r>
              <a:rPr lang="es-AR" sz="1600">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sp>
        <p:nvSpPr>
          <p:cNvPr id="160" name="Google Shape;160;gca983a7206_0_86"/>
          <p:cNvSpPr/>
          <p:nvPr/>
        </p:nvSpPr>
        <p:spPr>
          <a:xfrm>
            <a:off x="5471688" y="2911550"/>
            <a:ext cx="3340200" cy="457200"/>
          </a:xfrm>
          <a:prstGeom prst="rect">
            <a:avLst/>
          </a:prstGeom>
          <a:solidFill>
            <a:srgbClr val="666666"/>
          </a:solidFill>
          <a:ln>
            <a:noFill/>
          </a:ln>
        </p:spPr>
        <p:txBody>
          <a:bodyPr anchorCtr="0" anchor="ctr" bIns="0" lIns="90000" spcFirstLastPara="1" rIns="90000" wrap="square" tIns="0">
            <a:noAutofit/>
          </a:bodyPr>
          <a:lstStyle/>
          <a:p>
            <a:pPr indent="0" lvl="0" marL="251998" marR="251998" rtl="0" algn="l">
              <a:spcBef>
                <a:spcPts val="0"/>
              </a:spcBef>
              <a:spcAft>
                <a:spcPts val="0"/>
              </a:spcAft>
              <a:buClr>
                <a:schemeClr val="dk1"/>
              </a:buClr>
              <a:buSzPts val="1100"/>
              <a:buFont typeface="Arial"/>
              <a:buNone/>
            </a:pPr>
            <a:r>
              <a:rPr lang="es-AR" sz="1300">
                <a:solidFill>
                  <a:schemeClr val="lt1"/>
                </a:solidFill>
                <a:latin typeface="Open Sans"/>
                <a:ea typeface="Open Sans"/>
                <a:cs typeface="Open Sans"/>
                <a:sym typeface="Open Sans"/>
              </a:rPr>
              <a:t>Adiciona comentário ao commit</a:t>
            </a:r>
            <a:endParaRPr sz="1300">
              <a:solidFill>
                <a:srgbClr val="FFFFFF"/>
              </a:solidFill>
              <a:latin typeface="Open Sans"/>
              <a:ea typeface="Open Sans"/>
              <a:cs typeface="Open Sans"/>
              <a:sym typeface="Open Sans"/>
            </a:endParaRPr>
          </a:p>
        </p:txBody>
      </p:sp>
      <p:sp>
        <p:nvSpPr>
          <p:cNvPr id="161" name="Google Shape;161;gca983a7206_0_86"/>
          <p:cNvSpPr/>
          <p:nvPr/>
        </p:nvSpPr>
        <p:spPr>
          <a:xfrm>
            <a:off x="694225" y="2911450"/>
            <a:ext cx="4929600" cy="457200"/>
          </a:xfrm>
          <a:prstGeom prst="homePlate">
            <a:avLst>
              <a:gd fmla="val 16371" name="adj"/>
            </a:avLst>
          </a:prstGeom>
          <a:solidFill>
            <a:srgbClr val="434343"/>
          </a:solidFill>
          <a:ln>
            <a:noFill/>
          </a:ln>
        </p:spPr>
        <p:txBody>
          <a:bodyPr anchorCtr="0" anchor="ctr" bIns="91425" lIns="234000" spcFirstLastPara="1" rIns="91425" wrap="square" tIns="126000">
            <a:noAutofit/>
          </a:bodyPr>
          <a:lstStyle/>
          <a:p>
            <a:pPr indent="0" lvl="0" marL="0" marR="0" rtl="0" algn="l">
              <a:lnSpc>
                <a:spcPct val="150000"/>
              </a:lnSpc>
              <a:spcBef>
                <a:spcPts val="600"/>
              </a:spcBef>
              <a:spcAft>
                <a:spcPts val="0"/>
              </a:spcAft>
              <a:buClr>
                <a:srgbClr val="000000"/>
              </a:buClr>
              <a:buSzPts val="1600"/>
              <a:buFont typeface="Arial"/>
              <a:buNone/>
            </a:pPr>
            <a:r>
              <a:rPr b="0" i="0" lang="es-AR" sz="1600" u="none" cap="none" strike="noStrike">
                <a:solidFill>
                  <a:srgbClr val="FFFFFF"/>
                </a:solidFill>
                <a:latin typeface="Consolas"/>
                <a:ea typeface="Consolas"/>
                <a:cs typeface="Consolas"/>
                <a:sym typeface="Consolas"/>
              </a:rPr>
              <a:t>git </a:t>
            </a:r>
            <a:r>
              <a:rPr lang="es-AR" sz="1600">
                <a:solidFill>
                  <a:srgbClr val="FFFFFF"/>
                </a:solidFill>
                <a:latin typeface="Consolas"/>
                <a:ea typeface="Consolas"/>
                <a:cs typeface="Consolas"/>
                <a:sym typeface="Consolas"/>
              </a:rPr>
              <a:t>commit -m "mensagem"</a:t>
            </a:r>
            <a:endParaRPr b="0" i="0" sz="1600" u="none" cap="none" strike="noStrike">
              <a:solidFill>
                <a:srgbClr val="FFFFFF"/>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65" name="Shape 165"/>
        <p:cNvGrpSpPr/>
        <p:nvPr/>
      </p:nvGrpSpPr>
      <p:grpSpPr>
        <a:xfrm>
          <a:off x="0" y="0"/>
          <a:ext cx="0" cy="0"/>
          <a:chOff x="0" y="0"/>
          <a:chExt cx="0" cy="0"/>
        </a:xfrm>
      </p:grpSpPr>
      <p:pic>
        <p:nvPicPr>
          <p:cNvPr id="166" name="Google Shape;166;p37"/>
          <p:cNvPicPr preferRelativeResize="0"/>
          <p:nvPr/>
        </p:nvPicPr>
        <p:blipFill rotWithShape="1">
          <a:blip r:embed="rId3">
            <a:alphaModFix/>
          </a:blip>
          <a:srcRect b="0" l="0" r="0" t="0"/>
          <a:stretch/>
        </p:blipFill>
        <p:spPr>
          <a:xfrm>
            <a:off x="3241700" y="2367187"/>
            <a:ext cx="2355801" cy="56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