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  <p:sldMasterId id="2147483684" r:id="rId6"/>
    <p:sldMasterId id="214748370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ajdhani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  <p:embeddedFont>
      <p:font typeface="Karl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K9dP7aI0ZcnvniTXnfHWU7Nhf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ajdhani-bold.fntdata"/><Relationship Id="rId27" Type="http://schemas.openxmlformats.org/officeDocument/2006/relationships/font" Target="fonts/Rajdhani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regular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3.xml"/><Relationship Id="rId33" Type="http://schemas.openxmlformats.org/officeDocument/2006/relationships/font" Target="fonts/Karla-regular.fntdata"/><Relationship Id="rId10" Type="http://schemas.openxmlformats.org/officeDocument/2006/relationships/slide" Target="slides/slide2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35" Type="http://schemas.openxmlformats.org/officeDocument/2006/relationships/font" Target="fonts/Karla-italic.fntdata"/><Relationship Id="rId12" Type="http://schemas.openxmlformats.org/officeDocument/2006/relationships/slide" Target="slides/slide4.xml"/><Relationship Id="rId34" Type="http://schemas.openxmlformats.org/officeDocument/2006/relationships/font" Target="fonts/Karla-bold.fntdata"/><Relationship Id="rId15" Type="http://schemas.openxmlformats.org/officeDocument/2006/relationships/slide" Target="slides/slide7.xml"/><Relationship Id="rId37" Type="http://customschemas.google.com/relationships/presentationmetadata" Target="metadata"/><Relationship Id="rId14" Type="http://schemas.openxmlformats.org/officeDocument/2006/relationships/slide" Target="slides/slide6.xml"/><Relationship Id="rId36" Type="http://schemas.openxmlformats.org/officeDocument/2006/relationships/font" Target="fonts/Karla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0:notes"/>
          <p:cNvSpPr/>
          <p:nvPr>
            <p:ph idx="2" type="sldImg"/>
          </p:nvPr>
        </p:nvSpPr>
        <p:spPr>
          <a:xfrm>
            <a:off x="217488" y="812800"/>
            <a:ext cx="71247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Clone: criar uma cópia local de um repositório remoto.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Pull: atualizar os arquivos com as modificações feitas por seus colegas.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p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:notes"/>
          <p:cNvSpPr/>
          <p:nvPr>
            <p:ph idx="2" type="sldImg"/>
          </p:nvPr>
        </p:nvSpPr>
        <p:spPr>
          <a:xfrm>
            <a:off x="217488" y="812800"/>
            <a:ext cx="71247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1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3:notes"/>
          <p:cNvSpPr/>
          <p:nvPr>
            <p:ph idx="2" type="sldImg"/>
          </p:nvPr>
        </p:nvSpPr>
        <p:spPr>
          <a:xfrm>
            <a:off x="217488" y="812800"/>
            <a:ext cx="71247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p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:notes"/>
          <p:cNvSpPr/>
          <p:nvPr>
            <p:ph idx="2" type="sldImg"/>
          </p:nvPr>
        </p:nvSpPr>
        <p:spPr>
          <a:xfrm>
            <a:off x="217488" y="812800"/>
            <a:ext cx="71247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9:notes"/>
          <p:cNvSpPr/>
          <p:nvPr>
            <p:ph idx="2" type="sldImg"/>
          </p:nvPr>
        </p:nvSpPr>
        <p:spPr>
          <a:xfrm>
            <a:off x="217488" y="812800"/>
            <a:ext cx="71247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Relationship Id="rId3" Type="http://schemas.openxmlformats.org/officeDocument/2006/relationships/image" Target="../media/image2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png"/><Relationship Id="rId3" Type="http://schemas.openxmlformats.org/officeDocument/2006/relationships/image" Target="../media/image3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4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2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3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66" name="Google Shape;66;p53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7" name="Google Shape;67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3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4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5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5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5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5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6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9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Comandos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">
  <p:cSld name="CUSTOM_4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4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69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4"/>
          <p:cNvSpPr txBox="1"/>
          <p:nvPr/>
        </p:nvSpPr>
        <p:spPr>
          <a:xfrm>
            <a:off x="1084210" y="4863600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Carregando arquivos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2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5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69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5"/>
          <p:cNvSpPr txBox="1"/>
          <p:nvPr/>
        </p:nvSpPr>
        <p:spPr>
          <a:xfrm>
            <a:off x="1084210" y="4863600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Carregando arquivos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3">
  <p:cSld name="CUSTOM_4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69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6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8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0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2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2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62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62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62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3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4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64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64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64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65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65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7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7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7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7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7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7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67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67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68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8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8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68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1" name="Google Shape;161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69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/>
        </p:nvSpPr>
        <p:spPr>
          <a:xfrm>
            <a:off x="1084210" y="4863600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Baixando arquivos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69" cy="530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2" name="Google Shape;182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5" name="Google Shape;185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3" name="Google Shape;193;p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7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1" name="Google Shape;20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4" name="Google Shape;20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8" name="Google Shape;20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9" name="Google Shape;209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3" name="Google Shape;213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8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1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81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2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224" name="Google Shape;224;p82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25" name="Google Shape;225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5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2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3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4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33383C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Agregando estilos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3" name="Google Shape;273;p3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Google Shape;296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9" name="Google Shape;299;p3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305" name="Google Shape;30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6" name="Google Shape;306;p3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37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4" name="Google Shape;314;p3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p20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7" name="Google Shape;87;p20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8" name="Google Shape;88;p20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9" name="Google Shape;89;p2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0" name="Google Shape;90;p20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Comandos Git/Github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E quando já temos o repositório?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437" name="Google Shape;437;p10"/>
          <p:cNvSpPr txBox="1"/>
          <p:nvPr>
            <p:ph idx="2" type="subTitle"/>
          </p:nvPr>
        </p:nvSpPr>
        <p:spPr>
          <a:xfrm>
            <a:off x="985225" y="1553975"/>
            <a:ext cx="6215700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s"/>
              <a:t>Para atualizar os arquivos de um repositório que já se encontra em sua máquina e foram modificados por outros colaboradores, utilizamos o seguinte comando:</a:t>
            </a:r>
            <a:endParaRPr/>
          </a:p>
        </p:txBody>
      </p:sp>
      <p:grpSp>
        <p:nvGrpSpPr>
          <p:cNvPr id="438" name="Google Shape;438;p10"/>
          <p:cNvGrpSpPr/>
          <p:nvPr/>
        </p:nvGrpSpPr>
        <p:grpSpPr>
          <a:xfrm>
            <a:off x="772200" y="2678873"/>
            <a:ext cx="6846900" cy="530702"/>
            <a:chOff x="697125" y="2191950"/>
            <a:chExt cx="6846900" cy="530702"/>
          </a:xfrm>
        </p:grpSpPr>
        <p:sp>
          <p:nvSpPr>
            <p:cNvPr id="439" name="Google Shape;439;p10"/>
            <p:cNvSpPr/>
            <p:nvPr/>
          </p:nvSpPr>
          <p:spPr>
            <a:xfrm>
              <a:off x="1300125" y="2191952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8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$ git</a:t>
              </a:r>
              <a:r>
                <a:rPr b="0" i="0" lang="es" sz="1800" u="none" cap="none" strike="noStrike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pull origin main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41" name="Google Shape;441;p10"/>
          <p:cNvSpPr/>
          <p:nvPr/>
        </p:nvSpPr>
        <p:spPr>
          <a:xfrm>
            <a:off x="985228" y="3469096"/>
            <a:ext cx="5978700" cy="11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0"/>
          <p:cNvSpPr txBox="1"/>
          <p:nvPr/>
        </p:nvSpPr>
        <p:spPr>
          <a:xfrm>
            <a:off x="1502864" y="3582341"/>
            <a:ext cx="5548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Subtítulo (17 pt)</a:t>
            </a:r>
            <a:endParaRPr b="1" i="0" sz="17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Texto (12 a 14 pt)</a:t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10"/>
          <p:cNvSpPr/>
          <p:nvPr/>
        </p:nvSpPr>
        <p:spPr>
          <a:xfrm>
            <a:off x="985228" y="3469096"/>
            <a:ext cx="5978700" cy="1123800"/>
          </a:xfrm>
          <a:prstGeom prst="roundRect">
            <a:avLst>
              <a:gd fmla="val 16667" name="adj"/>
            </a:avLst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0"/>
          <p:cNvSpPr txBox="1"/>
          <p:nvPr/>
        </p:nvSpPr>
        <p:spPr>
          <a:xfrm>
            <a:off x="1200100" y="3469100"/>
            <a:ext cx="5548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outubro de 2020, o GitHub mudou o nome do branch master para os novos repositórios. Agora, este ramo é chamado de main. Portanto, caso esse comando não funcione, utilize: git pull origin master.</a:t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5" name="Google Shape;4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17307">
            <a:off x="6499401" y="3451732"/>
            <a:ext cx="1143867" cy="99513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10"/>
          <p:cNvSpPr/>
          <p:nvPr/>
        </p:nvSpPr>
        <p:spPr>
          <a:xfrm>
            <a:off x="6323751" y="3265399"/>
            <a:ext cx="1800000" cy="39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0"/>
          <p:cNvSpPr txBox="1"/>
          <p:nvPr/>
        </p:nvSpPr>
        <p:spPr>
          <a:xfrm>
            <a:off x="6387151" y="3227299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10"/>
          <p:cNvSpPr/>
          <p:nvPr/>
        </p:nvSpPr>
        <p:spPr>
          <a:xfrm>
            <a:off x="6323751" y="3265399"/>
            <a:ext cx="1800000" cy="39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0"/>
          <p:cNvSpPr txBox="1"/>
          <p:nvPr/>
        </p:nvSpPr>
        <p:spPr>
          <a:xfrm>
            <a:off x="6387628" y="3205910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Git Push e Conflitos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56" name="Google Shape;456;p1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57" name="Google Shape;457;p1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2"/>
          <p:cNvSpPr txBox="1"/>
          <p:nvPr>
            <p:ph idx="2" type="subTitle"/>
          </p:nvPr>
        </p:nvSpPr>
        <p:spPr>
          <a:xfrm>
            <a:off x="985228" y="1553970"/>
            <a:ext cx="51180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s"/>
              <a:t>Para subir o arquivo em nuvem, utilizamos o seguinte comando: </a:t>
            </a:r>
            <a:endParaRPr/>
          </a:p>
        </p:txBody>
      </p:sp>
      <p:grpSp>
        <p:nvGrpSpPr>
          <p:cNvPr id="464" name="Google Shape;464;p12"/>
          <p:cNvGrpSpPr/>
          <p:nvPr/>
        </p:nvGrpSpPr>
        <p:grpSpPr>
          <a:xfrm>
            <a:off x="772200" y="2678873"/>
            <a:ext cx="6846900" cy="530702"/>
            <a:chOff x="697125" y="2191950"/>
            <a:chExt cx="6846900" cy="530702"/>
          </a:xfrm>
        </p:grpSpPr>
        <p:sp>
          <p:nvSpPr>
            <p:cNvPr id="465" name="Google Shape;465;p12"/>
            <p:cNvSpPr/>
            <p:nvPr/>
          </p:nvSpPr>
          <p:spPr>
            <a:xfrm>
              <a:off x="1300125" y="2191952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8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$ git</a:t>
              </a:r>
              <a:r>
                <a:rPr b="0" i="0" lang="es" sz="1800" u="none" cap="none" strike="noStrike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push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2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67" name="Google Shape;467;p12"/>
          <p:cNvSpPr txBox="1"/>
          <p:nvPr/>
        </p:nvSpPr>
        <p:spPr>
          <a:xfrm>
            <a:off x="1063200" y="3569673"/>
            <a:ext cx="59118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1600"/>
              <a:buFont typeface="Open Sans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comando solicita que os arquivos que estão “comitados” em sua máquina sejam “empurrados”, ou seja, carregados em seu repositório.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Comando	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3"/>
          <p:cNvSpPr txBox="1"/>
          <p:nvPr>
            <p:ph idx="2" type="subTitle"/>
          </p:nvPr>
        </p:nvSpPr>
        <p:spPr>
          <a:xfrm>
            <a:off x="985228" y="1553970"/>
            <a:ext cx="51180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s"/>
              <a:t>Mas ele precisa de um complemento que é:</a:t>
            </a:r>
            <a:endParaRPr/>
          </a:p>
        </p:txBody>
      </p:sp>
      <p:grpSp>
        <p:nvGrpSpPr>
          <p:cNvPr id="475" name="Google Shape;475;p13"/>
          <p:cNvGrpSpPr/>
          <p:nvPr/>
        </p:nvGrpSpPr>
        <p:grpSpPr>
          <a:xfrm>
            <a:off x="772200" y="2450273"/>
            <a:ext cx="6846900" cy="530702"/>
            <a:chOff x="697125" y="2191950"/>
            <a:chExt cx="6846900" cy="530702"/>
          </a:xfrm>
        </p:grpSpPr>
        <p:sp>
          <p:nvSpPr>
            <p:cNvPr id="476" name="Google Shape;476;p13"/>
            <p:cNvSpPr/>
            <p:nvPr/>
          </p:nvSpPr>
          <p:spPr>
            <a:xfrm>
              <a:off x="1300125" y="2191952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8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$ git</a:t>
              </a:r>
              <a:r>
                <a:rPr b="0" i="0" lang="es" sz="1800" u="none" cap="none" strike="noStrike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push origin main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78" name="Google Shape;478;p13"/>
          <p:cNvSpPr/>
          <p:nvPr/>
        </p:nvSpPr>
        <p:spPr>
          <a:xfrm>
            <a:off x="985228" y="3469096"/>
            <a:ext cx="5978700" cy="11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3"/>
          <p:cNvSpPr txBox="1"/>
          <p:nvPr/>
        </p:nvSpPr>
        <p:spPr>
          <a:xfrm>
            <a:off x="1502864" y="3582341"/>
            <a:ext cx="5548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Subtítulo (17 pt)</a:t>
            </a:r>
            <a:endParaRPr b="1" i="0" sz="17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Texto (12 a 14 pt)</a:t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13"/>
          <p:cNvSpPr/>
          <p:nvPr/>
        </p:nvSpPr>
        <p:spPr>
          <a:xfrm>
            <a:off x="985228" y="3469096"/>
            <a:ext cx="5978700" cy="1123800"/>
          </a:xfrm>
          <a:prstGeom prst="roundRect">
            <a:avLst>
              <a:gd fmla="val 16667" name="adj"/>
            </a:avLst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3"/>
          <p:cNvSpPr txBox="1"/>
          <p:nvPr/>
        </p:nvSpPr>
        <p:spPr>
          <a:xfrm>
            <a:off x="1200099" y="3469094"/>
            <a:ext cx="5548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outubro de 2020, o Github mudou o nome do branch master para os novos repositórios. Agora, este ramo é chamado de principal. Portanto, seu comando deve ser assim: git push origin main.</a:t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2" name="Google Shape;4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17307">
            <a:off x="6499401" y="3451732"/>
            <a:ext cx="1143867" cy="99513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13"/>
          <p:cNvSpPr/>
          <p:nvPr/>
        </p:nvSpPr>
        <p:spPr>
          <a:xfrm>
            <a:off x="6323751" y="3265399"/>
            <a:ext cx="1800000" cy="39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3"/>
          <p:cNvSpPr txBox="1"/>
          <p:nvPr/>
        </p:nvSpPr>
        <p:spPr>
          <a:xfrm>
            <a:off x="6387151" y="3227299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13"/>
          <p:cNvSpPr/>
          <p:nvPr/>
        </p:nvSpPr>
        <p:spPr>
          <a:xfrm>
            <a:off x="7120000" y="808700"/>
            <a:ext cx="1381800" cy="1381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3"/>
          <p:cNvSpPr/>
          <p:nvPr/>
        </p:nvSpPr>
        <p:spPr>
          <a:xfrm>
            <a:off x="6323751" y="3265399"/>
            <a:ext cx="1800000" cy="39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3"/>
          <p:cNvSpPr txBox="1"/>
          <p:nvPr/>
        </p:nvSpPr>
        <p:spPr>
          <a:xfrm>
            <a:off x="6387628" y="3205910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1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Comando	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"/>
          <p:cNvSpPr txBox="1"/>
          <p:nvPr/>
        </p:nvSpPr>
        <p:spPr>
          <a:xfrm>
            <a:off x="14529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Criando um Repositório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4" name="Google Shape;334;p2"/>
          <p:cNvSpPr txBox="1"/>
          <p:nvPr/>
        </p:nvSpPr>
        <p:spPr>
          <a:xfrm>
            <a:off x="5869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5" name="Google Shape;335;p2"/>
          <p:cNvSpPr txBox="1"/>
          <p:nvPr/>
        </p:nvSpPr>
        <p:spPr>
          <a:xfrm>
            <a:off x="42620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Git Pull e </a:t>
            </a:r>
            <a:br>
              <a:rPr b="1" i="0" lang="es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</a:br>
            <a:r>
              <a:rPr b="1" i="0" lang="es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Git clone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6" name="Google Shape;336;p2"/>
          <p:cNvSpPr txBox="1"/>
          <p:nvPr/>
        </p:nvSpPr>
        <p:spPr>
          <a:xfrm>
            <a:off x="33960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7" name="Google Shape;337;p2"/>
          <p:cNvSpPr txBox="1"/>
          <p:nvPr/>
        </p:nvSpPr>
        <p:spPr>
          <a:xfrm>
            <a:off x="70711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Git Push e Conflitos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8" name="Google Shape;338;p2"/>
          <p:cNvSpPr txBox="1"/>
          <p:nvPr/>
        </p:nvSpPr>
        <p:spPr>
          <a:xfrm>
            <a:off x="62051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9" name="Google Shape;339;p2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>
                <a:solidFill>
                  <a:srgbClr val="EC183F"/>
                </a:solidFill>
              </a:rPr>
              <a:t>Tema</a:t>
            </a:r>
            <a:r>
              <a:rPr lang="es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Criando um Repositório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6" name="Google Shape;346;p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7" name="Google Shape;347;p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Passo a passo para criar um repositório no Github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354" name="Google Shape;3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000" y="2799525"/>
            <a:ext cx="3614550" cy="171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355" name="Google Shape;355;p4"/>
          <p:cNvSpPr txBox="1"/>
          <p:nvPr/>
        </p:nvSpPr>
        <p:spPr>
          <a:xfrm>
            <a:off x="1252500" y="1896325"/>
            <a:ext cx="488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 sua conta do GitHub, clique em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6" name="Google Shape;356;p4"/>
          <p:cNvPicPr preferRelativeResize="0"/>
          <p:nvPr/>
        </p:nvPicPr>
        <p:blipFill rotWithShape="1">
          <a:blip r:embed="rId3">
            <a:alphaModFix/>
          </a:blip>
          <a:srcRect b="30110" l="71610" r="6907" t="48462"/>
          <a:stretch/>
        </p:blipFill>
        <p:spPr>
          <a:xfrm>
            <a:off x="5913300" y="3139475"/>
            <a:ext cx="1706275" cy="80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4"/>
          <p:cNvCxnSpPr>
            <a:endCxn id="356" idx="1"/>
          </p:cNvCxnSpPr>
          <p:nvPr/>
        </p:nvCxnSpPr>
        <p:spPr>
          <a:xfrm flipH="1" rot="10800000">
            <a:off x="4560900" y="3542075"/>
            <a:ext cx="1352400" cy="16200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4"/>
          <p:cNvSpPr/>
          <p:nvPr/>
        </p:nvSpPr>
        <p:spPr>
          <a:xfrm>
            <a:off x="836125" y="1900550"/>
            <a:ext cx="423300" cy="423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"/>
          <p:cNvSpPr txBox="1"/>
          <p:nvPr/>
        </p:nvSpPr>
        <p:spPr>
          <a:xfrm>
            <a:off x="836125" y="1875200"/>
            <a:ext cx="42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Comandos passo a passo para criar um repositório local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366" name="Google Shape;366;p5"/>
          <p:cNvGrpSpPr/>
          <p:nvPr/>
        </p:nvGrpSpPr>
        <p:grpSpPr>
          <a:xfrm>
            <a:off x="645900" y="3973435"/>
            <a:ext cx="7793142" cy="471244"/>
            <a:chOff x="0" y="2265898"/>
            <a:chExt cx="6846900" cy="954902"/>
          </a:xfrm>
        </p:grpSpPr>
        <p:sp>
          <p:nvSpPr>
            <p:cNvPr id="367" name="Google Shape;367;p5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69" name="Google Shape;369;p5"/>
          <p:cNvGrpSpPr/>
          <p:nvPr/>
        </p:nvGrpSpPr>
        <p:grpSpPr>
          <a:xfrm>
            <a:off x="645900" y="3290137"/>
            <a:ext cx="7793142" cy="471244"/>
            <a:chOff x="0" y="2265898"/>
            <a:chExt cx="6846900" cy="954902"/>
          </a:xfrm>
        </p:grpSpPr>
        <p:sp>
          <p:nvSpPr>
            <p:cNvPr id="370" name="Google Shape;370;p5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72" name="Google Shape;372;p5"/>
          <p:cNvGrpSpPr/>
          <p:nvPr/>
        </p:nvGrpSpPr>
        <p:grpSpPr>
          <a:xfrm>
            <a:off x="645900" y="2606827"/>
            <a:ext cx="7793142" cy="471244"/>
            <a:chOff x="0" y="2265898"/>
            <a:chExt cx="6846900" cy="954902"/>
          </a:xfrm>
        </p:grpSpPr>
        <p:sp>
          <p:nvSpPr>
            <p:cNvPr id="373" name="Google Shape;373;p5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75" name="Google Shape;375;p5"/>
          <p:cNvGrpSpPr/>
          <p:nvPr/>
        </p:nvGrpSpPr>
        <p:grpSpPr>
          <a:xfrm>
            <a:off x="645900" y="1907878"/>
            <a:ext cx="7793142" cy="471244"/>
            <a:chOff x="0" y="2265898"/>
            <a:chExt cx="6846900" cy="954902"/>
          </a:xfrm>
        </p:grpSpPr>
        <p:sp>
          <p:nvSpPr>
            <p:cNvPr id="376" name="Google Shape;376;p5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78" name="Google Shape;378;p5"/>
          <p:cNvSpPr txBox="1"/>
          <p:nvPr/>
        </p:nvSpPr>
        <p:spPr>
          <a:xfrm>
            <a:off x="1130100" y="1907875"/>
            <a:ext cx="73680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init 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Cria o repositório local</a:t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config user.name "nomeUsuario"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Informe seu nome</a:t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config user.email "emailUsuario"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Informe seu email cadastrado no Github</a:t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remote add origin https://...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Link para vincular ao repositório remoto</a:t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Comandos passo a passo para subir alterações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385" name="Google Shape;385;p6"/>
          <p:cNvSpPr/>
          <p:nvPr/>
        </p:nvSpPr>
        <p:spPr>
          <a:xfrm>
            <a:off x="1041300" y="3193350"/>
            <a:ext cx="7545600" cy="471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"/>
          <p:cNvSpPr/>
          <p:nvPr/>
        </p:nvSpPr>
        <p:spPr>
          <a:xfrm>
            <a:off x="557100" y="3193338"/>
            <a:ext cx="484200" cy="4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&gt;_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6"/>
          <p:cNvSpPr/>
          <p:nvPr/>
        </p:nvSpPr>
        <p:spPr>
          <a:xfrm>
            <a:off x="1041300" y="2523100"/>
            <a:ext cx="7545600" cy="471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"/>
          <p:cNvSpPr/>
          <p:nvPr/>
        </p:nvSpPr>
        <p:spPr>
          <a:xfrm>
            <a:off x="557100" y="2523101"/>
            <a:ext cx="484200" cy="4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&gt;_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"/>
          <p:cNvSpPr/>
          <p:nvPr/>
        </p:nvSpPr>
        <p:spPr>
          <a:xfrm>
            <a:off x="1041300" y="1866275"/>
            <a:ext cx="7545600" cy="471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add . 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Adiciona todos os arquivos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"/>
          <p:cNvSpPr/>
          <p:nvPr/>
        </p:nvSpPr>
        <p:spPr>
          <a:xfrm>
            <a:off x="557100" y="1866280"/>
            <a:ext cx="484200" cy="4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&gt;_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"/>
          <p:cNvSpPr txBox="1"/>
          <p:nvPr/>
        </p:nvSpPr>
        <p:spPr>
          <a:xfrm>
            <a:off x="1064800" y="2470475"/>
            <a:ext cx="7460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commit -m "mensagem" 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Adiciona um commit com uma mensagem, identificando as alterações realizadas naqueles arquivos.</a:t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push origin master 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Envia as alterações ao repositório remoto</a:t>
            </a:r>
            <a:endParaRPr b="0" i="0" sz="5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Git Pull e 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Git clone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8" name="Google Shape;398;p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9" name="Google Shape;399;p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"/>
          <p:cNvSpPr txBox="1"/>
          <p:nvPr>
            <p:ph idx="2" type="subTitle"/>
          </p:nvPr>
        </p:nvSpPr>
        <p:spPr>
          <a:xfrm>
            <a:off x="985224" y="1553975"/>
            <a:ext cx="66339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s"/>
              <a:t>Para baixar a última versão dos arquivos de um repositório, utilizamos o seguinte comando:</a:t>
            </a:r>
            <a:endParaRPr/>
          </a:p>
        </p:txBody>
      </p:sp>
      <p:grpSp>
        <p:nvGrpSpPr>
          <p:cNvPr id="406" name="Google Shape;406;p8"/>
          <p:cNvGrpSpPr/>
          <p:nvPr/>
        </p:nvGrpSpPr>
        <p:grpSpPr>
          <a:xfrm>
            <a:off x="772200" y="2678873"/>
            <a:ext cx="6846900" cy="530702"/>
            <a:chOff x="697125" y="2191950"/>
            <a:chExt cx="6846900" cy="530702"/>
          </a:xfrm>
        </p:grpSpPr>
        <p:sp>
          <p:nvSpPr>
            <p:cNvPr id="407" name="Google Shape;407;p8"/>
            <p:cNvSpPr/>
            <p:nvPr/>
          </p:nvSpPr>
          <p:spPr>
            <a:xfrm>
              <a:off x="1300125" y="2191952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8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$ git</a:t>
              </a:r>
              <a:r>
                <a:rPr b="0" i="0" lang="es" sz="1800" u="none" cap="none" strike="noStrike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clone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09" name="Google Shape;409;p8"/>
          <p:cNvSpPr txBox="1"/>
          <p:nvPr/>
        </p:nvSpPr>
        <p:spPr>
          <a:xfrm>
            <a:off x="1063200" y="3569673"/>
            <a:ext cx="59118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1600"/>
              <a:buFont typeface="Open Sans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Basta executar esse comando seguido pelo endereço url no qual o repositório se encontra. Com isso, você conseguirá criar uma cópia remota em sua máquina.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Comando	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"/>
          <p:cNvSpPr txBox="1"/>
          <p:nvPr>
            <p:ph idx="2" type="subTitle"/>
          </p:nvPr>
        </p:nvSpPr>
        <p:spPr>
          <a:xfrm>
            <a:off x="985228" y="1553970"/>
            <a:ext cx="51180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s"/>
              <a:t>Assim, o comando completo seria algo como no exemplo a seguir:</a:t>
            </a:r>
            <a:endParaRPr/>
          </a:p>
        </p:txBody>
      </p:sp>
      <p:grpSp>
        <p:nvGrpSpPr>
          <p:cNvPr id="417" name="Google Shape;417;p9"/>
          <p:cNvGrpSpPr/>
          <p:nvPr/>
        </p:nvGrpSpPr>
        <p:grpSpPr>
          <a:xfrm>
            <a:off x="772200" y="2450273"/>
            <a:ext cx="8277600" cy="530702"/>
            <a:chOff x="697125" y="2191950"/>
            <a:chExt cx="8277600" cy="530702"/>
          </a:xfrm>
        </p:grpSpPr>
        <p:sp>
          <p:nvSpPr>
            <p:cNvPr id="418" name="Google Shape;418;p9"/>
            <p:cNvSpPr/>
            <p:nvPr/>
          </p:nvSpPr>
          <p:spPr>
            <a:xfrm>
              <a:off x="1300125" y="2191952"/>
              <a:ext cx="76746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8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$ git</a:t>
              </a:r>
              <a:r>
                <a:rPr b="0" i="0" lang="es" sz="1800" u="none" cap="none" strike="noStrike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clone https://github.com/meuusuario/meurepositorio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20" name="Google Shape;420;p9"/>
          <p:cNvSpPr/>
          <p:nvPr/>
        </p:nvSpPr>
        <p:spPr>
          <a:xfrm>
            <a:off x="985228" y="3469096"/>
            <a:ext cx="5978700" cy="11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9"/>
          <p:cNvSpPr txBox="1"/>
          <p:nvPr/>
        </p:nvSpPr>
        <p:spPr>
          <a:xfrm>
            <a:off x="1502864" y="3582341"/>
            <a:ext cx="5548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Subtítulo (17 pt)</a:t>
            </a:r>
            <a:endParaRPr b="1" i="0" sz="17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Texto (12 a 14 pt)</a:t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9"/>
          <p:cNvSpPr/>
          <p:nvPr/>
        </p:nvSpPr>
        <p:spPr>
          <a:xfrm>
            <a:off x="985228" y="3469096"/>
            <a:ext cx="5978700" cy="1123800"/>
          </a:xfrm>
          <a:prstGeom prst="roundRect">
            <a:avLst>
              <a:gd fmla="val 16667" name="adj"/>
            </a:avLst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"/>
          <p:cNvSpPr txBox="1"/>
          <p:nvPr/>
        </p:nvSpPr>
        <p:spPr>
          <a:xfrm>
            <a:off x="1200100" y="3469100"/>
            <a:ext cx="5118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 importante notar que o comando gera uma cópia local. Se você já estiver com uma cópia em sua máquina, ele não é o comando adequado para atualizar a sua cópia.</a:t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4" name="Google Shape;4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17307">
            <a:off x="6499401" y="3451732"/>
            <a:ext cx="1143867" cy="99513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9"/>
          <p:cNvSpPr/>
          <p:nvPr/>
        </p:nvSpPr>
        <p:spPr>
          <a:xfrm>
            <a:off x="6323751" y="3265399"/>
            <a:ext cx="1800000" cy="39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"/>
          <p:cNvSpPr txBox="1"/>
          <p:nvPr/>
        </p:nvSpPr>
        <p:spPr>
          <a:xfrm>
            <a:off x="6387151" y="3227299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9"/>
          <p:cNvSpPr/>
          <p:nvPr/>
        </p:nvSpPr>
        <p:spPr>
          <a:xfrm>
            <a:off x="7120000" y="808700"/>
            <a:ext cx="1381800" cy="1381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6323751" y="3265399"/>
            <a:ext cx="1800000" cy="39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9"/>
          <p:cNvSpPr txBox="1"/>
          <p:nvPr/>
        </p:nvSpPr>
        <p:spPr>
          <a:xfrm>
            <a:off x="6387628" y="3205910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Comando	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